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74082" autoAdjust="0"/>
  </p:normalViewPr>
  <p:slideViewPr>
    <p:cSldViewPr>
      <p:cViewPr varScale="1">
        <p:scale>
          <a:sx n="63" d="100"/>
          <a:sy n="63" d="100"/>
        </p:scale>
        <p:origin x="145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06.07.2022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06.07.2022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7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06.07.2022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CBDCs: policy approaches</a:t>
            </a:r>
            <a:br>
              <a:rPr lang="en-GB" dirty="0"/>
            </a:br>
            <a:r>
              <a:rPr lang="en-GB" dirty="0"/>
              <a:t>and technologies – update 1 July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Auer, Giulio Cornelli and Jon Frost*</a:t>
            </a:r>
          </a:p>
          <a:p>
            <a:endParaRPr lang="en-GB" dirty="0"/>
          </a:p>
          <a:p>
            <a:r>
              <a:rPr lang="en-US" sz="1200" dirty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9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JM = Jamaica; SG = Singapore. The 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 Update 1 July 2022.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FB10B9-7882-456F-A828-F2C6A707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31200"/>
            <a:ext cx="11054334" cy="43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739" y="836616"/>
            <a:ext cx="10847869" cy="437402"/>
          </a:xfrm>
        </p:spPr>
        <p:txBody>
          <a:bodyPr/>
          <a:lstStyle/>
          <a:p>
            <a:r>
              <a:rPr lang="en-GB" dirty="0"/>
              <a:t>More central banks have CBDC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Sources: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August; central banks’ websites.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A8318-6179-49F7-AAB1-28B5052EB806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 1 July 2022.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2D8C4-ABF4-40FB-A746-DFFFE168B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9" y="1587274"/>
            <a:ext cx="9628012" cy="47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CBDC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52F70-2D06-4D12-9DB8-6F6F612A2AA1}"/>
              </a:ext>
            </a:extLst>
          </p:cNvPr>
          <p:cNvSpPr txBox="1"/>
          <p:nvPr/>
        </p:nvSpPr>
        <p:spPr>
          <a:xfrm>
            <a:off x="10344472" y="58772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 1 July 2022.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F54C6-46FA-43EE-A56D-0F2ECED9E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18" y="1412773"/>
            <a:ext cx="9845364" cy="53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2F15-1FFE-49CB-A8C2-EA8195F396AC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a typeface="Segoe UI" pitchFamily="34" charset="0"/>
                <a:cs typeface="Segoe UI" pitchFamily="34" charset="0"/>
              </a:rPr>
              <a:t>Update 1 July 2022.</a:t>
            </a:r>
            <a:endParaRPr lang="en-GB" sz="120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5C9D7-F898-46CC-B49C-2A830D89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1591985"/>
            <a:ext cx="9585830" cy="44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1563</TotalTime>
  <Words>339</Words>
  <Application>Microsoft Office PowerPoint</Application>
  <PresentationFormat>Widescreen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Segoe UI</vt:lpstr>
      <vt:lpstr>Wingdings</vt:lpstr>
      <vt:lpstr>1_tower</vt:lpstr>
      <vt:lpstr>Rise of the CBDCs: policy approaches and technologies – update 1 July 2022</vt:lpstr>
      <vt:lpstr>CBDC research and pilots around the world</vt:lpstr>
      <vt:lpstr>More central banks have CBDC projects</vt:lpstr>
      <vt:lpstr>Attributes of retail CBDC projects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Kurer, Felix</cp:lastModifiedBy>
  <cp:revision>82</cp:revision>
  <cp:lastPrinted>2020-11-20T16:25:04Z</cp:lastPrinted>
  <dcterms:created xsi:type="dcterms:W3CDTF">2020-06-09T12:28:48Z</dcterms:created>
  <dcterms:modified xsi:type="dcterms:W3CDTF">2022-07-06T08:44:11Z</dcterms:modified>
</cp:coreProperties>
</file>