
<file path=[Content_Types].xml><?xml version="1.0" encoding="utf-8"?>
<Types xmlns="http://schemas.openxmlformats.org/package/2006/content-type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worksheets/sheet52.xml" ContentType="application/vnd.openxmlformats-officedocument.spreadsheetml.worksheet+xml"/>
  <Override PartName="/xl/worksheets/sheet53.xml" ContentType="application/vnd.openxmlformats-officedocument.spreadsheetml.worksheet+xml"/>
  <Override PartName="/xl/worksheets/sheet54.xml" ContentType="application/vnd.openxmlformats-officedocument.spreadsheetml.worksheet+xml"/>
  <Override PartName="/xl/worksheets/sheet55.xml" ContentType="application/vnd.openxmlformats-officedocument.spreadsheetml.worksheet+xml"/>
  <Override PartName="/xl/worksheets/sheet56.xml" ContentType="application/vnd.openxmlformats-officedocument.spreadsheetml.worksheet+xml"/>
  <Override PartName="/xl/worksheets/sheet57.xml" ContentType="application/vnd.openxmlformats-officedocument.spreadsheetml.worksheet+xml"/>
  <Override PartName="/xl/worksheets/sheet58.xml" ContentType="application/vnd.openxmlformats-officedocument.spreadsheetml.worksheet+xml"/>
  <Override PartName="/xl/worksheets/sheet59.xml" ContentType="application/vnd.openxmlformats-officedocument.spreadsheetml.worksheet+xml"/>
  <Override PartName="/xl/worksheets/sheet60.xml" ContentType="application/vnd.openxmlformats-officedocument.spreadsheetml.worksheet+xml"/>
  <Override PartName="/xl/worksheets/sheet61.xml" ContentType="application/vnd.openxmlformats-officedocument.spreadsheetml.worksheet+xml"/>
  <Override PartName="/xl/worksheets/sheet62.xml" ContentType="application/vnd.openxmlformats-officedocument.spreadsheetml.worksheet+xml"/>
  <Override PartName="/xl/worksheets/sheet63.xml" ContentType="application/vnd.openxmlformats-officedocument.spreadsheetml.worksheet+xml"/>
  <Override PartName="/xl/worksheets/sheet64.xml" ContentType="application/vnd.openxmlformats-officedocument.spreadsheetml.worksheet+xml"/>
  <Override PartName="/xl/worksheets/sheet65.xml" ContentType="application/vnd.openxmlformats-officedocument.spreadsheetml.worksheet+xml"/>
  <Override PartName="/xl/worksheets/sheet66.xml" ContentType="application/vnd.openxmlformats-officedocument.spreadsheetml.worksheet+xml"/>
  <Override PartName="/xl/worksheets/sheet67.xml" ContentType="application/vnd.openxmlformats-officedocument.spreadsheetml.worksheet+xml"/>
  <Override PartName="/xl/worksheets/sheet68.xml" ContentType="application/vnd.openxmlformats-officedocument.spreadsheetml.worksheet+xml"/>
  <Override PartName="/xl/worksheets/sheet69.xml" ContentType="application/vnd.openxmlformats-officedocument.spreadsheetml.worksheet+xml"/>
  <Override PartName="/xl/worksheets/sheet70.xml" ContentType="application/vnd.openxmlformats-officedocument.spreadsheetml.worksheet+xml"/>
  <Override PartName="/xl/worksheets/sheet71.xml" ContentType="application/vnd.openxmlformats-officedocument.spreadsheetml.worksheet+xml"/>
  <Override PartName="/xl/worksheets/sheet72.xml" ContentType="application/vnd.openxmlformats-officedocument.spreadsheetml.worksheet+xml"/>
  <Override PartName="/xl/worksheets/sheet73.xml" ContentType="application/vnd.openxmlformats-officedocument.spreadsheetml.worksheet+xml"/>
  <Override PartName="/xl/worksheets/sheet74.xml" ContentType="application/vnd.openxmlformats-officedocument.spreadsheetml.worksheet+xml"/>
  <Override PartName="/xl/worksheets/sheet75.xml" ContentType="application/vnd.openxmlformats-officedocument.spreadsheetml.worksheet+xml"/>
  <Override PartName="/xl/worksheets/sheet76.xml" ContentType="application/vnd.openxmlformats-officedocument.spreadsheetml.worksheet+xml"/>
  <Override PartName="/xl/worksheets/sheet77.xml" ContentType="application/vnd.openxmlformats-officedocument.spreadsheetml.worksheet+xml"/>
  <Override PartName="/xl/worksheets/sheet78.xml" ContentType="application/vnd.openxmlformats-officedocument.spreadsheetml.worksheet+xml"/>
  <Override PartName="/xl/worksheets/sheet79.xml" ContentType="application/vnd.openxmlformats-officedocument.spreadsheetml.worksheet+xml"/>
  <Override PartName="/xl/worksheets/sheet80.xml" ContentType="application/vnd.openxmlformats-officedocument.spreadsheetml.worksheet+xml"/>
  <Override PartName="/xl/worksheets/sheet81.xml" ContentType="application/vnd.openxmlformats-officedocument.spreadsheetml.worksheet+xml"/>
  <Override PartName="/xl/worksheets/sheet82.xml" ContentType="application/vnd.openxmlformats-officedocument.spreadsheetml.worksheet+xml"/>
  <Override PartName="/xl/worksheets/sheet83.xml" ContentType="application/vnd.openxmlformats-officedocument.spreadsheetml.worksheet+xml"/>
  <Override PartName="/xl/worksheets/sheet84.xml" ContentType="application/vnd.openxmlformats-officedocument.spreadsheetml.worksheet+xml"/>
  <Override PartName="/xl/worksheets/sheet85.xml" ContentType="application/vnd.openxmlformats-officedocument.spreadsheetml.worksheet+xml"/>
  <Override PartName="/xl/worksheets/sheet86.xml" ContentType="application/vnd.openxmlformats-officedocument.spreadsheetml.worksheet+xml"/>
  <Override PartName="/xl/worksheets/sheet87.xml" ContentType="application/vnd.openxmlformats-officedocument.spreadsheetml.worksheet+xml"/>
  <Override PartName="/xl/worksheets/sheet88.xml" ContentType="application/vnd.openxmlformats-officedocument.spreadsheetml.worksheet+xml"/>
  <Override PartName="/xl/worksheets/sheet89.xml" ContentType="application/vnd.openxmlformats-officedocument.spreadsheetml.worksheet+xml"/>
  <Override PartName="/xl/worksheets/sheet90.xml" ContentType="application/vnd.openxmlformats-officedocument.spreadsheetml.worksheet+xml"/>
  <Override PartName="/xl/worksheets/sheet91.xml" ContentType="application/vnd.openxmlformats-officedocument.spreadsheetml.worksheet+xml"/>
  <Override PartName="/xl/worksheets/sheet92.xml" ContentType="application/vnd.openxmlformats-officedocument.spreadsheetml.worksheet+xml"/>
  <Override PartName="/xl/worksheets/sheet93.xml" ContentType="application/vnd.openxmlformats-officedocument.spreadsheetml.worksheet+xml"/>
  <Override PartName="/xl/worksheets/sheet94.xml" ContentType="application/vnd.openxmlformats-officedocument.spreadsheetml.worksheet+xml"/>
  <Override PartName="/xl/worksheets/sheet95.xml" ContentType="application/vnd.openxmlformats-officedocument.spreadsheetml.worksheet+xml"/>
  <Override PartName="/xl/worksheets/sheet96.xml" ContentType="application/vnd.openxmlformats-officedocument.spreadsheetml.worksheet+xml"/>
  <Override PartName="/xl/worksheets/sheet97.xml" ContentType="application/vnd.openxmlformats-officedocument.spreadsheetml.worksheet+xml"/>
  <Override PartName="/xl/worksheets/sheet98.xml" ContentType="application/vnd.openxmlformats-officedocument.spreadsheetml.worksheet+xml"/>
  <Override PartName="/xl/worksheets/sheet99.xml" ContentType="application/vnd.openxmlformats-officedocument.spreadsheetml.worksheet+xml"/>
  <Override PartName="/xl/worksheets/sheet100.xml" ContentType="application/vnd.openxmlformats-officedocument.spreadsheetml.worksheet+xml"/>
  <Override PartName="/xl/worksheets/sheet101.xml" ContentType="application/vnd.openxmlformats-officedocument.spreadsheetml.worksheet+xml"/>
  <Override PartName="/xl/worksheets/sheet102.xml" ContentType="application/vnd.openxmlformats-officedocument.spreadsheetml.worksheet+xml"/>
  <Override PartName="/xl/worksheets/sheet10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4" rupBuild="24931"/>
  <workbookPr defaultThemeVersion="166925"/>
  <mc:AlternateContent xmlns:mc="http://schemas.openxmlformats.org/markup-compatibility/2006">
    <mc:Choice Requires="x15">
      <x15ac:absPath xmlns:x15ac="http://schemas.microsoft.com/office/spreadsheetml/2010/11/ac" url="J:\MySettings\Desktop\qis\reports\"/>
    </mc:Choice>
  </mc:AlternateContent>
  <xr:revisionPtr revIDLastSave="0" documentId="13_ncr:1_{F1FC9C2D-213D-432E-BF55-E796B02E7EAB}" xr6:coauthVersionLast="47" xr6:coauthVersionMax="47" xr10:uidLastSave="{00000000-0000-0000-0000-000000000000}"/>
  <bookViews>
    <workbookView xWindow="-120" yWindow="-120" windowWidth="25440" windowHeight="15390" xr2:uid="{00000000-000D-0000-FFFF-FFFF00000000}"/>
  </bookViews>
  <sheets>
    <sheet name="List of contents" sheetId="2" r:id="rId1"/>
    <sheet name="Graph 1" sheetId="3" r:id="rId2"/>
    <sheet name="Graph 2" sheetId="4" r:id="rId3"/>
    <sheet name="Graph 3" sheetId="5" r:id="rId4"/>
    <sheet name="Graph 4" sheetId="6" r:id="rId5"/>
    <sheet name="Graph 5" sheetId="7" r:id="rId6"/>
    <sheet name="Graph 6" sheetId="8" r:id="rId7"/>
    <sheet name="Graph 7" sheetId="9" r:id="rId8"/>
    <sheet name="Graph 8" sheetId="10" r:id="rId9"/>
    <sheet name="Graph 9" sheetId="11" r:id="rId10"/>
    <sheet name="Graph 10" sheetId="12" r:id="rId11"/>
    <sheet name="Graph 11" sheetId="13" r:id="rId12"/>
    <sheet name="Graph 12" sheetId="14" r:id="rId13"/>
    <sheet name="Graph 13" sheetId="15" r:id="rId14"/>
    <sheet name="Graph 13a" sheetId="16" r:id="rId15"/>
    <sheet name="Graph 14" sheetId="17" r:id="rId16"/>
    <sheet name="Graph 15" sheetId="18" r:id="rId17"/>
    <sheet name="Graph 15a" sheetId="19" r:id="rId18"/>
    <sheet name="Graph 16" sheetId="20" r:id="rId19"/>
    <sheet name="Graph 17" sheetId="21" r:id="rId20"/>
    <sheet name="Graph 18" sheetId="22" r:id="rId21"/>
    <sheet name="Graph 19" sheetId="23" r:id="rId22"/>
    <sheet name="Graph 20" sheetId="24" r:id="rId23"/>
    <sheet name="Graph 20a" sheetId="25" r:id="rId24"/>
    <sheet name="Graph 20b" sheetId="26" r:id="rId25"/>
    <sheet name="Graph 21" sheetId="27" r:id="rId26"/>
    <sheet name="Graph 22" sheetId="28" r:id="rId27"/>
    <sheet name="Graph 23" sheetId="29" r:id="rId28"/>
    <sheet name="Graph 24" sheetId="30" r:id="rId29"/>
    <sheet name="Graph 25" sheetId="31" r:id="rId30"/>
    <sheet name="Graph 26" sheetId="32" r:id="rId31"/>
    <sheet name="Graph 27" sheetId="33" r:id="rId32"/>
    <sheet name="Graph 28" sheetId="34" r:id="rId33"/>
    <sheet name="Graph 29" sheetId="35" r:id="rId34"/>
    <sheet name="Graph 30" sheetId="36" r:id="rId35"/>
    <sheet name="Graph 31" sheetId="37" r:id="rId36"/>
    <sheet name="Graph 32" sheetId="38" r:id="rId37"/>
    <sheet name="Graph 33" sheetId="39" r:id="rId38"/>
    <sheet name="Graph 33a" sheetId="40" r:id="rId39"/>
    <sheet name="Graph 34" sheetId="41" r:id="rId40"/>
    <sheet name="Graph 35" sheetId="42" r:id="rId41"/>
    <sheet name="Graph 36" sheetId="43" r:id="rId42"/>
    <sheet name="Graph 36a" sheetId="44" r:id="rId43"/>
    <sheet name="Graph 37" sheetId="45" r:id="rId44"/>
    <sheet name="Graph 37a" sheetId="46" r:id="rId45"/>
    <sheet name="Graph 38" sheetId="47" r:id="rId46"/>
    <sheet name="Graph 38a" sheetId="48" r:id="rId47"/>
    <sheet name="Graph 39" sheetId="49" r:id="rId48"/>
    <sheet name="Graph 40" sheetId="50" r:id="rId49"/>
    <sheet name="Graph 41" sheetId="51" r:id="rId50"/>
    <sheet name="Graph 42" sheetId="52" r:id="rId51"/>
    <sheet name="Graph 43" sheetId="53" r:id="rId52"/>
    <sheet name="Graph 44" sheetId="54" r:id="rId53"/>
    <sheet name="Graph 45" sheetId="55" r:id="rId54"/>
    <sheet name="Graph 46" sheetId="56" r:id="rId55"/>
    <sheet name="Graph 47" sheetId="57" r:id="rId56"/>
    <sheet name="Graph 48" sheetId="58" r:id="rId57"/>
    <sheet name="Graph 49" sheetId="59" r:id="rId58"/>
    <sheet name="Graph 50" sheetId="60" r:id="rId59"/>
    <sheet name="Graph 51" sheetId="61" r:id="rId60"/>
    <sheet name="Graph 52" sheetId="62" r:id="rId61"/>
    <sheet name="Graph 53" sheetId="63" r:id="rId62"/>
    <sheet name="Graph 54" sheetId="64" r:id="rId63"/>
    <sheet name="Graph 55" sheetId="65" r:id="rId64"/>
    <sheet name="Graph 56" sheetId="66" r:id="rId65"/>
    <sheet name="Graph 57" sheetId="67" r:id="rId66"/>
    <sheet name="Graph 58" sheetId="68" r:id="rId67"/>
    <sheet name="Graph 59" sheetId="69" r:id="rId68"/>
    <sheet name="Graph 60" sheetId="70" r:id="rId69"/>
    <sheet name="Graph 61" sheetId="71" r:id="rId70"/>
    <sheet name="Graph 62" sheetId="72" r:id="rId71"/>
    <sheet name="Graph 63" sheetId="73" r:id="rId72"/>
    <sheet name="Graph 64" sheetId="74" r:id="rId73"/>
    <sheet name="Graph 65" sheetId="75" r:id="rId74"/>
    <sheet name="Graph 66" sheetId="76" r:id="rId75"/>
    <sheet name="Graph 67" sheetId="77" r:id="rId76"/>
    <sheet name="Graph 68" sheetId="78" r:id="rId77"/>
    <sheet name="Graph 69" sheetId="79" r:id="rId78"/>
    <sheet name="Graph 70" sheetId="80" r:id="rId79"/>
    <sheet name="Graph 71" sheetId="81" r:id="rId80"/>
    <sheet name="Graph 72" sheetId="82" r:id="rId81"/>
    <sheet name="Graph 73" sheetId="83" r:id="rId82"/>
    <sheet name="Graph 74" sheetId="84" r:id="rId83"/>
    <sheet name="Graph 75" sheetId="85" r:id="rId84"/>
    <sheet name="Graph 76" sheetId="86" r:id="rId85"/>
    <sheet name="Graph 77" sheetId="87" r:id="rId86"/>
    <sheet name="Graph 78" sheetId="88" r:id="rId87"/>
    <sheet name="Graph 79 " sheetId="89" r:id="rId88"/>
    <sheet name="Graph 80" sheetId="90" r:id="rId89"/>
    <sheet name="Graph 81" sheetId="91" r:id="rId90"/>
    <sheet name="Graph 82" sheetId="92" r:id="rId91"/>
    <sheet name="Graph 83" sheetId="93" r:id="rId92"/>
    <sheet name="Graph 84" sheetId="94" r:id="rId93"/>
    <sheet name="Graph 85" sheetId="95" r:id="rId94"/>
    <sheet name="Graph 86" sheetId="96" r:id="rId95"/>
    <sheet name="Graph 87" sheetId="97" r:id="rId96"/>
    <sheet name="Graph 88" sheetId="98" r:id="rId97"/>
    <sheet name="Graph 89" sheetId="99" r:id="rId98"/>
    <sheet name="Graph 90" sheetId="100" r:id="rId99"/>
    <sheet name="Graph 91" sheetId="101" r:id="rId100"/>
    <sheet name="Graph 92" sheetId="102" r:id="rId101"/>
    <sheet name="Graph 93" sheetId="103" r:id="rId102"/>
    <sheet name="Graph 94" sheetId="104" r:id="rId103"/>
  </sheets>
  <calcPr calcId="0"/>
</workbook>
</file>

<file path=xl/sharedStrings.xml><?xml version="1.0" encoding="utf-8"?>
<sst xmlns="http://schemas.openxmlformats.org/spreadsheetml/2006/main" count="3663" uniqueCount="765">
  <si>
    <t>Group 1 banks, balanced data set</t>
  </si>
  <si>
    <t>Source: Basel Committee on Banking Supervision.  1  The solid lines depict the relevant minimums, the dotted lines the minimums plus the capital conservation buffer. See Table A.4 for the relevant levels.     2   Exchange rates as of the current reporting date.    3  See the report for the composition of the regions.</t>
  </si>
  <si>
    <t>Back to 'List of contents'</t>
  </si>
  <si>
    <r>
      <rPr>
        <sz val="10"/>
        <color theme="1"/>
        <rFont val="Segoe UI"/>
        <family val="2"/>
      </rPr>
      <t>CET1, Tier 1 and total capital ratios</t>
    </r>
    <r>
      <rPr>
        <vertAlign val="superscript"/>
        <sz val="10"/>
        <color theme="1"/>
        <rFont val="Segoe UI"/>
        <family val="2"/>
      </rPr>
      <t>1</t>
    </r>
  </si>
  <si>
    <t>CET1</t>
  </si>
  <si>
    <t>Tier 1</t>
  </si>
  <si>
    <t>Total capital</t>
  </si>
  <si>
    <t>Per cent</t>
  </si>
  <si>
    <t>Number of banks</t>
  </si>
  <si>
    <r>
      <rPr>
        <sz val="10"/>
        <color theme="1"/>
        <rFont val="Segoe UI"/>
        <family val="2"/>
      </rPr>
      <t>Determinants of changes</t>
    </r>
    <r>
      <rPr>
        <vertAlign val="superscript"/>
        <sz val="10"/>
        <color theme="1"/>
        <rFont val="Segoe UI"/>
        <family val="2"/>
      </rPr>
      <t>2</t>
    </r>
  </si>
  <si>
    <t>Tier 1 capital ratio</t>
  </si>
  <si>
    <t>Change in Tier 1 capital</t>
  </si>
  <si>
    <t>Change in RWA</t>
  </si>
  <si>
    <r>
      <rPr>
        <sz val="10"/>
        <color theme="1"/>
        <rFont val="Segoe UI"/>
        <family val="2"/>
      </rPr>
      <t>Tier 1 ratios by region</t>
    </r>
    <r>
      <rPr>
        <vertAlign val="superscript"/>
        <sz val="10"/>
        <color theme="1"/>
        <rFont val="Segoe UI"/>
        <family val="2"/>
      </rPr>
      <t>3</t>
    </r>
  </si>
  <si>
    <t>Europe</t>
  </si>
  <si>
    <t>Americas</t>
  </si>
  <si>
    <t>Rest of the world</t>
  </si>
  <si>
    <t>Source: Basel Committee on Banking Supervision.  Credit risk shows the change in MRC due to revised standardised and internal ratings-based approaches, including securitisation. Operational risk figures may not show supervisor-imposed capital add-ons under Pillar 2. Therefore, changes in MRC may be overestimated. Output floor results are net of the existing Basel I-based floor according to national implementation of the Basel II framework. The target level accounts for Tier 1 minimum capital requirements and the capital conservation buffer (ie resulting in an 8.5% Tier 1 capital requirement), as well as any applicable G-SIB surcharge.</t>
  </si>
  <si>
    <t>Group 1 banks</t>
  </si>
  <si>
    <t>Current vs Revised</t>
  </si>
  <si>
    <t>Delta</t>
  </si>
  <si>
    <t>Per cent of overall basis MRC</t>
  </si>
  <si>
    <t>Credit risk</t>
  </si>
  <si>
    <t>CVA</t>
  </si>
  <si>
    <t>Market risk</t>
  </si>
  <si>
    <t>Op risk</t>
  </si>
  <si>
    <t>Output floor</t>
  </si>
  <si>
    <t>Other Pillar 1</t>
  </si>
  <si>
    <t>Leverage ratio</t>
  </si>
  <si>
    <t>Total</t>
  </si>
  <si>
    <t>Of which: G-SIBs</t>
  </si>
  <si>
    <t>Group 2 banks</t>
  </si>
  <si>
    <r>
      <rPr>
        <sz val="14"/>
        <color theme="1"/>
        <rFont val="Segoe UI"/>
        <family val="2"/>
      </rPr>
      <t>Graph 3 Fully phased-in Basel III leverage ratios</t>
    </r>
    <r>
      <rPr>
        <vertAlign val="superscript"/>
        <sz val="14"/>
        <color theme="1"/>
        <rFont val="Segoe UI"/>
        <family val="2"/>
      </rPr>
      <t>1</t>
    </r>
    <r>
      <rPr>
        <sz val="14"/>
        <color theme="1"/>
        <rFont val="Segoe UI"/>
        <family val="2"/>
      </rPr>
      <t xml:space="preserve"> of large internationally active banks decreased in H1 2022</t>
    </r>
  </si>
  <si>
    <t>Group 1 banks, balanced data set, exchange rates as of the current reporting date</t>
  </si>
  <si>
    <t>Source: Basel Committee on Banking Supervision.  1  Data points from H1 2011 to H2 2012 use the original definition of the leverage ratio. Data points from H1 2013 to H1 2017 use the definition of the leverage ratio set out in the 2014 version of the framework. Note that the data points for H1 2013 use an approximation for the initial definition of the Basel III leverage ratio exposure where gross instead of adjusted gross securities financing transaction values are used. Data points from H2 2017 onwards use the final definition of the leverage ratio to the extent data are available. Temporary exclusions from the leverage ratio exposure measure in the context of Covid-19 have not been added back.</t>
  </si>
  <si>
    <t>Leverage ratios and their determinants</t>
  </si>
  <si>
    <t>Change in exposure measure</t>
  </si>
  <si>
    <t>Leverage ratios by region</t>
  </si>
  <si>
    <r>
      <rPr>
        <sz val="11"/>
        <color theme="1"/>
        <rFont val="Segoe UI"/>
        <family val="2"/>
      </rPr>
      <t>Fully phased-in final Basel III standards,</t>
    </r>
    <r>
      <rPr>
        <vertAlign val="superscript"/>
        <sz val="11"/>
        <color theme="1"/>
        <rFont val="Segoe UI"/>
        <family val="2"/>
      </rPr>
      <t>1</t>
    </r>
    <r>
      <rPr>
        <sz val="11"/>
        <color theme="1"/>
        <rFont val="Segoe UI"/>
        <family val="2"/>
      </rPr>
      <t xml:space="preserve"> sample and exchange rates as at the reporting dates</t>
    </r>
  </si>
  <si>
    <t>Group 1 banks</t>
  </si>
  <si>
    <t>Additional Tier 1</t>
  </si>
  <si>
    <t>Tier 2</t>
  </si>
  <si>
    <t>EUR bn</t>
  </si>
  <si>
    <t>Values</t>
  </si>
  <si>
    <t>H2 2015</t>
  </si>
  <si>
    <t>H2 2017</t>
  </si>
  <si>
    <t>H1 2018</t>
  </si>
  <si>
    <t>H2 2018</t>
  </si>
  <si>
    <t>H1 2019</t>
  </si>
  <si>
    <t>H2 2019</t>
  </si>
  <si>
    <t>H1 2020</t>
  </si>
  <si>
    <t>H2 2020</t>
  </si>
  <si>
    <t>H1 2021</t>
  </si>
  <si>
    <t>H2 2021</t>
  </si>
  <si>
    <t>H1 2022</t>
  </si>
  <si>
    <t>Group 2 banks</t>
  </si>
  <si>
    <t>Graph 5 Fully phased-in regulatory CET1 decreased during H1 2022 for large internationally active banks, dividend payout ratio back to pre-pandemic levels</t>
  </si>
  <si>
    <t>Source: Basel Committee on Banking Supervision. Worksheets “Graph 33a”, and “Graph 36” provide an additional regional breakdown for Group 1 banks. 1  The dividend payout ratio is calculated as common share dividends divided by profits after tax by using a rolling 12 months window.</t>
  </si>
  <si>
    <t>Level of capital</t>
  </si>
  <si>
    <t>Change in CET1 by region</t>
  </si>
  <si>
    <t>June 2011 = 100</t>
  </si>
  <si>
    <t>Profits, dividends and CET1 capital raised externally</t>
  </si>
  <si>
    <t>Dividend payout ratio (lhs)</t>
  </si>
  <si>
    <t>Profit after tax (rhs)</t>
  </si>
  <si>
    <t>Common share dividends (rhs)</t>
  </si>
  <si>
    <t>CET1 raised (rhs)</t>
  </si>
  <si>
    <t>Graph 6 Profits remained at or near record high levels across all regions</t>
  </si>
  <si>
    <t>Group 1 banks, balanced data set, exchange rates as of the current reporting date</t>
  </si>
  <si>
    <t>Source: Basel Committee on Banking Supervision. 1  The dividend payout ratio is calculated as common share dividends divided by profits after tax by using a rolling 12 months window.</t>
  </si>
  <si>
    <r>
      <rPr>
        <sz val="14"/>
        <color theme="1"/>
        <rFont val="Segoe UI"/>
        <family val="2"/>
      </rPr>
      <t>Graph 7 Analysis of share of MRC by asset class</t>
    </r>
    <r>
      <rPr>
        <vertAlign val="superscript"/>
        <sz val="14"/>
        <color theme="1"/>
        <rFont val="Segoe UI"/>
        <family val="2"/>
      </rPr>
      <t>1</t>
    </r>
    <r>
      <rPr>
        <sz val="14"/>
        <color theme="1"/>
        <rFont val="Segoe UI"/>
        <family val="2"/>
      </rPr>
      <t xml:space="preserve"> according to current rules shows increase in operational risk MRC and decrease in securitisations and market risk</t>
    </r>
  </si>
  <si>
    <t>Balanced data set</t>
  </si>
  <si>
    <t>Source: Basel Committee on Banking Supervision.  1  Exposures subject to partial use of the standardised approach for credit risk that cannot be assigned to a specific portfolio, as well as past-due items under the standardised approach, are listed separately as “partial use”. “Related entities” includes capital requirements specified in Part 1 of the Basel II framework. The category “other” includes capital requirements for other assets; the current Basel I-based output floor; Pillar 1 capital requirements in member countries for risks not covered by the Basel framework; reconciliation differences; and additional capital requirements due to regulatory calculation differences and general provisions. The latter item can lead to negative capital requirements in cases where there is an excess in provisions, which can be recognised in a bank’s Tier 2 capital. Furthermore, for banks that apply the standardised approach, general provisions may be recognised to some extent as Tier 2 capital; consequently, MRC is reduced by this amount. The term “reconciliation differences” refers to the difference between MRC reported at the entire bank level and the sum of MRC reported for the individual portfolios.</t>
  </si>
  <si>
    <t>Total (June 2011=100)</t>
  </si>
  <si>
    <t>Corporate</t>
  </si>
  <si>
    <t>Bank</t>
  </si>
  <si>
    <t>Sovereign</t>
  </si>
  <si>
    <t>Retail</t>
  </si>
  <si>
    <t>Partial use</t>
  </si>
  <si>
    <t>Securitisation</t>
  </si>
  <si>
    <t>Related entities</t>
  </si>
  <si>
    <t>Operational risk</t>
  </si>
  <si>
    <t>Floors</t>
  </si>
  <si>
    <t>Other</t>
  </si>
  <si>
    <t>Overall distribution</t>
  </si>
  <si>
    <t>Source: Basel Committee on Banking Supervision.  1  The median value is represented by a horizontal line, with 50% of the values falling in the 25th to 75th percentile range shown by the box. The upper and lower end points of the thin vertical lines show the range of the entire sample. In some cases, arrows at the top of the vertical line indicate banks with ratios outside the range shown in the graph. The dots represent weighted averages.    2  The sample is capped at 400%, meaning that all banks with an LCR above 400% were set to 400%. The dots represent weighted averages. The horizontal line represents the 100% minimum (applicable from 1 January 2019).</t>
  </si>
  <si>
    <r>
      <rPr>
        <sz val="10"/>
        <color theme="1"/>
        <rFont val="Segoe UI"/>
        <family val="2"/>
      </rPr>
      <t>Liquidity coverage ratio</t>
    </r>
    <r>
      <rPr>
        <vertAlign val="superscript"/>
        <sz val="10"/>
        <color theme="1"/>
        <rFont val="Segoe UI"/>
        <family val="2"/>
      </rPr>
      <t>2</t>
    </r>
  </si>
  <si>
    <t>Weighted average</t>
  </si>
  <si>
    <t>Max</t>
  </si>
  <si>
    <t>75th percentile</t>
  </si>
  <si>
    <t>Median</t>
  </si>
  <si>
    <t>25th percentile</t>
  </si>
  <si>
    <t>Min</t>
  </si>
  <si>
    <t>Net stable funding ratio</t>
  </si>
  <si>
    <r>
      <rPr>
        <sz val="11"/>
        <color theme="1"/>
        <rFont val="Segoe UI"/>
        <family val="2"/>
      </rPr>
      <t>Group 1 banks, balanced data set</t>
    </r>
    <r>
      <rPr>
        <vertAlign val="superscript"/>
        <sz val="11"/>
        <color theme="1"/>
        <rFont val="Segoe UI"/>
        <family val="2"/>
      </rPr>
      <t>1</t>
    </r>
  </si>
  <si>
    <t>Source: Basel Committee on Banking Supervision. The worksheets “Graph 82”, “Graph 85” and “Graph 89” provide additional regional breakdowns for Group 1 banks. The liquidity dashboards on the Committee’s website provide the same breakdowns also for G-SIBs. 1  As described in the report, the NSFR time series depicts data reflecting NSFR standards released in December 2010, January 2014 and October 2014.    2  Exchange rates as at the reporting dates.    3  Exchange rates as of the current reporting date.</t>
  </si>
  <si>
    <r>
      <rPr>
        <sz val="10"/>
        <color theme="1"/>
        <rFont val="Segoe UI"/>
        <family val="2"/>
      </rPr>
      <t>LCR, NSFR and related shortfalls</t>
    </r>
    <r>
      <rPr>
        <vertAlign val="superscript"/>
        <sz val="10"/>
        <color theme="1"/>
        <rFont val="Segoe UI"/>
        <family val="2"/>
      </rPr>
      <t>2</t>
    </r>
  </si>
  <si>
    <t>Ratio (lhs):</t>
  </si>
  <si>
    <t>Shortfall (rhs):</t>
  </si>
  <si>
    <t>LCR</t>
  </si>
  <si>
    <t>NSFR</t>
  </si>
  <si>
    <r>
      <rPr>
        <sz val="10"/>
        <color theme="1"/>
        <rFont val="Segoe UI"/>
        <family val="2"/>
      </rPr>
      <t>LCR and change in its determinants</t>
    </r>
    <r>
      <rPr>
        <vertAlign val="superscript"/>
        <sz val="10"/>
        <color theme="1"/>
        <rFont val="Segoe UI"/>
        <family val="2"/>
      </rPr>
      <t>3</t>
    </r>
  </si>
  <si>
    <t>LCR (lhs)</t>
  </si>
  <si>
    <t>Change in HQLA (rhs)</t>
  </si>
  <si>
    <t>Change in net outflows (rhs)</t>
  </si>
  <si>
    <r>
      <rPr>
        <sz val="10"/>
        <color theme="1"/>
        <rFont val="Segoe UI"/>
        <family val="2"/>
      </rPr>
      <t>NSFR and change in its determinants</t>
    </r>
    <r>
      <rPr>
        <vertAlign val="superscript"/>
        <sz val="10"/>
        <color theme="1"/>
        <rFont val="Segoe UI"/>
        <family val="2"/>
      </rPr>
      <t>3</t>
    </r>
  </si>
  <si>
    <t>NSFR (lhs)</t>
  </si>
  <si>
    <t>Change in ASF (rhs)</t>
  </si>
  <si>
    <t>Change in RSF (rhs)</t>
  </si>
  <si>
    <r>
      <rPr>
        <sz val="11"/>
        <color theme="1"/>
        <rFont val="Segoe UI"/>
        <family val="2"/>
      </rPr>
      <t>Group 2 banks, balanced data set</t>
    </r>
    <r>
      <rPr>
        <vertAlign val="superscript"/>
        <sz val="11"/>
        <color theme="1"/>
        <rFont val="Segoe UI"/>
        <family val="2"/>
      </rPr>
      <t>1</t>
    </r>
  </si>
  <si>
    <t>Source: Basel Committee on Banking Supervision.  1  As described in the report, the NSFR time series depicts data reflecting NSFR standards released in December 2010, January 2014 and October 2014.    2  Exchange rates as at the reporting dates.    3  Exchange rates as of the current reporting date.</t>
  </si>
  <si>
    <r>
      <rPr>
        <sz val="10"/>
        <color theme="1"/>
        <rFont val="Segoe UI"/>
        <family val="2"/>
      </rPr>
      <t>LCR, NSFR and related shortfalls</t>
    </r>
    <r>
      <rPr>
        <vertAlign val="superscript"/>
        <sz val="10"/>
        <color theme="1"/>
        <rFont val="Segoe UI"/>
        <family val="2"/>
      </rPr>
      <t>2</t>
    </r>
  </si>
  <si>
    <t>LCR (lhs):</t>
  </si>
  <si>
    <r>
      <rPr>
        <sz val="10"/>
        <color theme="1"/>
        <rFont val="Segoe UI"/>
        <family val="2"/>
      </rPr>
      <t>LCR and change in its determinants</t>
    </r>
    <r>
      <rPr>
        <vertAlign val="superscript"/>
        <sz val="10"/>
        <color theme="1"/>
        <rFont val="Segoe UI"/>
        <family val="2"/>
      </rPr>
      <t>3</t>
    </r>
  </si>
  <si>
    <r>
      <rPr>
        <sz val="10"/>
        <color theme="1"/>
        <rFont val="Segoe UI"/>
        <family val="2"/>
      </rPr>
      <t>NSFR and change in its determinants</t>
    </r>
    <r>
      <rPr>
        <vertAlign val="superscript"/>
        <sz val="10"/>
        <color theme="1"/>
        <rFont val="Segoe UI"/>
        <family val="2"/>
      </rPr>
      <t>3</t>
    </r>
  </si>
  <si>
    <t>Source: Basel Committee on Banking Supervision. 1  As described in the report, the NSFR time series depicts data reflecting NSFR standards released in December 2010, January 2014 and October 2014.</t>
  </si>
  <si>
    <r>
      <rPr>
        <sz val="10"/>
        <color theme="1"/>
        <rFont val="Segoe UI"/>
        <family val="2"/>
      </rPr>
      <t>NSFR</t>
    </r>
    <r>
      <rPr>
        <vertAlign val="superscript"/>
        <sz val="10"/>
        <color theme="1"/>
        <rFont val="Segoe UI"/>
        <family val="2"/>
      </rPr>
      <t>1</t>
    </r>
  </si>
  <si>
    <t>Graph 12 Regional share of Tier 1 capital, total RWA and accounting total assets over time</t>
  </si>
  <si>
    <r>
      <rPr>
        <sz val="11"/>
        <color theme="1"/>
        <rFont val="Segoe UI"/>
        <family val="2"/>
      </rPr>
      <t>Fully phased-in initial Basel III standards</t>
    </r>
    <r>
      <rPr>
        <vertAlign val="superscript"/>
        <sz val="11"/>
        <color theme="1"/>
        <rFont val="Segoe UI"/>
        <family val="2"/>
      </rPr>
      <t>1</t>
    </r>
    <r>
      <rPr>
        <sz val="11"/>
        <color theme="1"/>
        <rFont val="Segoe UI"/>
        <family val="2"/>
      </rPr>
      <t>, Group 1 banks, balanced data set,  exchange rates as of the current reporting date</t>
    </r>
  </si>
  <si>
    <t>Source: Basel Committee on Banking Supervision. 1  The graph shows the fully phased-in initial Basel III framework for the data points up to and including the end of 2018 and the actual framework in place at the reporting date for all data points thereafter.</t>
  </si>
  <si>
    <r>
      <rPr>
        <sz val="10"/>
        <color theme="1"/>
        <rFont val="Segoe UI"/>
        <family val="2"/>
      </rPr>
      <t>Tier 1 capital</t>
    </r>
    <r>
      <rPr>
        <vertAlign val="superscript"/>
        <sz val="10"/>
        <color theme="1"/>
        <rFont val="Segoe UI"/>
        <family val="2"/>
      </rPr>
      <t>1</t>
    </r>
  </si>
  <si>
    <r>
      <rPr>
        <sz val="10"/>
        <color theme="1"/>
        <rFont val="Segoe UI"/>
        <family val="2"/>
      </rPr>
      <t>Risk-weighted assets</t>
    </r>
    <r>
      <rPr>
        <vertAlign val="superscript"/>
        <sz val="10"/>
        <color theme="1"/>
        <rFont val="Segoe UI"/>
        <family val="2"/>
      </rPr>
      <t>1</t>
    </r>
  </si>
  <si>
    <t>Accounting total assets</t>
  </si>
  <si>
    <r>
      <rPr>
        <sz val="14"/>
        <color theme="1"/>
        <rFont val="Segoe UI"/>
        <family val="2"/>
      </rPr>
      <t>Graph 13 Initial Basel III CET1, Tier 1 and total capital ratios</t>
    </r>
    <r>
      <rPr>
        <vertAlign val="superscript"/>
        <sz val="14"/>
        <color theme="1"/>
        <rFont val="Segoe UI"/>
        <family val="2"/>
      </rPr>
      <t>1</t>
    </r>
  </si>
  <si>
    <t>Source: Basel Committee on Banking Supervision. Worksheet “Graph 13a” provides related information for the fully phased-in initial Basel III capital ratios. 1  See Section 1.3.3 in the report for details on box plots.</t>
  </si>
  <si>
    <t>CET 1</t>
  </si>
  <si>
    <r>
      <rPr>
        <sz val="14"/>
        <color theme="1"/>
        <rFont val="Segoe UI"/>
        <family val="2"/>
      </rPr>
      <t>Graph 13a Fully phased-in initial Basel III CET1, Tier 1 and total capital ratios</t>
    </r>
    <r>
      <rPr>
        <vertAlign val="superscript"/>
        <sz val="14"/>
        <color theme="1"/>
        <rFont val="Segoe UI"/>
        <family val="2"/>
      </rPr>
      <t>1</t>
    </r>
  </si>
  <si>
    <t>Source: Basel Committee on Banking Supervision.  1  The median value is represented by a horizontal line, with 50% of the values falling in the 25th to 75th percentile range shown by the box. The upper and lower end points of the vertical lines generally show the range of the entire sample. In some cases, arrows at the top of the vertical line indicate banks with capital ratios outside the range shown in the graph. The dots represent weighted averages.</t>
  </si>
  <si>
    <r>
      <rPr>
        <sz val="14"/>
        <color theme="1"/>
        <rFont val="Segoe UI"/>
        <family val="2"/>
      </rPr>
      <t>Graph 14 Initial Basel III CET1, Tier 1 and total capital ratios</t>
    </r>
    <r>
      <rPr>
        <vertAlign val="superscript"/>
        <sz val="14"/>
        <color theme="1"/>
        <rFont val="Segoe UI"/>
        <family val="2"/>
      </rPr>
      <t>1</t>
    </r>
  </si>
  <si>
    <t>Source: Basel Committee on Banking Supervision. Note that the Excel file shows Tier 1 and total capital ratios as increments over the next lower Tier of capital. 1  The graph shows the fully phased-in initial Basel III framework for the data points up to and including the end of 2018 and the actual framework in place at the reporting date for all data points thereafter.</t>
  </si>
  <si>
    <r>
      <rPr>
        <sz val="14"/>
        <color theme="1"/>
        <rFont val="Segoe UI"/>
        <family val="2"/>
      </rPr>
      <t>Graph 15 Initial Basel III CET1, Tier 1 and total capital ratios,</t>
    </r>
    <r>
      <rPr>
        <vertAlign val="superscript"/>
        <sz val="14"/>
        <color theme="1"/>
        <rFont val="Segoe UI"/>
        <family val="2"/>
      </rPr>
      <t>1</t>
    </r>
    <r>
      <rPr>
        <sz val="14"/>
        <color theme="1"/>
        <rFont val="Segoe UI"/>
        <family val="2"/>
      </rPr>
      <t xml:space="preserve"> by region</t>
    </r>
  </si>
  <si>
    <t>Source: Basel Committee on Banking Supervision. Worksheet “Graph 15a” provides the same breakdown for G-SIBs. 1  The graph shows the fully phased-in initial Basel III framework for the data points up to and including the end of 2018 and the actual framework in place at the reporting date for all data points thereafter.</t>
  </si>
  <si>
    <r>
      <rPr>
        <sz val="14"/>
        <color theme="1"/>
        <rFont val="Segoe UI"/>
        <family val="2"/>
      </rPr>
      <t>Graph 15a Initial Basel III CET1, Tier 1 and total capital ratios,</t>
    </r>
    <r>
      <rPr>
        <vertAlign val="superscript"/>
        <sz val="14"/>
        <color theme="1"/>
        <rFont val="Segoe UI"/>
        <family val="2"/>
      </rPr>
      <t>1</t>
    </r>
    <r>
      <rPr>
        <sz val="14"/>
        <color theme="1"/>
        <rFont val="Segoe UI"/>
        <family val="2"/>
      </rPr>
      <t xml:space="preserve"> by region</t>
    </r>
  </si>
  <si>
    <t>G-SIBs, balanced data set</t>
  </si>
  <si>
    <t>Source: Basel Committee on Banking Supervision.  1  The graph shows the fully phased-in initial Basel III framework for the data points up to and including the end of 2018 and the actual framework in place at the reporting date for all data points thereafter.</t>
  </si>
  <si>
    <r>
      <rPr>
        <sz val="14"/>
        <color theme="1"/>
        <rFont val="Segoe UI"/>
        <family val="2"/>
      </rPr>
      <t>Graph 16 Initial Basel III Tier 1 capital ratios and changes in RWA and Tier 1 capital</t>
    </r>
    <r>
      <rPr>
        <vertAlign val="superscript"/>
        <sz val="14"/>
        <color theme="1"/>
        <rFont val="Segoe UI"/>
        <family val="2"/>
      </rPr>
      <t>1</t>
    </r>
  </si>
  <si>
    <t>Balanced data set, exchange rates as of the current reporting date</t>
  </si>
  <si>
    <r>
      <rPr>
        <sz val="14"/>
        <color theme="1"/>
        <rFont val="Segoe UI"/>
        <family val="2"/>
      </rPr>
      <t>Graph 17 Initial Basel III Tier 1 capital ratios and changes in RWA and Tier 1 capital,</t>
    </r>
    <r>
      <rPr>
        <vertAlign val="superscript"/>
        <sz val="14"/>
        <color theme="1"/>
        <rFont val="Segoe UI"/>
        <family val="2"/>
      </rPr>
      <t>1</t>
    </r>
    <r>
      <rPr>
        <sz val="14"/>
        <color theme="1"/>
        <rFont val="Segoe UI"/>
        <family val="2"/>
      </rPr>
      <t xml:space="preserve">  by region</t>
    </r>
  </si>
  <si>
    <r>
      <rPr>
        <sz val="14"/>
        <color theme="1"/>
        <rFont val="Segoe UI"/>
        <family val="2"/>
      </rPr>
      <t>Graph 18 Evolution of initial Basel III CET1 capital ratios and their drivers</t>
    </r>
    <r>
      <rPr>
        <vertAlign val="superscript"/>
        <sz val="14"/>
        <color theme="1"/>
        <rFont val="Segoe UI"/>
        <family val="2"/>
      </rPr>
      <t>1</t>
    </r>
  </si>
  <si>
    <r>
      <rPr>
        <sz val="11"/>
        <color theme="1"/>
        <rFont val="Segoe UI"/>
        <family val="2"/>
      </rPr>
      <t>Group 1 banks, balanced data set</t>
    </r>
    <r>
      <rPr>
        <vertAlign val="superscript"/>
        <sz val="11"/>
        <color theme="1"/>
        <rFont val="Segoe UI"/>
        <family val="2"/>
      </rPr>
      <t>2</t>
    </r>
  </si>
  <si>
    <t>Source: Basel Committee on Banking Supervision. 1  The graph shows the fully phased-in initial Basel III framework for the data points up to and including the end of 2018 and the actual framework in place at the reporting date for all data points thereafter.    2  Except the ratio for H2 2009, which is based on the different sample of the Committee’s comprehensive Quantitative Impact Study and therefore not fully comparable.    3  Other changes include changes in regulatory adjustments to CET1 capital and any other changes in CET1 capital between two reporting dates that are not reported separately.</t>
  </si>
  <si>
    <t>Overall CET1 capital ratio</t>
  </si>
  <si>
    <t>2009 CET1 capital ratio</t>
  </si>
  <si>
    <t>2011 CET1 capital ratio</t>
  </si>
  <si>
    <t>Retained earnings (cumulative contribution since 2011)</t>
  </si>
  <si>
    <t>Risk-weighted assets (cumulative contribution since 2011)</t>
  </si>
  <si>
    <t>CET1 raised (cumulative contribution since 2011)</t>
  </si>
  <si>
    <r>
      <rPr>
        <sz val="10"/>
        <color theme="1"/>
        <rFont val="Segoe UI"/>
        <family val="2"/>
      </rPr>
      <t>Other changes to CET1</t>
    </r>
    <r>
      <rPr>
        <vertAlign val="superscript"/>
        <sz val="10"/>
        <color theme="1"/>
        <rFont val="Segoe UI"/>
        <family val="2"/>
      </rPr>
      <t>3</t>
    </r>
    <r>
      <rPr>
        <sz val="10"/>
        <color theme="1"/>
        <rFont val="Segoe UI"/>
        <family val="2"/>
      </rPr>
      <t xml:space="preserve"> (cumulative contribution since 2011)</t>
    </r>
  </si>
  <si>
    <t>H2 2009</t>
  </si>
  <si>
    <t>H1 2011</t>
  </si>
  <si>
    <t>H2 2011</t>
  </si>
  <si>
    <t>H1 2012</t>
  </si>
  <si>
    <t>H2 2012</t>
  </si>
  <si>
    <t>H1 2013</t>
  </si>
  <si>
    <t>H2 2013</t>
  </si>
  <si>
    <t>H1 2014</t>
  </si>
  <si>
    <t>H2 2014</t>
  </si>
  <si>
    <t>H1 2015</t>
  </si>
  <si>
    <t>H1 2016</t>
  </si>
  <si>
    <t>H2 2016</t>
  </si>
  <si>
    <t>H1 2017</t>
  </si>
  <si>
    <r>
      <rPr>
        <sz val="14"/>
        <color theme="1"/>
        <rFont val="Segoe UI"/>
        <family val="2"/>
      </rPr>
      <t>Graph 19 Evolution of initial Basel III CET1 capital ratios and their drivers,</t>
    </r>
    <r>
      <rPr>
        <vertAlign val="superscript"/>
        <sz val="14"/>
        <color theme="1"/>
        <rFont val="Segoe UI"/>
        <family val="2"/>
      </rPr>
      <t>1</t>
    </r>
    <r>
      <rPr>
        <sz val="14"/>
        <color theme="1"/>
        <rFont val="Segoe UI"/>
        <family val="2"/>
      </rPr>
      <t xml:space="preserve"> by region</t>
    </r>
  </si>
  <si>
    <r>
      <rPr>
        <sz val="11"/>
        <color theme="1"/>
        <rFont val="Segoe UI"/>
        <family val="2"/>
      </rPr>
      <t>Group 1 banks, balanced data set</t>
    </r>
    <r>
      <rPr>
        <vertAlign val="superscript"/>
        <sz val="11"/>
        <color theme="1"/>
        <rFont val="Segoe UI"/>
        <family val="2"/>
      </rPr>
      <t>2</t>
    </r>
  </si>
  <si>
    <r>
      <rPr>
        <sz val="10"/>
        <color theme="1"/>
        <rFont val="Segoe UI"/>
        <family val="2"/>
      </rPr>
      <t>Other changes to CET1</t>
    </r>
    <r>
      <rPr>
        <vertAlign val="superscript"/>
        <sz val="10"/>
        <color theme="1"/>
        <rFont val="Segoe UI"/>
        <family val="2"/>
      </rPr>
      <t>3</t>
    </r>
    <r>
      <rPr>
        <sz val="10"/>
        <color theme="1"/>
        <rFont val="Segoe UI"/>
        <family val="2"/>
      </rPr>
      <t xml:space="preserve"> (cumulative contribution since 2011)</t>
    </r>
  </si>
  <si>
    <t>Retained earnings (cum._x000D_
 contribution since 2011)</t>
  </si>
  <si>
    <t>Risk-weighted assets (cum._x000D_
contribution since 2011)</t>
  </si>
  <si>
    <t>CET1 raised (cumulative_x000D_
contribution since 2011)</t>
  </si>
  <si>
    <t>CapitalRetainedRetained earnings (cum. contribution since 2011)</t>
  </si>
  <si>
    <t>Risk-weighted assets (cum. contribution since 2011)</t>
  </si>
  <si>
    <t>CET1 raised (cum._x000D_
contribution since 2011)</t>
  </si>
  <si>
    <r>
      <rPr>
        <sz val="10"/>
        <color theme="1"/>
        <rFont val="Segoe UI"/>
        <family val="2"/>
      </rPr>
      <t>Other changes to CET1</t>
    </r>
    <r>
      <rPr>
        <vertAlign val="superscript"/>
        <sz val="10"/>
        <color theme="1"/>
        <rFont val="Segoe UI"/>
        <family val="2"/>
      </rPr>
      <t>3</t>
    </r>
    <r>
      <rPr>
        <sz val="10"/>
        <color theme="1"/>
        <rFont val="Segoe UI"/>
        <family val="2"/>
      </rPr>
      <t xml:space="preserve"> _x000D_
(cum. contribution since 2011)</t>
    </r>
  </si>
  <si>
    <r>
      <rPr>
        <sz val="14"/>
        <color theme="1"/>
        <rFont val="Segoe UI"/>
        <family val="2"/>
      </rPr>
      <t>Graph 20 Fully phased-in CET1, Tier 1 and total capital ratios under the final Basel III standards</t>
    </r>
    <r>
      <rPr>
        <vertAlign val="superscript"/>
        <sz val="14"/>
        <color theme="1"/>
        <rFont val="Segoe UI"/>
        <family val="2"/>
      </rPr>
      <t>1</t>
    </r>
  </si>
  <si>
    <t>Source: Basel Committee on Banking Supervision. The worksheet “Graph 20b” provides the same information for the transitional final Basel III standards. 1  See Section 1.3.3 in the report for details on box plots. The solid horizontal line represents the relevant minimum requirement and the dotted horizontal line represents the relevant target (excluding any bank-specific G-SIB surcharges).</t>
  </si>
  <si>
    <t>CET1 capital</t>
  </si>
  <si>
    <t>Tier 1 capital</t>
  </si>
  <si>
    <t>Graph 20a Distribution of fully phased-in final Basel III CET1 ratios</t>
  </si>
  <si>
    <t>Source: Basel Committee on Banking Supervision.</t>
  </si>
  <si>
    <t>below 4.5%</t>
  </si>
  <si>
    <t>between 4.5% and 7.0%</t>
  </si>
  <si>
    <t>between 7.0% and 10.0%</t>
  </si>
  <si>
    <t>between 10.0% and 13.0%</t>
  </si>
  <si>
    <t>13.0% or more</t>
  </si>
  <si>
    <r>
      <rPr>
        <sz val="14"/>
        <color theme="1"/>
        <rFont val="Segoe UI"/>
        <family val="2"/>
      </rPr>
      <t>Graph 20b Transitional CET1, Tier 1 and total capital ratios under the final Basel III standards</t>
    </r>
    <r>
      <rPr>
        <vertAlign val="superscript"/>
        <sz val="14"/>
        <color theme="1"/>
        <rFont val="Segoe UI"/>
        <family val="2"/>
      </rPr>
      <t>1</t>
    </r>
  </si>
  <si>
    <t>Source: Basel Committee on Banking Supervision.  1  The median value is represented by a horizontal line, with 50% of the values falling in the 25th to 75th percentile range shown by the box. The upper and lower end points of the vertical lines generally show the range of the entire sample. In some cases, arrows at the top of the vertical line indicate banks with capital ratios outside the range shown in the graph. The dots represent weighted averages. The solid horizontal line represents the relevant minimum requirement and the dotted horizontal line represents the relevant target (excluding any bank-specific G-SIB surcharges).</t>
  </si>
  <si>
    <t>Group 1</t>
  </si>
  <si>
    <t>G-SIBs</t>
  </si>
  <si>
    <t>Group 2</t>
  </si>
  <si>
    <r>
      <rPr>
        <sz val="14"/>
        <color theme="1"/>
        <rFont val="Segoe UI"/>
        <family val="2"/>
      </rPr>
      <t>Graph 21 Total change in Tier 1 MRC at the target level</t>
    </r>
    <r>
      <rPr>
        <vertAlign val="superscript"/>
        <sz val="14"/>
        <color theme="1"/>
        <rFont val="Segoe UI"/>
        <family val="2"/>
      </rPr>
      <t>1,2</t>
    </r>
  </si>
  <si>
    <t>Unbalanced data set</t>
  </si>
  <si>
    <t>Source: Basel Committee on Banking Supervision. 1  See Section 1.3.3 in the report for details on box plots.    2  Results for H2 2015 are based on the Committee’s cumulative Quantitative Impact Study and are not fully comparable from a methodological point of view, in particular since all changes from the revised market risk framework were already added to MRC under the current rules such that they were not reflected in the change in MRC. Since the Committee did not collect the relevant data through its Basel III monitoring exercise for the end-June 2020 reporting date, results for H1 2020 use data from banks as of end-2019 and supervisory data for June 2020. Consequently, the change in MRC for the various risk types is kept constant from end-2019 to June 2020, but the basis on which these changes are calculated is updated for end-June 2020 based on supervisory data.</t>
  </si>
  <si>
    <r>
      <rPr>
        <sz val="10"/>
        <color theme="1"/>
        <rFont val="Segoe UI"/>
        <family val="2"/>
      </rPr>
      <t>H2 2015 CQIS</t>
    </r>
    <r>
      <rPr>
        <vertAlign val="superscript"/>
        <sz val="10"/>
        <color theme="1"/>
        <rFont val="Segoe UI"/>
        <family val="2"/>
      </rPr>
      <t>2</t>
    </r>
  </si>
  <si>
    <r>
      <rPr>
        <sz val="10"/>
        <color theme="1"/>
        <rFont val="Segoe UI"/>
        <family val="2"/>
      </rPr>
      <t>H1 2020</t>
    </r>
    <r>
      <rPr>
        <vertAlign val="superscript"/>
        <sz val="10"/>
        <color theme="1"/>
        <rFont val="Segoe UI"/>
        <family val="2"/>
      </rPr>
      <t>3</t>
    </r>
  </si>
  <si>
    <t>Per cent of overall base MRC</t>
  </si>
  <si>
    <t>Graph 22 Changes in Tier 1 MRC at the target level due to the final Basel III standards</t>
  </si>
  <si>
    <t>Source: Basel Committee on Banking Supervision. Credit risk includes securitisation. Operational risk figures may not show supervisor-imposed capital add-ons under Pillar 2. Therefore, increases in MRC may be overstated and reductions may be understated. Output floor results are net of the existing Basel I-based floor according to national implementation of the Basel II framework.</t>
  </si>
  <si>
    <t>Graph 23 Changes in Tier 1 MRC at the target level due to the final Basel III standards</t>
  </si>
  <si>
    <r>
      <rPr>
        <sz val="14"/>
        <color theme="1"/>
        <rFont val="Segoe UI"/>
        <family val="2"/>
      </rPr>
      <t>Graph 24 Initial and fully phased-in final Basel III Tier 1 leverage ratios</t>
    </r>
    <r>
      <rPr>
        <vertAlign val="superscript"/>
        <sz val="14"/>
        <color theme="1"/>
        <rFont val="Segoe UI"/>
        <family val="2"/>
      </rPr>
      <t>1</t>
    </r>
  </si>
  <si>
    <t>Source: Basel Committee on Banking Supervision. 1  See Section 1.3.3 in the report for details on box plots. The blue line is set at 3% (minimum leverage ratio level).</t>
  </si>
  <si>
    <t>Initial</t>
  </si>
  <si>
    <t>Fully phased-in</t>
  </si>
  <si>
    <r>
      <rPr>
        <sz val="14"/>
        <color theme="1"/>
        <rFont val="Segoe UI"/>
        <family val="2"/>
      </rPr>
      <t>Graph 25 Fully phased-in final Basel III Tier 1 leverage ratios and component changes</t>
    </r>
    <r>
      <rPr>
        <vertAlign val="superscript"/>
        <sz val="14"/>
        <color theme="1"/>
        <rFont val="Segoe UI"/>
        <family val="2"/>
      </rPr>
      <t>1</t>
    </r>
  </si>
  <si>
    <t>Source: Basel Committee on Banking Supervision.  1  Data points from H1 2011 to H2 2012 use the original definition of the leverage ratio. Data points from H1 2013 to H1 2017 use the definition of the leverage ratio set out in the 2014 version of the framework. Note that the data points for H1 2013 use an approximation for the initial definition of the Basel III leverage ratio exposure where gross instead of adjusted gross securities financing transaction values are used. Data points from H2 2017 onwards use the final definition of the leverage ratio to the extent data are available. Since the Committee did not collect the relevant data through its Basel III monitoring exercise for the end-June 2020 reporting date, the adjustment from initial to final leverage ratio exposure measure was calculated based on H2 2019 data.</t>
  </si>
  <si>
    <t>Leverage ratio (lhs)</t>
  </si>
  <si>
    <t>Change in exposure measure (rhs)</t>
  </si>
  <si>
    <t>Change in Tier 1 capital (rhs)</t>
  </si>
  <si>
    <r>
      <rPr>
        <sz val="14"/>
        <color theme="1"/>
        <rFont val="Segoe UI"/>
        <family val="2"/>
      </rPr>
      <t>Graph 26 Fully phased-in final Basel III Tier 1 leverage ratios and component changes,</t>
    </r>
    <r>
      <rPr>
        <vertAlign val="superscript"/>
        <sz val="14"/>
        <color theme="1"/>
        <rFont val="Segoe UI"/>
        <family val="2"/>
      </rPr>
      <t>1</t>
    </r>
    <r>
      <rPr>
        <sz val="14"/>
        <color theme="1"/>
        <rFont val="Segoe UI"/>
        <family val="2"/>
      </rPr>
      <t xml:space="preserve">  by region</t>
    </r>
  </si>
  <si>
    <t>Source: Basel Committee on Banking Supervision. Worksheet “Graph 26a” provides the same breakdown for G-SIBs. 1  See footnote 1 to Graph 25.</t>
  </si>
  <si>
    <r>
      <rPr>
        <sz val="14"/>
        <color theme="1"/>
        <rFont val="Segoe UI"/>
        <family val="2"/>
      </rPr>
      <t>Graph 27 Tier 1 capital, RWA, Basel III leverage ratio exposure and accounting total assets</t>
    </r>
    <r>
      <rPr>
        <vertAlign val="superscript"/>
        <sz val="14"/>
        <color theme="1"/>
        <rFont val="Segoe UI"/>
        <family val="2"/>
      </rPr>
      <t>1</t>
    </r>
  </si>
  <si>
    <t>Source: Basel Committee on Banking Supervision. 1  Tier 1 capital, RWA and leverage ratio exposure assume full implementation of Basel III. Data points from H1 2010 to H2 2012 use the original definition of the leverage ratio. Data points from H1 2013 to H1 2017 use the definition of the leverage ratio set out in the 2014 version of the framework. Note that the data points for H1 2013 use an approximation for the initial definition of the Basel III leverage ratio exposure where gross instead of adjusted gross securities financing transaction values are used. Data points from H2 2017 onwards use the final definition of the leverage ratio to the extent data are available. Since the Committee did not collect the relevant data through its Basel III monitoring exercise for the end-June 2020 reporting date, the adjustment from initial to final leverage ratio exposure measure was calculated based on H2 2019 data, and accounting total assets are taken from end-2019 reporting.</t>
  </si>
  <si>
    <t>Risk-weighted assets</t>
  </si>
  <si>
    <t>Leverage ratio exposure</t>
  </si>
  <si>
    <t>30 June 2011 = 100</t>
  </si>
  <si>
    <r>
      <rPr>
        <sz val="14"/>
        <color theme="1"/>
        <rFont val="Segoe UI"/>
        <family val="2"/>
      </rPr>
      <t>Graph 28 Tier 1 capital, RWA, Basel III leverage ratio exposure and accounting total assets,</t>
    </r>
    <r>
      <rPr>
        <vertAlign val="superscript"/>
        <sz val="14"/>
        <color theme="1"/>
        <rFont val="Segoe UI"/>
        <family val="2"/>
      </rPr>
      <t>1</t>
    </r>
    <r>
      <rPr>
        <sz val="14"/>
        <color theme="1"/>
        <rFont val="Segoe UI"/>
        <family val="2"/>
      </rPr>
      <t xml:space="preserve"> by region</t>
    </r>
  </si>
  <si>
    <t>Source: Basel Committee on Banking Supervision. 1  See footnote 1 to Graph 27.</t>
  </si>
  <si>
    <r>
      <rPr>
        <sz val="14"/>
        <color theme="1"/>
        <rFont val="Segoe UI"/>
        <family val="2"/>
      </rPr>
      <t>Graph 29 Changes in leverage ratio MRC due to revisions in the final standards</t>
    </r>
    <r>
      <rPr>
        <vertAlign val="superscript"/>
        <sz val="14"/>
        <color theme="1"/>
        <rFont val="Segoe UI"/>
        <family val="2"/>
      </rPr>
      <t>1</t>
    </r>
  </si>
  <si>
    <t>Source: Basel Committee on Banking Supervision. 1  See Section 1.3.3 in the report for details on box plots. To the extent a bank could not provide a component under the 2017 exposure measure, the relevant component of the 2014 measure was used. If a bank already adopted the revisions to the leverage ratio exposure measure, the change to the exposure measure equals zero.    2  The increase for G-SIBs is driven by the introduction of a G-SIBs add-on.</t>
  </si>
  <si>
    <r>
      <rPr>
        <sz val="10"/>
        <color theme="1"/>
        <rFont val="Segoe UI"/>
        <family val="2"/>
      </rPr>
      <t>Overall change in MRC at the target level</t>
    </r>
    <r>
      <rPr>
        <vertAlign val="superscript"/>
        <sz val="10"/>
        <color theme="1"/>
        <rFont val="Segoe UI"/>
        <family val="2"/>
      </rPr>
      <t>2</t>
    </r>
  </si>
  <si>
    <t>Resulting from changes to the exposure measure only</t>
  </si>
  <si>
    <t>Graph 30 Combined capital shortfalls at the target level</t>
  </si>
  <si>
    <r>
      <rPr>
        <sz val="11"/>
        <color theme="1"/>
        <rFont val="Segoe UI"/>
        <family val="2"/>
      </rPr>
      <t>Fully phased-in final Basel III standards</t>
    </r>
    <r>
      <rPr>
        <vertAlign val="superscript"/>
        <sz val="11"/>
        <color theme="1"/>
        <rFont val="Segoe UI"/>
        <family val="2"/>
      </rPr>
      <t>1</t>
    </r>
    <r>
      <rPr>
        <sz val="11"/>
        <color theme="1"/>
        <rFont val="Segoe UI"/>
        <family val="2"/>
      </rPr>
      <t>, unbalanced data set, exchange rates as at the reporting dates</t>
    </r>
  </si>
  <si>
    <r>
      <rPr>
        <sz val="14"/>
        <color theme="1"/>
        <rFont val="Segoe UI"/>
        <family val="2"/>
      </rPr>
      <t>Graph 31 Distribution of individual G-SIBs’ incremental TLAC surplus and shortfall across banks</t>
    </r>
    <r>
      <rPr>
        <vertAlign val="superscript"/>
        <sz val="14"/>
        <color theme="1"/>
        <rFont val="Segoe UI"/>
        <family val="2"/>
      </rPr>
      <t>1</t>
    </r>
  </si>
  <si>
    <r>
      <rPr>
        <sz val="11"/>
        <color theme="1"/>
        <rFont val="Segoe UI"/>
        <family val="2"/>
      </rPr>
      <t>Fully phased-in initial Basel III standards, pure TLAC implementation</t>
    </r>
    <r>
      <rPr>
        <vertAlign val="superscript"/>
        <sz val="11"/>
        <color theme="1"/>
        <rFont val="Segoe UI"/>
        <family val="2"/>
      </rPr>
      <t>2</t>
    </r>
  </si>
  <si>
    <t>Source: Basel Committee on Banking Supervision. 1  Surplus is indicated as positive and shortfall as negative.    2  Ie following the FSB TLAC Term Sheet rather than national implementation.</t>
  </si>
  <si>
    <t>Applying 2019 TLAC minimum requirements</t>
  </si>
  <si>
    <t>Incremental TLAC surplus and shortfall</t>
  </si>
  <si>
    <t>Per cent of RWA</t>
  </si>
  <si>
    <t xml:space="preserve"> 1</t>
  </si>
  <si>
    <t xml:space="preserve"> 2</t>
  </si>
  <si>
    <t xml:space="preserve"> 3</t>
  </si>
  <si>
    <t xml:space="preserve"> 4</t>
  </si>
  <si>
    <t xml:space="preserve"> 5</t>
  </si>
  <si>
    <t xml:space="preserve"> 6</t>
  </si>
  <si>
    <t xml:space="preserve"> 7</t>
  </si>
  <si>
    <t xml:space="preserve"> 8</t>
  </si>
  <si>
    <t xml:space="preserve"> 9</t>
  </si>
  <si>
    <t>10</t>
  </si>
  <si>
    <t>11</t>
  </si>
  <si>
    <t>12</t>
  </si>
  <si>
    <t>13</t>
  </si>
  <si>
    <t>14</t>
  </si>
  <si>
    <t>15</t>
  </si>
  <si>
    <t>16</t>
  </si>
  <si>
    <t>17</t>
  </si>
  <si>
    <t>18</t>
  </si>
  <si>
    <t>19</t>
  </si>
  <si>
    <t>20</t>
  </si>
  <si>
    <t>21</t>
  </si>
  <si>
    <t>22</t>
  </si>
  <si>
    <t>23</t>
  </si>
  <si>
    <t>24</t>
  </si>
  <si>
    <t>25</t>
  </si>
  <si>
    <t>Applying 2022 TLAC minimum requirements</t>
  </si>
  <si>
    <r>
      <rPr>
        <sz val="14"/>
        <color theme="1"/>
        <rFont val="Segoe UI"/>
        <family val="2"/>
      </rPr>
      <t>Graph 32 Distribution of individual G-SIBs’ incremental TLAC surplus and shortfall across banks</t>
    </r>
    <r>
      <rPr>
        <vertAlign val="superscript"/>
        <sz val="14"/>
        <color theme="1"/>
        <rFont val="Segoe UI"/>
        <family val="2"/>
      </rPr>
      <t>1</t>
    </r>
  </si>
  <si>
    <t>Fully phased-in final Basel III standards</t>
  </si>
  <si>
    <t>Source: Basel Committee on Banking Supervision. 1  Surplus is indicated as positive and shortfall as negative.</t>
  </si>
  <si>
    <r>
      <rPr>
        <sz val="14"/>
        <color theme="1"/>
        <rFont val="Segoe UI"/>
        <family val="2"/>
      </rPr>
      <t>Graph 33 Level of capital</t>
    </r>
    <r>
      <rPr>
        <vertAlign val="superscript"/>
        <sz val="14"/>
        <color theme="1"/>
        <rFont val="Segoe UI"/>
        <family val="2"/>
      </rPr>
      <t>1</t>
    </r>
  </si>
  <si>
    <t>Source: Basel Committee on Banking Supervision. Worksheet “Graph 33a” provides an additional regional breakdown for Group 1 banks. 1  The graph shows the fully phased-in initial Basel III framework for the data points up to and including the end of 2018 and the actual framework in place at the reporting date for all data points thereafter.</t>
  </si>
  <si>
    <r>
      <rPr>
        <sz val="14"/>
        <color theme="1"/>
        <rFont val="Segoe UI"/>
        <family val="2"/>
      </rPr>
      <t>Graph 33a Level of capital</t>
    </r>
    <r>
      <rPr>
        <vertAlign val="superscript"/>
        <sz val="14"/>
        <color theme="1"/>
        <rFont val="Segoe UI"/>
        <family val="2"/>
      </rPr>
      <t>1</t>
    </r>
    <r>
      <rPr>
        <sz val="14"/>
        <color theme="1"/>
        <rFont val="Segoe UI"/>
        <family val="2"/>
      </rPr>
      <t>, by region</t>
    </r>
  </si>
  <si>
    <r>
      <rPr>
        <sz val="14"/>
        <color theme="1"/>
        <rFont val="Segoe UI"/>
        <family val="2"/>
      </rPr>
      <t>Graph 34 Evolution of Basel III capital,</t>
    </r>
    <r>
      <rPr>
        <vertAlign val="superscript"/>
        <sz val="14"/>
        <color theme="1"/>
        <rFont val="Segoe UI"/>
        <family val="2"/>
      </rPr>
      <t>1</t>
    </r>
    <r>
      <rPr>
        <sz val="14"/>
        <color theme="1"/>
        <rFont val="Segoe UI"/>
        <family val="2"/>
      </rPr>
      <t xml:space="preserve"> by region</t>
    </r>
  </si>
  <si>
    <t>Source: Basel Committee on Banking Supervision. Worksheet Graph 34a provides the same breakdown but shown in EUR amounts. 1  The graph shows the fully phased-in initial Basel III framework for the data points up to and including the end of 2018 and the actual framework in place at the reporting date for all data points thereafter.    2  The strong percentage increases in additional Tier 1 capital are driven by the low absolute levels in 2011, in particular for the rest of the world region.</t>
  </si>
  <si>
    <r>
      <rPr>
        <sz val="10"/>
        <color theme="1"/>
        <rFont val="Segoe UI"/>
        <family val="2"/>
      </rPr>
      <t>Additional Tier 1</t>
    </r>
    <r>
      <rPr>
        <vertAlign val="superscript"/>
        <sz val="10"/>
        <color theme="1"/>
        <rFont val="Segoe UI"/>
        <family val="2"/>
      </rPr>
      <t>2</t>
    </r>
  </si>
  <si>
    <t>Graph 35 Profits, dividends, CET1 capital raised externally and dividend payout ratio</t>
  </si>
  <si>
    <t>Source: Basel Committee on Banking Supervision. 1  The dividend payout ratio is calculated as common share dividends divided by profits after tax by using a rolling 12 months window to improve comparability across countries with different dividend payment patterns.</t>
  </si>
  <si>
    <t>Graph 36 Profits, dividends, CET1 capital raised externally and dividend payout ratio, by region</t>
  </si>
  <si>
    <t>Source: Basel Committee on Banking Supervision. Worksheet “Graph 36a” provides the same breakdown for G-SIBs. 1  The dividend payout ratio is calculated as common share dividends divided by profits after tax by using a rolling 12 months window to improve comparability across countries with different dividend payment patterns.</t>
  </si>
  <si>
    <r>
      <rPr>
        <sz val="14"/>
        <color theme="1"/>
        <rFont val="Segoe UI"/>
        <family val="2"/>
      </rPr>
      <t>Graph 36a Profits, dividends, CET1 capital raised externally and dividend payout ratio,</t>
    </r>
    <r>
      <rPr>
        <vertAlign val="superscript"/>
        <sz val="14"/>
        <color theme="1"/>
        <rFont val="Segoe UI"/>
        <family val="2"/>
      </rPr>
      <t>1</t>
    </r>
    <r>
      <rPr>
        <sz val="14"/>
        <color theme="1"/>
        <rFont val="Segoe UI"/>
        <family val="2"/>
      </rPr>
      <t xml:space="preserve">  by region</t>
    </r>
  </si>
  <si>
    <t>G-SIBs, balanced data set, exchange rates as of the current reporting date</t>
  </si>
  <si>
    <t>Source: Basel Committee on Banking Supervision.  1  The dividend payout ratio is calculated as common share dividends divided by profits after tax by using a rolling 12 months window to improve comparability across countries with different dividend payment patterns.</t>
  </si>
  <si>
    <t>Graph 37 Capital raised externally</t>
  </si>
  <si>
    <t>Source: Basel Committee on Banking Supervision. Worksheet “Graph 37a” provides an additional regional breakdown for Group 1 banks.</t>
  </si>
  <si>
    <t>Graph 37a Capital raised externally, by region</t>
  </si>
  <si>
    <r>
      <rPr>
        <sz val="14"/>
        <color theme="1"/>
        <rFont val="Segoe UI"/>
        <family val="2"/>
      </rPr>
      <t>Graph 38 Structure of regulatory capital under initial Basel III</t>
    </r>
    <r>
      <rPr>
        <vertAlign val="superscript"/>
        <sz val="14"/>
        <color theme="1"/>
        <rFont val="Segoe UI"/>
        <family val="2"/>
      </rPr>
      <t>1</t>
    </r>
  </si>
  <si>
    <t>Source: Basel Committee on Banking Supervision. Worksheet “Graph 38a” for the structure of capital under transitional initial Basel III. 1  The graph shows the fully phased-in initial Basel III framework for the data points up to and including the end of 2018 and the actual framework in place at the reporting date for all data points thereafter.</t>
  </si>
  <si>
    <r>
      <rPr>
        <sz val="14"/>
        <color theme="1"/>
        <rFont val="Segoe UI"/>
        <family val="2"/>
      </rPr>
      <t>Graph 38a Structure of regulatory capital under transitional initial Basel III</t>
    </r>
    <r>
      <rPr>
        <vertAlign val="superscript"/>
        <sz val="14"/>
        <color theme="1"/>
        <rFont val="Segoe UI"/>
        <family val="2"/>
      </rPr>
      <t>1</t>
    </r>
  </si>
  <si>
    <t>Graph 39 Regulatory CET1 capital adjustments under fully phased-in initial Basel III</t>
  </si>
  <si>
    <t>Balanced data set, in per cent of CET1 capital prior to adjustments</t>
  </si>
  <si>
    <t>Goodwill</t>
  </si>
  <si>
    <t>Intangibles</t>
  </si>
  <si>
    <r>
      <rPr>
        <sz val="10"/>
        <color theme="1"/>
        <rFont val="Segoe UI"/>
        <family val="2"/>
      </rPr>
      <t>DTA</t>
    </r>
    <r>
      <rPr>
        <vertAlign val="superscript"/>
        <sz val="10"/>
        <color theme="1"/>
        <rFont val="Segoe UI"/>
        <family val="2"/>
      </rPr>
      <t>1</t>
    </r>
  </si>
  <si>
    <t>Financials</t>
  </si>
  <si>
    <t>DTA above threshold</t>
  </si>
  <si>
    <r>
      <rPr>
        <sz val="10"/>
        <color theme="1"/>
        <rFont val="Segoe UI"/>
        <family val="2"/>
      </rPr>
      <t>Excess above 15%</t>
    </r>
    <r>
      <rPr>
        <vertAlign val="superscript"/>
        <sz val="10"/>
        <color theme="1"/>
        <rFont val="Segoe UI"/>
        <family val="2"/>
      </rPr>
      <t>2</t>
    </r>
  </si>
  <si>
    <t>ECL Provisioning</t>
  </si>
  <si>
    <r>
      <rPr>
        <sz val="10"/>
        <color theme="1"/>
        <rFont val="Segoe UI"/>
        <family val="2"/>
      </rPr>
      <t>Other</t>
    </r>
    <r>
      <rPr>
        <vertAlign val="superscript"/>
        <sz val="10"/>
        <color theme="1"/>
        <rFont val="Segoe UI"/>
        <family val="2"/>
      </rPr>
      <t>3</t>
    </r>
  </si>
  <si>
    <t>Graph 40 Regulatory CET1 capital adjustments under rules applicable at the reporting dates</t>
  </si>
  <si>
    <r>
      <rPr>
        <sz val="10"/>
        <color theme="1"/>
        <rFont val="Segoe UI"/>
        <family val="2"/>
      </rPr>
      <t>DTA</t>
    </r>
    <r>
      <rPr>
        <vertAlign val="superscript"/>
        <sz val="10"/>
        <color theme="1"/>
        <rFont val="Segoe UI"/>
        <family val="2"/>
      </rPr>
      <t>1</t>
    </r>
  </si>
  <si>
    <r>
      <rPr>
        <sz val="10"/>
        <color theme="1"/>
        <rFont val="Segoe UI"/>
        <family val="2"/>
      </rPr>
      <t>Excess above 15%</t>
    </r>
    <r>
      <rPr>
        <vertAlign val="superscript"/>
        <sz val="10"/>
        <color theme="1"/>
        <rFont val="Segoe UI"/>
        <family val="2"/>
      </rPr>
      <t>2</t>
    </r>
  </si>
  <si>
    <r>
      <rPr>
        <sz val="10"/>
        <color theme="1"/>
        <rFont val="Segoe UI"/>
        <family val="2"/>
      </rPr>
      <t>Other</t>
    </r>
    <r>
      <rPr>
        <vertAlign val="superscript"/>
        <sz val="10"/>
        <color theme="1"/>
        <rFont val="Segoe UI"/>
        <family val="2"/>
      </rPr>
      <t>3</t>
    </r>
  </si>
  <si>
    <r>
      <rPr>
        <sz val="14"/>
        <color theme="1"/>
        <rFont val="Segoe UI"/>
        <family val="2"/>
      </rPr>
      <t>Graph 41 Share of MRC by asset class</t>
    </r>
    <r>
      <rPr>
        <vertAlign val="superscript"/>
        <sz val="14"/>
        <color theme="1"/>
        <rFont val="Segoe UI"/>
        <family val="2"/>
      </rPr>
      <t>1</t>
    </r>
    <r>
      <rPr>
        <sz val="14"/>
        <color theme="1"/>
        <rFont val="Segoe UI"/>
        <family val="2"/>
      </rPr>
      <t xml:space="preserve"> according to current rules</t>
    </r>
  </si>
  <si>
    <t>Source: Basel Committee on Banking Supervision. See the Excel data file for underlying data and sample size. 1  Exposures subject to partial use of the standardised approach for credit risk that cannot be assigned to a specific portfolio, as well as past-due items under the standardised approach, are listed separately as “partial use”. “Related entities” includes capital requirements specified in Part 1 of the Basel II framework. The category “other” includes capital requirements for other assets; the current Basel I-based output floor; Pillar 1 capital requirements in member countries for risks not covered by the Basel framework; reconciliation differences; and additional capital requirements due to regulatory calculation differences and general provisions. The latter item can lead to negative capital requirements in cases where there is an excess in provisions, which can be recognised in a bank’s Tier 2 capital. Furthermore, for banks that apply the standardised approach, general provisions may be recognised to some extent as Tier 2 capital; consequently, MRC is reduced by this amount. The term “reconciliation differences” refers to the difference between MRC reported at the entire bank level and the sum of MRC reported for the individual portfolios.</t>
  </si>
  <si>
    <t>Graph 42 Share of credit exposure</t>
  </si>
  <si>
    <t>Other credit</t>
  </si>
  <si>
    <t>Graph 43 Changes in Tier 1 MRC for credit risk due to the final Basel III standards</t>
  </si>
  <si>
    <t>Source: Basel Committee on Banking Supervision.  1  See Section 1.3.3 in the report for details on box plots.</t>
  </si>
  <si>
    <r>
      <rPr>
        <sz val="10"/>
        <color theme="1"/>
        <rFont val="Segoe UI"/>
        <family val="2"/>
      </rPr>
      <t>Overall distribution</t>
    </r>
    <r>
      <rPr>
        <vertAlign val="superscript"/>
        <sz val="10"/>
        <color theme="1"/>
        <rFont val="Segoe UI"/>
        <family val="2"/>
      </rPr>
      <t>1</t>
    </r>
  </si>
  <si>
    <t>Breakdown by asset class</t>
  </si>
  <si>
    <t>Overall</t>
  </si>
  <si>
    <t>Bank and covered bonds</t>
  </si>
  <si>
    <t>Real estate</t>
  </si>
  <si>
    <t>Defaulted</t>
  </si>
  <si>
    <t>Financial institution</t>
  </si>
  <si>
    <t>Equity</t>
  </si>
  <si>
    <t>Failed trades</t>
  </si>
  <si>
    <t>Other assets</t>
  </si>
  <si>
    <t>Funds</t>
  </si>
  <si>
    <t>Subordinated debt</t>
  </si>
  <si>
    <t>Graph 44 Changes in Tier 1 MRC for credit risk due to the final Basel III standards, by region</t>
  </si>
  <si>
    <r>
      <rPr>
        <sz val="10"/>
        <color theme="1"/>
        <rFont val="Segoe UI"/>
        <family val="2"/>
      </rPr>
      <t>Overall distribution</t>
    </r>
    <r>
      <rPr>
        <vertAlign val="superscript"/>
        <sz val="10"/>
        <color theme="1"/>
        <rFont val="Segoe UI"/>
        <family val="2"/>
      </rPr>
      <t>1</t>
    </r>
  </si>
  <si>
    <t>Graph 45 Changes in Tier 1 MRC for exposures subject to the standardised approach for credit risk due to the final Basel III standards</t>
  </si>
  <si>
    <t>Source: Basel Committee on Banking Supervision.  Data generally include banks subject to the standardised approach for credit risk and exposures subject to partial use of banks using the IRB approach for credit risk.    1  See Section 1.3.3 in the report for details on box plots.</t>
  </si>
  <si>
    <r>
      <rPr>
        <sz val="10"/>
        <color theme="1"/>
        <rFont val="Segoe UI"/>
        <family val="2"/>
      </rPr>
      <t>Overall distribution</t>
    </r>
    <r>
      <rPr>
        <vertAlign val="superscript"/>
        <sz val="10"/>
        <color theme="1"/>
        <rFont val="Segoe UI"/>
        <family val="2"/>
      </rPr>
      <t>1</t>
    </r>
  </si>
  <si>
    <t>Graph 46 Changes in Tier 1 MRC for exposures subject to the standardised approach for credit risk due to the final Basel III standards, by region</t>
  </si>
  <si>
    <r>
      <rPr>
        <sz val="10"/>
        <color theme="1"/>
        <rFont val="Segoe UI"/>
        <family val="2"/>
      </rPr>
      <t>Overall distribution</t>
    </r>
    <r>
      <rPr>
        <vertAlign val="superscript"/>
        <sz val="10"/>
        <color theme="1"/>
        <rFont val="Segoe UI"/>
        <family val="2"/>
      </rPr>
      <t>1</t>
    </r>
  </si>
  <si>
    <r>
      <rPr>
        <sz val="14"/>
        <color theme="1"/>
        <rFont val="Segoe UI"/>
        <family val="2"/>
      </rPr>
      <t>Graph 47 Changes in Tier 1 MRC for exposures subject to the IRB approach for credit risk due to the final Basel III standards</t>
    </r>
    <r>
      <rPr>
        <vertAlign val="superscript"/>
        <sz val="14"/>
        <color theme="1"/>
        <rFont val="Segoe UI"/>
        <family val="2"/>
      </rPr>
      <t>1</t>
    </r>
  </si>
  <si>
    <t>Source: Basel Committee on Banking Supervision.  1  The change is calculated as a percentage of current Tier 1 MRC across all IRB exposures. The impact when summing over all asset classes is slightly different from the overall impact reported. The reason is that when summing over all asset classes changes in the difference between provisions and expected losses are not taken into account, whereas in the overall impact calculation a change in the shortfall in provisions is reflected in the change in MRC.    2  See Section 1.3.3 in the report for details on box plots.”</t>
  </si>
  <si>
    <r>
      <rPr>
        <sz val="10"/>
        <color theme="1"/>
        <rFont val="Segoe UI"/>
        <family val="2"/>
      </rPr>
      <t>Overall distributon</t>
    </r>
    <r>
      <rPr>
        <vertAlign val="superscript"/>
        <sz val="10"/>
        <color theme="1"/>
        <rFont val="Segoe UI"/>
        <family val="2"/>
      </rPr>
      <t>2</t>
    </r>
  </si>
  <si>
    <t>Purchased receivables</t>
  </si>
  <si>
    <r>
      <rPr>
        <sz val="14"/>
        <color theme="1"/>
        <rFont val="Segoe UI"/>
        <family val="2"/>
      </rPr>
      <t>Graph 48 Changes in Tier 1 MRC for exposures subject to the IRB approach for credit risk due to the final Basel III standards,</t>
    </r>
    <r>
      <rPr>
        <vertAlign val="superscript"/>
        <sz val="14"/>
        <color theme="1"/>
        <rFont val="Segoe UI"/>
        <family val="2"/>
      </rPr>
      <t>1</t>
    </r>
    <r>
      <rPr>
        <sz val="14"/>
        <color theme="1"/>
        <rFont val="Segoe UI"/>
        <family val="2"/>
      </rPr>
      <t xml:space="preserve"> by region</t>
    </r>
  </si>
  <si>
    <t>Source: Basel Committee on Banking Supervision.  1  The change is calculated as a percentage of current Tier 1 MRC across all IRB exposures. The impact when summing over all asset classes is slightly different from the overall impact reported. The reason is that when summing over all asset classes changes in the difference between provisions and expected losses are not taken into account, whereas in the overall impact calculation a change in the shortfall in provisions is reflected in the change in MRC.    2  See Section 1.3.3 for details on box plots.</t>
  </si>
  <si>
    <r>
      <rPr>
        <sz val="10"/>
        <color theme="1"/>
        <rFont val="Segoe UI"/>
        <family val="2"/>
      </rPr>
      <t>Overall distribution</t>
    </r>
    <r>
      <rPr>
        <vertAlign val="superscript"/>
        <sz val="10"/>
        <color theme="1"/>
        <rFont val="Segoe UI"/>
        <family val="2"/>
      </rPr>
      <t>2</t>
    </r>
  </si>
  <si>
    <t>Graph 49 Share of defaulted exposures and PDs for non-defaulted exposures by asset class</t>
  </si>
  <si>
    <t>Share of defaulted exposures</t>
  </si>
  <si>
    <t>Bank (lhs)</t>
  </si>
  <si>
    <t>Sovereign (lhs)</t>
  </si>
  <si>
    <t>Corporate (rhs)</t>
  </si>
  <si>
    <t>Retail (rhs)</t>
  </si>
  <si>
    <t>PDs for non-defaulted exposures</t>
  </si>
  <si>
    <t>Graph 50 Share of defaulted exposures and PDs for non-defaulted exposures  by retail sub-asset classes</t>
  </si>
  <si>
    <t>Retail mortgages</t>
  </si>
  <si>
    <t>Retail QRE</t>
  </si>
  <si>
    <t>Other retail</t>
  </si>
  <si>
    <t>Graph 51 LGDs for non-defaulted exposures by asset class</t>
  </si>
  <si>
    <t>Group 1 banks, balanced data set</t>
  </si>
  <si>
    <t>Graph 52 LGDs for non-defaulted exposures by retail sub-asset class</t>
  </si>
  <si>
    <t>Graph 53 Changes in Tier 1 MRC for credit risk exposures due to the final Basel III standards over time</t>
  </si>
  <si>
    <t>Source: Basel Committee on Banking Supervision.  Since the Committee did not collect these data through its Basel III monitoring exercise for the end-June 2020 reporting date, results for H1 2020 show the same values as for H2 2019.</t>
  </si>
  <si>
    <t>All banks</t>
  </si>
  <si>
    <t>Standardised approach</t>
  </si>
  <si>
    <t>Internal ratings-based approach</t>
  </si>
  <si>
    <t>Graph 54 Changes in Tier 1 MRC for credit risk exposures due to the final Basel III standards over time</t>
  </si>
  <si>
    <t>Graph 55 Distribution of EAD and RWA by approach under the current rules and the final Basel III standard</t>
  </si>
  <si>
    <t>Source: Basel Committee on Banking Supervision.  1  “Other” includes equity exposures, equity investments in funds, failed trades and non-DVP transactions and other assets under the IRB approach for credit risk.</t>
  </si>
  <si>
    <t>EAD</t>
  </si>
  <si>
    <t>Foundation IRB</t>
  </si>
  <si>
    <t>Slotting</t>
  </si>
  <si>
    <t>Advanced IRB</t>
  </si>
  <si>
    <t>Per cent of total EAD</t>
  </si>
  <si>
    <t>Group 1 current</t>
  </si>
  <si>
    <t>Group 1 final</t>
  </si>
  <si>
    <t>G-SIBs current</t>
  </si>
  <si>
    <t>G-SIBs final</t>
  </si>
  <si>
    <t>Group 2 current</t>
  </si>
  <si>
    <t>Group 2 final</t>
  </si>
  <si>
    <t>RWA</t>
  </si>
  <si>
    <t>Per cent of total RWA</t>
  </si>
  <si>
    <t>Graph 56 Distribution of EAD and RWA by approach under the current rules and the final Basel III standard, by region</t>
  </si>
  <si>
    <t>Europe current</t>
  </si>
  <si>
    <t>Europe final</t>
  </si>
  <si>
    <t>Americas current</t>
  </si>
  <si>
    <t>Americas final</t>
  </si>
  <si>
    <t>Rest of the world current</t>
  </si>
  <si>
    <t>Rest of the world final</t>
  </si>
  <si>
    <t>Graph 57 Securitisation exposure amounts by approach</t>
  </si>
  <si>
    <t>Source: Basel Committee on Banking Supervision. 1  Note that deducted exposures and exposures subject to a 1250% risk weight are comparatively small but non-zero.</t>
  </si>
  <si>
    <t>STC securitisations</t>
  </si>
  <si>
    <t>Exposure amounts in the revised framework</t>
  </si>
  <si>
    <t>IRBA</t>
  </si>
  <si>
    <t>ERBA</t>
  </si>
  <si>
    <t>IAA</t>
  </si>
  <si>
    <t>SA</t>
  </si>
  <si>
    <t>Non-STC securitisations</t>
  </si>
  <si>
    <r>
      <rPr>
        <sz val="10"/>
        <color theme="1"/>
        <rFont val="Segoe UI"/>
        <family val="2"/>
      </rPr>
      <t>Deduc- tions</t>
    </r>
    <r>
      <rPr>
        <vertAlign val="superscript"/>
        <sz val="10"/>
        <color theme="1"/>
        <rFont val="Segoe UI"/>
        <family val="2"/>
      </rPr>
      <t>1</t>
    </r>
  </si>
  <si>
    <r>
      <rPr>
        <sz val="10"/>
        <color theme="1"/>
        <rFont val="Segoe UI"/>
        <family val="2"/>
      </rPr>
      <t>1250% risk weight</t>
    </r>
    <r>
      <rPr>
        <vertAlign val="superscript"/>
        <sz val="10"/>
        <color theme="1"/>
        <rFont val="Segoe UI"/>
        <family val="2"/>
      </rPr>
      <t>1</t>
    </r>
  </si>
  <si>
    <r>
      <rPr>
        <sz val="14"/>
        <color theme="1"/>
        <rFont val="Segoe UI"/>
        <family val="2"/>
      </rPr>
      <t>Graph 58 Average risk weight by approach, final standards</t>
    </r>
    <r>
      <rPr>
        <vertAlign val="superscript"/>
        <sz val="14"/>
        <color theme="1"/>
        <rFont val="Segoe UI"/>
        <family val="2"/>
      </rPr>
      <t>1</t>
    </r>
  </si>
  <si>
    <t>Source: Basel Committee on Banking Supervision.  1  Results for STC and non-STC securitisations refer to different exposures.</t>
  </si>
  <si>
    <t>Graph 59 Contribution to current CCR capital requirements by approach to EAD calculation</t>
  </si>
  <si>
    <t>Internal model method</t>
  </si>
  <si>
    <t>Other internal models</t>
  </si>
  <si>
    <t>Standardised approaches</t>
  </si>
  <si>
    <r>
      <rPr>
        <sz val="14"/>
        <color theme="1"/>
        <rFont val="Segoe UI"/>
        <family val="2"/>
      </rPr>
      <t>Graph 60 Impact of revised CCR standards relative to current rules</t>
    </r>
    <r>
      <rPr>
        <vertAlign val="superscript"/>
        <sz val="14"/>
        <color theme="1"/>
        <rFont val="Segoe UI"/>
        <family val="2"/>
      </rPr>
      <t>1</t>
    </r>
  </si>
  <si>
    <t>Source: Basel Committee on Banking Supervision. 1  See Section 1.3.3 in the report for details on box plots.</t>
  </si>
  <si>
    <t>Exposures</t>
  </si>
  <si>
    <t>Capital requirements relative to current CCR MRC</t>
  </si>
  <si>
    <t>Capital requirements relative to current overall MRC</t>
  </si>
  <si>
    <t>Graph 61 Impact of total revised CCR capital requirements relative to current across time</t>
  </si>
  <si>
    <t>Group 1 weighted average</t>
  </si>
  <si>
    <t>Group 1 median</t>
  </si>
  <si>
    <t>G-SIBs weighted average</t>
  </si>
  <si>
    <t>G-SIBs median</t>
  </si>
  <si>
    <t>Group 2 weighted average</t>
  </si>
  <si>
    <t>Group 2 median</t>
  </si>
  <si>
    <t>Graph 62 Share of CVA capital requirements in total MRC under the current rules</t>
  </si>
  <si>
    <r>
      <rPr>
        <sz val="10"/>
        <color theme="1"/>
        <rFont val="Segoe UI"/>
        <family val="2"/>
      </rPr>
      <t>Distribution by bank group</t>
    </r>
    <r>
      <rPr>
        <vertAlign val="superscript"/>
        <sz val="10"/>
        <color theme="1"/>
        <rFont val="Segoe UI"/>
        <family val="2"/>
      </rPr>
      <t>1</t>
    </r>
  </si>
  <si>
    <t>Development over time, balanced data set</t>
  </si>
  <si>
    <t>Source: Basel Committee on Banking Supervision.  One Group 1 bank in the sample provided CVA data but no data on current overall capital requirements. It is therefore excluded from the right-hand panel.    1  See Section 1.3.3 for details on box plots.</t>
  </si>
  <si>
    <t>Relative to current CVA MRC</t>
  </si>
  <si>
    <t>Relative to current overall MRC</t>
  </si>
  <si>
    <t>Source: Basel Committee on Banking Supervision.  One bank in the sample provided CVA data but no data on current overall capital requirements. It is therefore excluded from the right-hand panel.    1  See Section 1.3.3 for details on box plots.</t>
  </si>
  <si>
    <t>Graph 65 Impact of total revised CVA capital requirements relative to current across time</t>
  </si>
  <si>
    <t>Graph 66 Share of market risk MRC in total MRC under the current rules</t>
  </si>
  <si>
    <r>
      <rPr>
        <sz val="10"/>
        <color theme="1"/>
        <rFont val="Segoe UI"/>
        <family val="2"/>
      </rPr>
      <t>Distribution</t>
    </r>
    <r>
      <rPr>
        <vertAlign val="superscript"/>
        <sz val="10"/>
        <color theme="1"/>
        <rFont val="Segoe UI"/>
        <family val="2"/>
      </rPr>
      <t>1</t>
    </r>
  </si>
  <si>
    <t>Development over time</t>
  </si>
  <si>
    <t>Graph 67 Components of MRC for market risk under the current rules</t>
  </si>
  <si>
    <t>Balanced data set, in per cent</t>
  </si>
  <si>
    <t>Standardised approach:</t>
  </si>
  <si>
    <t>General position risk</t>
  </si>
  <si>
    <t>Specific position risk</t>
  </si>
  <si>
    <t>FX and commodity risk</t>
  </si>
  <si>
    <t>Unassigned</t>
  </si>
  <si>
    <t>VaR and stessed VaR</t>
  </si>
  <si>
    <t>Incremental risk charge</t>
  </si>
  <si>
    <t>Correlation trading portfolios</t>
  </si>
  <si>
    <t>Other and unassigned</t>
  </si>
  <si>
    <t>Internal models approach:</t>
  </si>
  <si>
    <t>Graph 68 Stressed value-at-risk in relation to current value-at-risk</t>
  </si>
  <si>
    <t>Banks reporting since end-2011</t>
  </si>
  <si>
    <t/>
  </si>
  <si>
    <t>Banks reporting since June 2015</t>
  </si>
  <si>
    <r>
      <rPr>
        <sz val="14"/>
        <color theme="1"/>
        <rFont val="Segoe UI"/>
        <family val="2"/>
      </rPr>
      <t>Graph 69  Impact on MRC of the revised standards for minimum capital requirements for market risk</t>
    </r>
    <r>
      <rPr>
        <vertAlign val="superscript"/>
        <sz val="14"/>
        <color theme="1"/>
        <rFont val="Segoe UI"/>
        <family val="2"/>
      </rPr>
      <t>1</t>
    </r>
  </si>
  <si>
    <t>Relative to current market risk capital requirements</t>
  </si>
  <si>
    <t>Relative to current overall capital requirements</t>
  </si>
  <si>
    <t>Graph 70 Breakdown of MRC for market risk by approach and risk component under the current rules and the revised standard</t>
  </si>
  <si>
    <t>Current framework</t>
  </si>
  <si>
    <t>Internal models approach</t>
  </si>
  <si>
    <t>Revised framework</t>
  </si>
  <si>
    <t>Sensitivities-based _x000D_
method</t>
  </si>
  <si>
    <t>Residual risk add-on</t>
  </si>
  <si>
    <t>Default risk capital_x000D_
requirement</t>
  </si>
  <si>
    <t>Modellable risk factors</t>
  </si>
  <si>
    <t>Non-modellable_x000D_
risk factors</t>
  </si>
  <si>
    <t>Graph 71 Total MRC for operational risk and share of approaches</t>
  </si>
  <si>
    <t>Source: Basel Committee on Banking Supervision.  1  Some banks started reporting operational risk RWAs under the Basic Indicator Approach in 2013 and eventually migrated to the Standardised Approach in 2014.</t>
  </si>
  <si>
    <r>
      <rPr>
        <sz val="10"/>
        <color theme="1"/>
        <rFont val="Segoe UI"/>
        <family val="2"/>
      </rPr>
      <t>Group 1 banks</t>
    </r>
    <r>
      <rPr>
        <vertAlign val="superscript"/>
        <sz val="10"/>
        <color theme="1"/>
        <rFont val="Segoe UI"/>
        <family val="2"/>
      </rPr>
      <t>1</t>
    </r>
  </si>
  <si>
    <t>Total operational risk MRC (lhs)</t>
  </si>
  <si>
    <t>Basic indicator approach</t>
  </si>
  <si>
    <t>Alternative standardised approach</t>
  </si>
  <si>
    <t>Advanced measurement approach</t>
  </si>
  <si>
    <t>Graph 72 Loss evolution over the past 10 years</t>
  </si>
  <si>
    <t>All banks, exchange rates as of the current reporting date</t>
  </si>
  <si>
    <t>Net losses</t>
  </si>
  <si>
    <t>Gross losses</t>
  </si>
  <si>
    <r>
      <rPr>
        <sz val="14"/>
        <color theme="1"/>
        <rFont val="Segoe UI"/>
        <family val="2"/>
      </rPr>
      <t>Graph 73 Distribution of share of MRC for operational risk in total MRC</t>
    </r>
    <r>
      <rPr>
        <vertAlign val="superscript"/>
        <sz val="14"/>
        <color theme="1"/>
        <rFont val="Segoe UI"/>
        <family val="2"/>
      </rPr>
      <t>1</t>
    </r>
  </si>
  <si>
    <t>Graph 74 Evolution of new SA components</t>
  </si>
  <si>
    <t>Group 1 AMA banks</t>
  </si>
  <si>
    <t>20k LC (lhs)</t>
  </si>
  <si>
    <t>hypothetical BIA</t>
  </si>
  <si>
    <t>BIC</t>
  </si>
  <si>
    <t>20k new SA</t>
  </si>
  <si>
    <t>reported operational risk MRC</t>
  </si>
  <si>
    <t>Per cent of 2021 op risk MRC</t>
  </si>
  <si>
    <t>Group 1 non-AMA banks</t>
  </si>
  <si>
    <r>
      <rPr>
        <sz val="14"/>
        <color theme="1"/>
        <rFont val="Segoe UI"/>
        <family val="2"/>
      </rPr>
      <t>Graph 75 Changes in MRC for operational risk</t>
    </r>
    <r>
      <rPr>
        <vertAlign val="superscript"/>
        <sz val="14"/>
        <color theme="1"/>
        <rFont val="Segoe UI"/>
        <family val="2"/>
      </rPr>
      <t>1</t>
    </r>
  </si>
  <si>
    <t>Source: Basel Committee on Banking Supervision.  1  See Section 1.3.3 in the report for details on box plots. For the purpose of this graph, AMA banks are banks that currently calculate some part of their operational risk capital requirements using the AMA.</t>
  </si>
  <si>
    <t>AMA</t>
  </si>
  <si>
    <t>not AMA</t>
  </si>
  <si>
    <t>Graph 76 Fully phased-in initial Basel III Tier 1 risk-based capital and leverage ratios</t>
  </si>
  <si>
    <t>Source: Basel Committee on Banking Supervision. The dashed horizontal line represents a Tier 1 target risk-based capital ratio of 8.5%, whereas the dashed vertical line represents a Basel III Tier 1 leverage ratio of 3%. The diagonal line represents points where an 8.5% fully phased-in Basel III Tier 1 target risk-based capital ratio results in the same amount of required fully phased-in Basel III Tier 1 capital as a fully phased-in Basel III Tier 1 leverage ratio of 3%.</t>
  </si>
  <si>
    <t>Tier 1 leverage ratio</t>
  </si>
  <si>
    <t>Tier 1 risk-based capital ratio</t>
  </si>
  <si>
    <t>BankGroup</t>
  </si>
  <si>
    <t>%</t>
  </si>
  <si>
    <t>n/a</t>
  </si>
  <si>
    <t>2</t>
  </si>
  <si>
    <t>1</t>
  </si>
  <si>
    <t>Graph 77 Percentage of banks constrained by different parts of the framework</t>
  </si>
  <si>
    <t>Risk-based capital _x000D_
before output floor</t>
  </si>
  <si>
    <t>Current</t>
  </si>
  <si>
    <t>Final</t>
  </si>
  <si>
    <t>Risk-based capital before output floor</t>
  </si>
  <si>
    <t>Group 2 banks IRB</t>
  </si>
  <si>
    <t>Group 2 banks pure SA</t>
  </si>
  <si>
    <t>Graph 78 Percentage of banks constrained by different parts of the framework, by region</t>
  </si>
  <si>
    <r>
      <rPr>
        <sz val="14"/>
        <color theme="1"/>
        <rFont val="Segoe UI"/>
        <family val="2"/>
      </rPr>
      <t>Graph 79  Liquidity Coverage Ratio</t>
    </r>
    <r>
      <rPr>
        <vertAlign val="superscript"/>
        <sz val="14"/>
        <color theme="1"/>
        <rFont val="Segoe UI"/>
        <family val="2"/>
      </rPr>
      <t>1</t>
    </r>
  </si>
  <si>
    <t>Source: Basel Committee on Banking Supervision.  1  See Section 1.3.3 in the report for details on box plots. The sample is capped at 400%, meaning that all banks with an LCR above 400% were set to 400%. The horizontal line represents the 100% minimum (applicable as from 1 January 2019).</t>
  </si>
  <si>
    <t>By bank group</t>
  </si>
  <si>
    <t>Group 1 banks, by region</t>
  </si>
  <si>
    <r>
      <rPr>
        <sz val="14"/>
        <color theme="1"/>
        <rFont val="Segoe UI"/>
        <family val="2"/>
      </rPr>
      <t>Graph 80 Net stable funding ratio</t>
    </r>
    <r>
      <rPr>
        <vertAlign val="superscript"/>
        <sz val="14"/>
        <color theme="1"/>
        <rFont val="Segoe UI"/>
        <family val="2"/>
      </rPr>
      <t>1</t>
    </r>
  </si>
  <si>
    <t>Source: Basel Committee on Banking Supervision.  1  See Section 1.3.3 for details on box plots. The red line is set at 100% (minimum NSFR level).</t>
  </si>
  <si>
    <r>
      <rPr>
        <sz val="14"/>
        <color theme="1"/>
        <rFont val="Segoe UI"/>
        <family val="2"/>
      </rPr>
      <t>Graph 81 LCR, NSFR and related shortfalls at a 100% minimum requirement</t>
    </r>
    <r>
      <rPr>
        <vertAlign val="superscript"/>
        <sz val="14"/>
        <color theme="1"/>
        <rFont val="Segoe UI"/>
        <family val="2"/>
      </rPr>
      <t>1</t>
    </r>
  </si>
  <si>
    <t>Balanced data set, exchange rates as at the reporting dates</t>
  </si>
  <si>
    <t>Source: Basel Committee on Banking Supervision.  1  As described in the text, the NSFR time series depicts data reflecting NSFR standards released in December 2010, January 2014 and October 2014. Since the Committee did not collect NSFR data through its Basel III monitoring exercise for the end-June 2020 reporting date, the relevant data points show the same values as for end-December 2019.</t>
  </si>
  <si>
    <t>Graph 82 LCR and NSFR by region</t>
  </si>
  <si>
    <t>Source: Basel Committee on Banking Supervision. The LCR dashboard on the Committee’s website provides the same regional breakdown for G-SIBs. 1  See footnote 1 to Graph 88.</t>
  </si>
  <si>
    <r>
      <rPr>
        <sz val="10"/>
        <color theme="1"/>
        <rFont val="Segoe UI"/>
        <family val="2"/>
      </rPr>
      <t>NSFR</t>
    </r>
    <r>
      <rPr>
        <vertAlign val="superscript"/>
        <sz val="10"/>
        <color theme="1"/>
        <rFont val="Segoe UI"/>
        <family val="2"/>
      </rPr>
      <t>1</t>
    </r>
  </si>
  <si>
    <r>
      <rPr>
        <sz val="14"/>
        <color theme="1"/>
        <rFont val="Segoe UI"/>
        <family val="2"/>
      </rPr>
      <t>Graph 83 Share of banks meeting the LCR and NSFR requirements</t>
    </r>
    <r>
      <rPr>
        <vertAlign val="superscript"/>
        <sz val="14"/>
        <color theme="1"/>
        <rFont val="Segoe UI"/>
        <family val="2"/>
      </rPr>
      <t>1</t>
    </r>
  </si>
  <si>
    <t>Balanced data</t>
  </si>
  <si>
    <t>Source: Basel Committee on Banking Supervision.  1  Samples for LCR and NSFR may differ.</t>
  </si>
  <si>
    <t>Both</t>
  </si>
  <si>
    <t>Graph 84 LCR and change in HQLA and net outflows</t>
  </si>
  <si>
    <t>Graph 85 LCR and change in HQLA and net outflows, by region</t>
  </si>
  <si>
    <t>Source: Basel Committee on Banking Supervision. The LCR dashboard on the Committee’s website provides the same regional breakdown for G-SIBs.</t>
  </si>
  <si>
    <t>Graph 86 Evolution of the LCR and its drivers</t>
  </si>
  <si>
    <t>LCR 2012</t>
  </si>
  <si>
    <t>HQLA</t>
  </si>
  <si>
    <t>Net outflows</t>
  </si>
  <si>
    <t>Graph 87 Evolution of the LCR and its drivers, by region</t>
  </si>
  <si>
    <r>
      <rPr>
        <sz val="14"/>
        <color theme="1"/>
        <rFont val="Segoe UI"/>
        <family val="2"/>
      </rPr>
      <t>Graph 88 NSFR and change in ASF and RSF</t>
    </r>
    <r>
      <rPr>
        <vertAlign val="superscript"/>
        <sz val="14"/>
        <color theme="1"/>
        <rFont val="Segoe UI"/>
        <family val="2"/>
      </rPr>
      <t>1</t>
    </r>
  </si>
  <si>
    <t>Source: Basel Committee on Banking Supervision.  1  See footnote 1 to Graph 81.</t>
  </si>
  <si>
    <r>
      <rPr>
        <sz val="14"/>
        <color theme="1"/>
        <rFont val="Segoe UI"/>
        <family val="2"/>
      </rPr>
      <t>Graph 89 NSFR and change in ASF and RSF,</t>
    </r>
    <r>
      <rPr>
        <vertAlign val="superscript"/>
        <sz val="14"/>
        <color theme="1"/>
        <rFont val="Segoe UI"/>
        <family val="2"/>
      </rPr>
      <t>1</t>
    </r>
    <r>
      <rPr>
        <sz val="14"/>
        <color theme="1"/>
        <rFont val="Segoe UI"/>
        <family val="2"/>
      </rPr>
      <t xml:space="preserve"> by region</t>
    </r>
  </si>
  <si>
    <t>Source: Basel Committee on Banking Supervision. The NSFR dashboard on the Committee’s website provides the same regional breakdown for G-SIBs. 1  See footnote 1 to Graph 81.</t>
  </si>
  <si>
    <r>
      <rPr>
        <sz val="14"/>
        <color theme="1"/>
        <rFont val="Segoe UI"/>
        <family val="2"/>
      </rPr>
      <t>Graph 90 Evolution of NSFR and its drivers</t>
    </r>
    <r>
      <rPr>
        <vertAlign val="superscript"/>
        <sz val="14"/>
        <color theme="1"/>
        <rFont val="Segoe UI"/>
        <family val="2"/>
      </rPr>
      <t>1</t>
    </r>
  </si>
  <si>
    <t>NSFR 2012</t>
  </si>
  <si>
    <t>ASF</t>
  </si>
  <si>
    <t>RSF</t>
  </si>
  <si>
    <r>
      <rPr>
        <sz val="14"/>
        <color theme="1"/>
        <rFont val="Segoe UI"/>
        <family val="2"/>
      </rPr>
      <t>Graph 91 Evolution of NSFR and its drivers,</t>
    </r>
    <r>
      <rPr>
        <vertAlign val="superscript"/>
        <sz val="14"/>
        <color theme="1"/>
        <rFont val="Segoe UI"/>
        <family val="2"/>
      </rPr>
      <t>1</t>
    </r>
    <r>
      <rPr>
        <sz val="14"/>
        <color theme="1"/>
        <rFont val="Segoe UI"/>
        <family val="2"/>
      </rPr>
      <t xml:space="preserve"> by region</t>
    </r>
  </si>
  <si>
    <t>Source: Basel Committee on Banking Supervision. The NSFR dashboard on the Committee’s website provides the same regional breakdown for G-SIBs.</t>
  </si>
  <si>
    <t>Graph 92 A small portion of banks reported cryptoasset exposures or cryptoassets under custody as of end-June 2022</t>
  </si>
  <si>
    <t>Source: Basel Committee on Banking Supervision. 1 As a percentage of the full Basel III monitoring sample of banks</t>
  </si>
  <si>
    <t>Sample of reporting banks</t>
  </si>
  <si>
    <r>
      <rPr>
        <sz val="10"/>
        <color theme="1"/>
        <rFont val="Segoe UI"/>
        <family val="2"/>
      </rPr>
      <t>Proportion of crypto reporting banks to total sample</t>
    </r>
    <r>
      <rPr>
        <vertAlign val="superscript"/>
        <sz val="10"/>
        <color theme="1"/>
        <rFont val="Segoe UI"/>
        <family val="2"/>
      </rPr>
      <t>1</t>
    </r>
  </si>
  <si>
    <t>LREM</t>
  </si>
  <si>
    <t>Graph 93 Crypto exposures and activities remain small and unevenly distributed</t>
  </si>
  <si>
    <t>Source: Basel Committee on Banking Supervision. 1 The sample is not fully consistent across periods.</t>
  </si>
  <si>
    <r>
      <rPr>
        <sz val="10"/>
        <color theme="1"/>
        <rFont val="Segoe UI"/>
        <family val="2"/>
      </rPr>
      <t>Prudential exposures</t>
    </r>
    <r>
      <rPr>
        <vertAlign val="superscript"/>
        <sz val="10"/>
        <color theme="1"/>
        <rFont val="Segoe UI"/>
        <family val="2"/>
      </rPr>
      <t>1</t>
    </r>
  </si>
  <si>
    <t>Per cent                                              EUR bn</t>
  </si>
  <si>
    <t>% of Basell III  monitoring  sample  (lhs)</t>
  </si>
  <si>
    <t>% of crypto  sample with  positive  exposure  (lhs)</t>
  </si>
  <si>
    <t>Prudential  exposures  (rhs)</t>
  </si>
  <si>
    <r>
      <rPr>
        <sz val="10"/>
        <color theme="1"/>
        <rFont val="Segoe UI"/>
        <family val="2"/>
      </rPr>
      <t>Assets under custody</t>
    </r>
    <r>
      <rPr>
        <vertAlign val="superscript"/>
        <sz val="10"/>
        <color theme="1"/>
        <rFont val="Segoe UI"/>
        <family val="2"/>
      </rPr>
      <t>1</t>
    </r>
  </si>
  <si>
    <t>% of Basel III  monitoring  sample  (lhs)</t>
  </si>
  <si>
    <t>% of crypto  sample with  positive  exposure (lhs)</t>
  </si>
  <si>
    <t>Assets  under  custody  (rhs)</t>
  </si>
  <si>
    <t>Distribution of prudential exposures across banks</t>
  </si>
  <si>
    <t>3</t>
  </si>
  <si>
    <t>4</t>
  </si>
  <si>
    <t>5</t>
  </si>
  <si>
    <t>6</t>
  </si>
  <si>
    <t>7</t>
  </si>
  <si>
    <t>8</t>
  </si>
  <si>
    <t>9</t>
  </si>
  <si>
    <t>Graph 94 Prudential exposures by various criteria</t>
  </si>
  <si>
    <t>Source: Basel Committee on Banking Supervision. 1  The reported exposures to Coinbase include equities and debt issued by this firm, while the reported exposures to Singtel Group and Sembcorp Financial Service relate to tokenised bonds issued by these firms.    2  Clearing: clearing of cryptoasset derivatives; Trading: trading of cryptoassets or cryptoasset-linked products; Holdings: owning cryptoassets or cryptoasset-linked products; Lending and SFTs: lending to entities with cryptoasset exposures or against cryptoasset collateral, and SFTs involving cryptoassets; Facilitation: facilitation of client trading (self- or manager-directed) or other activity of cryptoasset-linked products, and management of investment portfolios; Other: provision of insurance for cryptoassets, internal or intra-bank operational use of cryptoassets, and all other activity.</t>
  </si>
  <si>
    <t>Underlying</t>
  </si>
  <si>
    <t>Prudential exposures</t>
  </si>
  <si>
    <t>Bitcoin</t>
  </si>
  <si>
    <t>Coinbase</t>
  </si>
  <si>
    <t>Ether</t>
  </si>
  <si>
    <t>Singtel Group</t>
  </si>
  <si>
    <t>Sembcorp  Financial Services</t>
  </si>
  <si>
    <r>
      <rPr>
        <sz val="10"/>
        <color theme="1"/>
        <rFont val="Segoe UI"/>
        <family val="2"/>
      </rPr>
      <t>Instrument type</t>
    </r>
    <r>
      <rPr>
        <vertAlign val="superscript"/>
        <sz val="10"/>
        <color theme="1"/>
        <rFont val="Segoe UI"/>
        <family val="2"/>
      </rPr>
      <t>1</t>
    </r>
  </si>
  <si>
    <t>Bitcoin-linked product</t>
  </si>
  <si>
    <t>Eiher-linked product</t>
  </si>
  <si>
    <t>Singtel group</t>
  </si>
  <si>
    <t>Activity</t>
  </si>
  <si>
    <t>Clearing</t>
  </si>
  <si>
    <t>Trading</t>
  </si>
  <si>
    <t>Holdings</t>
  </si>
  <si>
    <t>Lending  and SFTs</t>
  </si>
  <si>
    <t>Facilitation</t>
  </si>
  <si>
    <t>List of contents</t>
  </si>
  <si>
    <t>Graph number</t>
  </si>
  <si>
    <t>Graph title</t>
  </si>
  <si>
    <t>Graph subtitle</t>
  </si>
  <si>
    <t>Graph 1</t>
  </si>
  <si>
    <t>Graph 2</t>
  </si>
  <si>
    <t>Graph 3</t>
  </si>
  <si>
    <t>Fully phased-in Basel III leverage ratios of large internationally active banks decreased in H1 2022</t>
  </si>
  <si>
    <t>Graph 4</t>
  </si>
  <si>
    <t>Fully phased-in final Basel III standards, sample and exchange rates as at the reporting dates</t>
  </si>
  <si>
    <t>Graph 5</t>
  </si>
  <si>
    <t>Fully phased-in regulatory CET1 decreased during H1 2022 for large internationally active banks, dividend payout ratio back to pre-pandemic levels</t>
  </si>
  <si>
    <t>Graph 6</t>
  </si>
  <si>
    <t>Profits remained at or near record high levels across all regions</t>
  </si>
  <si>
    <t>Graph 7</t>
  </si>
  <si>
    <t>Analysis of share of MRC by asset class according to current rules shows increase in operational risk MRC and decrease in securitisations and market risk</t>
  </si>
  <si>
    <t>Graph 8</t>
  </si>
  <si>
    <t>Graph 9</t>
  </si>
  <si>
    <t>Graph 10</t>
  </si>
  <si>
    <t>Group 2 banks, balanced data set</t>
  </si>
  <si>
    <t>Graph 11</t>
  </si>
  <si>
    <t>Graph 12</t>
  </si>
  <si>
    <t>Regional share of Tier 1 capital, total RWA and accounting total assets over time</t>
  </si>
  <si>
    <t>Fully phased-in initial Basel III standards, Group 1 banks, balanced data set,  exchange rates as of the current reporting date</t>
  </si>
  <si>
    <t>Graph 13</t>
  </si>
  <si>
    <t>Initial Basel III CET1, Tier 1 and total capital ratios</t>
  </si>
  <si>
    <t>Graph 13a</t>
  </si>
  <si>
    <t>Fully phased-in initial Basel III CET1, Tier 1 and total capital ratios</t>
  </si>
  <si>
    <t>Graph 14</t>
  </si>
  <si>
    <t>Graph 15</t>
  </si>
  <si>
    <t>Initial Basel III CET1, Tier 1 and total capital ratios, by region</t>
  </si>
  <si>
    <t>Graph 15a</t>
  </si>
  <si>
    <t>Graph 16</t>
  </si>
  <si>
    <t>Initial Basel III Tier 1 capital ratios and changes in RWA and Tier 1 capital</t>
  </si>
  <si>
    <t>Graph 17</t>
  </si>
  <si>
    <t>Initial Basel III Tier 1 capital ratios and changes in RWA and Tier 1 capital,  by region</t>
  </si>
  <si>
    <t>Graph 18</t>
  </si>
  <si>
    <t>Evolution of initial Basel III CET1 capital ratios and their drivers</t>
  </si>
  <si>
    <t>Graph 19</t>
  </si>
  <si>
    <t>Evolution of initial Basel III CET1 capital ratios and their drivers, by region</t>
  </si>
  <si>
    <t>Graph 20</t>
  </si>
  <si>
    <t>Fully phased-in CET1, Tier 1 and total capital ratios under the final Basel III standards</t>
  </si>
  <si>
    <t>Graph 20a</t>
  </si>
  <si>
    <t>Distribution of fully phased-in final Basel III CET1 ratios</t>
  </si>
  <si>
    <t>Graph 20b</t>
  </si>
  <si>
    <t>Transitional CET1, Tier 1 and total capital ratios under the final Basel III standards</t>
  </si>
  <si>
    <t>Graph 21</t>
  </si>
  <si>
    <t>Total change in Tier 1 MRC at the target level</t>
  </si>
  <si>
    <t>Graph 22</t>
  </si>
  <si>
    <t>Changes in Tier 1 MRC at the target level due to the final Basel III standards</t>
  </si>
  <si>
    <t>Graph 23</t>
  </si>
  <si>
    <t>Graph 24</t>
  </si>
  <si>
    <t>Initial and fully phased-in final Basel III Tier 1 leverage ratios</t>
  </si>
  <si>
    <t>Graph 25</t>
  </si>
  <si>
    <t>Fully phased-in final Basel III Tier 1 leverage ratios and component changes</t>
  </si>
  <si>
    <t>Graph 26</t>
  </si>
  <si>
    <t>Fully phased-in final Basel III Tier 1 leverage ratios and component changes,  by region</t>
  </si>
  <si>
    <t>Graph 27</t>
  </si>
  <si>
    <t>Tier 1 capital, RWA, Basel III leverage ratio exposure and accounting total assets</t>
  </si>
  <si>
    <t>Graph 28</t>
  </si>
  <si>
    <t>Tier 1 capital, RWA, Basel III leverage ratio exposure and accounting total assets, by region</t>
  </si>
  <si>
    <t>Graph 29</t>
  </si>
  <si>
    <t>Changes in leverage ratio MRC due to revisions in the final standards</t>
  </si>
  <si>
    <t>Graph 30</t>
  </si>
  <si>
    <t>Combined capital shortfalls at the target level</t>
  </si>
  <si>
    <t>Fully phased-in final Basel III standards, unbalanced data set, exchange rates as at the reporting dates</t>
  </si>
  <si>
    <t>Graph 31</t>
  </si>
  <si>
    <t>Distribution of individual G-SIBs’ incremental TLAC surplus and shortfall across banks</t>
  </si>
  <si>
    <t>Fully phased-in initial Basel III standards, pure TLAC implementation</t>
  </si>
  <si>
    <t>Graph 32</t>
  </si>
  <si>
    <t>Graph 33</t>
  </si>
  <si>
    <t>Graph 33a</t>
  </si>
  <si>
    <t>Level of capital, by region</t>
  </si>
  <si>
    <t>Graph 34</t>
  </si>
  <si>
    <t>Evolution of Basel III capital, by region</t>
  </si>
  <si>
    <t>Graph 35</t>
  </si>
  <si>
    <t>Profits, dividends, CET1 capital raised externally and dividend payout ratio</t>
  </si>
  <si>
    <t>Graph 36</t>
  </si>
  <si>
    <t>Profits, dividends, CET1 capital raised externally and dividend payout ratio, by region</t>
  </si>
  <si>
    <t>Graph 36a</t>
  </si>
  <si>
    <t>Profits, dividends, CET1 capital raised externally and dividend payout ratio,  by region</t>
  </si>
  <si>
    <t>Graph 37</t>
  </si>
  <si>
    <t>Capital raised externally</t>
  </si>
  <si>
    <t>Graph 37a</t>
  </si>
  <si>
    <t>Capital raised externally, by region</t>
  </si>
  <si>
    <t>Graph 38</t>
  </si>
  <si>
    <t>Structure of regulatory capital under initial Basel III</t>
  </si>
  <si>
    <t>Graph 38a</t>
  </si>
  <si>
    <t>Structure of regulatory capital under transitional initial Basel III</t>
  </si>
  <si>
    <t>Graph 39</t>
  </si>
  <si>
    <t>Regulatory CET1 capital adjustments under fully phased-in initial Basel III</t>
  </si>
  <si>
    <t>Graph 40</t>
  </si>
  <si>
    <t>Regulatory CET1 capital adjustments under rules applicable at the reporting dates</t>
  </si>
  <si>
    <t>Graph 41</t>
  </si>
  <si>
    <t>Share of MRC by asset class according to current rules</t>
  </si>
  <si>
    <t>Graph 42</t>
  </si>
  <si>
    <t>Share of credit exposure</t>
  </si>
  <si>
    <t>Graph 43</t>
  </si>
  <si>
    <t>Changes in Tier 1 MRC for credit risk due to the final Basel III standards</t>
  </si>
  <si>
    <t>Graph 44</t>
  </si>
  <si>
    <t>Changes in Tier 1 MRC for credit risk due to the final Basel III standards, by region</t>
  </si>
  <si>
    <t>Graph 45</t>
  </si>
  <si>
    <t>Changes in Tier 1 MRC for exposures subject to the standardised approach for credit risk due to the final Basel III standards</t>
  </si>
  <si>
    <t>Graph 46</t>
  </si>
  <si>
    <t>Changes in Tier 1 MRC for exposures subject to the standardised approach for credit risk due to the final Basel III standards, by region</t>
  </si>
  <si>
    <t>Graph 47</t>
  </si>
  <si>
    <t>Changes in Tier 1 MRC for exposures subject to the IRB approach for credit risk due to the final Basel III standards</t>
  </si>
  <si>
    <t>Graph 48</t>
  </si>
  <si>
    <t>Changes in Tier 1 MRC for exposures subject to the IRB approach for credit risk due to the final Basel III standards, by region</t>
  </si>
  <si>
    <t>Graph 49</t>
  </si>
  <si>
    <t>Share of defaulted exposures and PDs for non-defaulted exposures by asset class</t>
  </si>
  <si>
    <t>Graph 50</t>
  </si>
  <si>
    <t>Share of defaulted exposures and PDs for non-defaulted exposures  by retail sub-asset classes</t>
  </si>
  <si>
    <t>Graph 51</t>
  </si>
  <si>
    <t>LGDs for non-defaulted exposures by asset class</t>
  </si>
  <si>
    <t>Graph 52</t>
  </si>
  <si>
    <t>LGDs for non-defaulted exposures by retail sub-asset class</t>
  </si>
  <si>
    <t>Graph 53</t>
  </si>
  <si>
    <t>Changes in Tier 1 MRC for credit risk exposures due to the final Basel III standards over time</t>
  </si>
  <si>
    <t>Graph 54</t>
  </si>
  <si>
    <t>Graph 55</t>
  </si>
  <si>
    <t>Distribution of EAD and RWA by approach under the current rules and the final Basel III standard</t>
  </si>
  <si>
    <t>Graph 56</t>
  </si>
  <si>
    <t>Distribution of EAD and RWA by approach under the current rules and the final Basel III standard, by region</t>
  </si>
  <si>
    <t>Graph 57</t>
  </si>
  <si>
    <t>Securitisation exposure amounts by approach</t>
  </si>
  <si>
    <t>Graph 58</t>
  </si>
  <si>
    <t>Average risk weight by approach, final standards</t>
  </si>
  <si>
    <t>Graph 59</t>
  </si>
  <si>
    <t>Contribution to current CCR capital requirements by approach to EAD calculation</t>
  </si>
  <si>
    <t>Graph 60</t>
  </si>
  <si>
    <t>Impact of revised CCR standards relative to current rules</t>
  </si>
  <si>
    <t>Graph 61</t>
  </si>
  <si>
    <t>Impact of total revised CCR capital requirements relative to current across time</t>
  </si>
  <si>
    <t>Graph 62</t>
  </si>
  <si>
    <t>Share of CVA capital requirements in total MRC under the current rules</t>
  </si>
  <si>
    <t>Graph 63</t>
  </si>
  <si>
    <t>Graph 64</t>
  </si>
  <si>
    <t>Graph 65</t>
  </si>
  <si>
    <t>Impact of total revised CVA capital requirements relative to current across time</t>
  </si>
  <si>
    <t>Graph 66</t>
  </si>
  <si>
    <t>Share of market risk MRC in total MRC under the current rules</t>
  </si>
  <si>
    <t>Graph 67</t>
  </si>
  <si>
    <t>Components of MRC for market risk under the current rules</t>
  </si>
  <si>
    <t>Graph 68</t>
  </si>
  <si>
    <t>Stressed value-at-risk in relation to current value-at-risk</t>
  </si>
  <si>
    <t>Graph 69</t>
  </si>
  <si>
    <t>Impact on MRC of the revised standards for minimum capital requirements for market risk</t>
  </si>
  <si>
    <t>Graph 70</t>
  </si>
  <si>
    <t>Breakdown of MRC for market risk by approach and risk component under the current rules and the revised standard</t>
  </si>
  <si>
    <t>Graph 71</t>
  </si>
  <si>
    <t>Total MRC for operational risk and share of approaches</t>
  </si>
  <si>
    <t>Graph 72</t>
  </si>
  <si>
    <t>Loss evolution over the past 10 years</t>
  </si>
  <si>
    <t>Graph 73</t>
  </si>
  <si>
    <t>Distribution of share of MRC for operational risk in total MRC</t>
  </si>
  <si>
    <t>Graph 74</t>
  </si>
  <si>
    <t>Evolution of new SA components</t>
  </si>
  <si>
    <t>Graph 75</t>
  </si>
  <si>
    <t>Changes in MRC for operational risk</t>
  </si>
  <si>
    <t>Graph 76</t>
  </si>
  <si>
    <t>Fully phased-in initial Basel III Tier 1 risk-based capital and leverage ratios</t>
  </si>
  <si>
    <t>Graph 77</t>
  </si>
  <si>
    <t>Percentage of banks constrained by different parts of the framework</t>
  </si>
  <si>
    <t>Graph 78</t>
  </si>
  <si>
    <t>Percentage of banks constrained by different parts of the framework, by region</t>
  </si>
  <si>
    <t xml:space="preserve">Graph 79 </t>
  </si>
  <si>
    <t>Liquidity Coverage Ratio</t>
  </si>
  <si>
    <t>Graph 80</t>
  </si>
  <si>
    <t>Graph 81</t>
  </si>
  <si>
    <t>LCR, NSFR and related shortfalls at a 100% minimum requirement</t>
  </si>
  <si>
    <t>Graph 82</t>
  </si>
  <si>
    <t>LCR and NSFR by region</t>
  </si>
  <si>
    <t>Graph 83</t>
  </si>
  <si>
    <t>Share of banks meeting the LCR and NSFR requirements</t>
  </si>
  <si>
    <t>Graph 84</t>
  </si>
  <si>
    <t>LCR and change in HQLA and net outflows</t>
  </si>
  <si>
    <t>Graph 85</t>
  </si>
  <si>
    <t>LCR and change in HQLA and net outflows, by region</t>
  </si>
  <si>
    <t>Graph 86</t>
  </si>
  <si>
    <t>Evolution of the LCR and its drivers</t>
  </si>
  <si>
    <t>Graph 87</t>
  </si>
  <si>
    <t>Evolution of the LCR and its drivers, by region</t>
  </si>
  <si>
    <t>Graph 88</t>
  </si>
  <si>
    <t>NSFR and change in ASF and RSF</t>
  </si>
  <si>
    <t>Graph 89</t>
  </si>
  <si>
    <t>NSFR and change in ASF and RSF, by region</t>
  </si>
  <si>
    <t>Graph 90</t>
  </si>
  <si>
    <t>Evolution of NSFR and its drivers</t>
  </si>
  <si>
    <t>Graph 91</t>
  </si>
  <si>
    <t>Evolution of NSFR and its drivers, by region</t>
  </si>
  <si>
    <t>Graph 92</t>
  </si>
  <si>
    <t>A small portion of banks reported cryptoasset exposures or cryptoassets under custody as of end-June 2022</t>
  </si>
  <si>
    <t>Graph 93</t>
  </si>
  <si>
    <t>Crypto exposures and activities remain small and unevenly distributed</t>
  </si>
  <si>
    <t>Graph 94</t>
  </si>
  <si>
    <t>Prudential exposures by various criteria</t>
  </si>
  <si>
    <t>Graph 1 After their record high end-2021, initial Basel III capital ratios decreased to pre-pandemic levels</t>
  </si>
  <si>
    <t>After their record high end-2021, initial Basel III capital ratios decreased to pre-pandemic levels</t>
  </si>
  <si>
    <t>Graph 2 Impact of final Basel III standards for Group 1 banks slightly higher compared with previous exercise</t>
  </si>
  <si>
    <t>Impact of final Basel III standards for Group 1 banks slightly higher compared with previous exercise</t>
  </si>
  <si>
    <t>Graph 4 Combined capital shortfalls at the target level under the final Basel III standards increased for large internationally active banks</t>
  </si>
  <si>
    <t>Combined capital shortfalls at the target level under the final Basel III standards increased for large internationally active banks</t>
  </si>
  <si>
    <r>
      <t>Graph 8 Average LCRs and NSFRs declined, and some banks in the Americas and the rest of the world continued to use LCR reserves during the Covid-19 pandemic</t>
    </r>
    <r>
      <rPr>
        <vertAlign val="superscript"/>
        <sz val="14"/>
        <color theme="1"/>
        <rFont val="Segoe UI"/>
        <family val="2"/>
      </rPr>
      <t>1</t>
    </r>
  </si>
  <si>
    <t>Average LCRs and NSFRs declined, and some banks in the Americas and the rest of the world continued to use LCR reserves during the Covid-19 pandemic</t>
  </si>
  <si>
    <t>Graph 9 For Group 1 banks, LCRs and NSFRs decreased on average but remained above pre-pandemic levels; LCR shortfall remains stable during H1 2022</t>
  </si>
  <si>
    <t>For Group 1 banks, LCRs and NSFRs decreased on average but remained above pre-pandemic levels; LCR shortfall remains stable during H1 2022</t>
  </si>
  <si>
    <t>Graph 10 Group 2 banks showed a decrease in the LCR and NSFR with no shortfalls; both liquidity ratios remained significantly above pre-pandemic levels</t>
  </si>
  <si>
    <t>Group 2 banks showed a decrease in the LCR and NSFR with no shortfalls; both liquidity ratios remained significantly above pre-pandemic levels</t>
  </si>
  <si>
    <t>For Group 1 banks, LCRs decreased in Europe during H1 2022, while NSFRs continued to decrease in the Americas</t>
  </si>
  <si>
    <t>Graph 11 For Group 1 banks, LCRs decreased in Europe during H1 2022, while NSFRs continued to decrease in the Americas</t>
  </si>
  <si>
    <t>Source: Basel Committee on Banking Supervision. 1  Results for H2 2015 are based on the Committee’s cumulative Quantitative Impact Study and are not fully comparable from a methodological point of view. Compared with H2 2017 and H1 2018, the results since H2 2018 include the revised market risk framework as finalised in January 2019. Since the Committee did not collect all relevant data through its Basel III monitoring exercise for the end-June 2020 reporting date, shortfalls for H1 2020 are estimated using some data from end-2019 reporting.</t>
  </si>
  <si>
    <r>
      <t>Graph 63 Impact of revised CVA capital requirements compared with current rules</t>
    </r>
    <r>
      <rPr>
        <vertAlign val="superscript"/>
        <sz val="14"/>
        <color theme="1"/>
        <rFont val="Segoe UI"/>
        <family val="2"/>
      </rPr>
      <t>1</t>
    </r>
  </si>
  <si>
    <r>
      <t>Graph 64 Impact of revised CVA capital requirements compared with current rules, by region</t>
    </r>
    <r>
      <rPr>
        <vertAlign val="superscript"/>
        <sz val="14"/>
        <color theme="1"/>
        <rFont val="Segoe UI"/>
        <family val="2"/>
      </rPr>
      <t>1</t>
    </r>
  </si>
  <si>
    <t>Impact of revised CVA capital requirements compared with current rules</t>
  </si>
  <si>
    <t>Impact of revised CVA capital requirements compared with current rules, by region</t>
  </si>
  <si>
    <t>Source: Basel Committee on Banking Supervision.  1  Results for H2 2015 are based on the Committee’s cumulative Quantitative Impact Study and are not fully comparable from a methodological point of view. Compared with H2 2017 and H1 2018, the results since H2 2018 include the revised market risk framework as finalised in January 2019.</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dd\.mm\.yyyy"/>
  </numFmts>
  <fonts count="9" x14ac:knownFonts="1">
    <font>
      <sz val="10"/>
      <color theme="1"/>
      <name val="Segoe UI"/>
      <family val="2"/>
    </font>
    <font>
      <sz val="11"/>
      <color theme="1"/>
      <name val="Segoe UI"/>
      <family val="2"/>
    </font>
    <font>
      <sz val="12"/>
      <color theme="1"/>
      <name val="Segoe UI"/>
      <family val="2"/>
    </font>
    <font>
      <sz val="14"/>
      <color theme="1"/>
      <name val="Segoe UI"/>
      <family val="2"/>
    </font>
    <font>
      <sz val="11"/>
      <color theme="1"/>
      <name val="Segoe UI"/>
      <family val="2"/>
    </font>
    <font>
      <u/>
      <sz val="10"/>
      <color rgb="FF0000FF"/>
      <name val="Segoe UI"/>
      <family val="2"/>
    </font>
    <font>
      <vertAlign val="superscript"/>
      <sz val="10"/>
      <color theme="1"/>
      <name val="Segoe UI"/>
      <family val="2"/>
    </font>
    <font>
      <vertAlign val="superscript"/>
      <sz val="14"/>
      <color theme="1"/>
      <name val="Segoe UI"/>
      <family val="2"/>
    </font>
    <font>
      <vertAlign val="superscript"/>
      <sz val="11"/>
      <color theme="1"/>
      <name val="Segoe UI"/>
      <family val="2"/>
    </font>
  </fonts>
  <fills count="3">
    <fill>
      <patternFill patternType="none"/>
    </fill>
    <fill>
      <patternFill patternType="gray125"/>
    </fill>
    <fill>
      <patternFill patternType="solid">
        <fgColor rgb="FFE8EAE8"/>
        <bgColor indexed="64"/>
      </patternFill>
    </fill>
  </fills>
  <borders count="18">
    <border>
      <left/>
      <right/>
      <top/>
      <bottom/>
      <diagonal/>
    </border>
    <border>
      <left/>
      <right/>
      <top style="thin">
        <color rgb="FF000000"/>
      </top>
      <bottom/>
      <diagonal/>
    </border>
    <border>
      <left/>
      <right/>
      <top/>
      <bottom style="thin">
        <color rgb="FF000000"/>
      </bottom>
      <diagonal/>
    </border>
    <border>
      <left/>
      <right style="thin">
        <color rgb="FFFFFFFF"/>
      </right>
      <top/>
      <bottom style="thin">
        <color rgb="FFFFFFFF"/>
      </bottom>
      <diagonal/>
    </border>
    <border>
      <left/>
      <right style="thin">
        <color rgb="FFFFFFFF"/>
      </right>
      <top style="thin">
        <color rgb="FFFFFFFF"/>
      </top>
      <bottom style="thin">
        <color rgb="FFFFFFFF"/>
      </bottom>
      <diagonal/>
    </border>
    <border>
      <left style="thin">
        <color rgb="FFFFFFFF"/>
      </left>
      <right style="thin">
        <color rgb="FFFFFFFF"/>
      </right>
      <top style="thin">
        <color rgb="FF000000"/>
      </top>
      <bottom style="thin">
        <color rgb="FFFFFFFF"/>
      </bottom>
      <diagonal/>
    </border>
    <border>
      <left style="thin">
        <color rgb="FFFFFFFF"/>
      </left>
      <right/>
      <top style="thin">
        <color rgb="FF000000"/>
      </top>
      <bottom style="thin">
        <color rgb="FFFFFFFF"/>
      </bottom>
      <diagonal/>
    </border>
    <border>
      <left style="thin">
        <color rgb="FFFFFFFF"/>
      </left>
      <right style="thin">
        <color rgb="FFFFFFFF"/>
      </right>
      <top style="thin">
        <color rgb="FFFFFFFF"/>
      </top>
      <bottom style="thin">
        <color rgb="FFFFFFFF"/>
      </bottom>
      <diagonal/>
    </border>
    <border>
      <left style="thin">
        <color rgb="FFFFFFFF"/>
      </left>
      <right/>
      <top style="thin">
        <color rgb="FFFFFFFF"/>
      </top>
      <bottom style="thin">
        <color rgb="FFFFFFFF"/>
      </bottom>
      <diagonal/>
    </border>
    <border>
      <left/>
      <right style="thin">
        <color rgb="FFFFFFFF"/>
      </right>
      <top style="thin">
        <color rgb="FFFFFFFF"/>
      </top>
      <bottom/>
      <diagonal/>
    </border>
    <border>
      <left style="thin">
        <color rgb="FFFFFFFF"/>
      </left>
      <right style="thin">
        <color rgb="FFFFFFFF"/>
      </right>
      <top style="thin">
        <color rgb="FFFFFFFF"/>
      </top>
      <bottom/>
      <diagonal/>
    </border>
    <border>
      <left style="thin">
        <color rgb="FFFFFFFF"/>
      </left>
      <right style="thin">
        <color rgb="FFFFFFFF"/>
      </right>
      <top/>
      <bottom style="thin">
        <color rgb="FFFFFFFF"/>
      </bottom>
      <diagonal/>
    </border>
    <border>
      <left style="thin">
        <color rgb="FFFFFFFF"/>
      </left>
      <right/>
      <top/>
      <bottom style="thin">
        <color rgb="FFFFFFFF"/>
      </bottom>
      <diagonal/>
    </border>
    <border>
      <left style="thin">
        <color rgb="FF000000"/>
      </left>
      <right/>
      <top style="thin">
        <color rgb="FF000000"/>
      </top>
      <bottom/>
      <diagonal/>
    </border>
    <border>
      <left/>
      <right style="thin">
        <color rgb="FF000000"/>
      </right>
      <top style="thin">
        <color rgb="FF000000"/>
      </top>
      <bottom/>
      <diagonal/>
    </border>
    <border>
      <left/>
      <right style="thin">
        <color rgb="FF000000"/>
      </right>
      <top/>
      <bottom style="thin">
        <color rgb="FF000000"/>
      </bottom>
      <diagonal/>
    </border>
    <border>
      <left style="thin">
        <color rgb="FF000000"/>
      </left>
      <right/>
      <top/>
      <bottom style="thin">
        <color rgb="FF000000"/>
      </bottom>
      <diagonal/>
    </border>
    <border>
      <left style="thin">
        <color rgb="FF000000"/>
      </left>
      <right style="thin">
        <color rgb="FFFFFFFF"/>
      </right>
      <top style="thin">
        <color rgb="FF000000"/>
      </top>
      <bottom style="thin">
        <color rgb="FFFFFFFF"/>
      </bottom>
      <diagonal/>
    </border>
  </borders>
  <cellStyleXfs count="2">
    <xf numFmtId="0" fontId="0" fillId="0" borderId="0"/>
    <xf numFmtId="0" fontId="5" fillId="0" borderId="0"/>
  </cellStyleXfs>
  <cellXfs count="76">
    <xf numFmtId="0" fontId="0" fillId="0" borderId="0" xfId="0" applyFont="1"/>
    <xf numFmtId="0" fontId="0" fillId="0" borderId="0" xfId="0" applyFont="1"/>
    <xf numFmtId="0" fontId="0" fillId="0" borderId="0" xfId="0" quotePrefix="1" applyFont="1"/>
    <xf numFmtId="0" fontId="5" fillId="0" borderId="0" xfId="1" quotePrefix="1" applyFont="1"/>
    <xf numFmtId="0" fontId="3" fillId="0" borderId="0" xfId="0" quotePrefix="1" applyFont="1"/>
    <xf numFmtId="0" fontId="4" fillId="0" borderId="0" xfId="0" quotePrefix="1" applyFont="1"/>
    <xf numFmtId="0" fontId="0" fillId="0" borderId="0" xfId="0" quotePrefix="1" applyFont="1" applyAlignment="1">
      <alignment horizontal="center" vertical="center" wrapText="1"/>
    </xf>
    <xf numFmtId="0" fontId="0" fillId="0" borderId="1" xfId="0" quotePrefix="1" applyFont="1" applyBorder="1" applyAlignment="1">
      <alignment horizontal="center" vertical="center" wrapText="1"/>
    </xf>
    <xf numFmtId="0" fontId="0" fillId="0" borderId="2" xfId="0" quotePrefix="1" applyFont="1" applyBorder="1" applyAlignment="1">
      <alignment horizontal="center" vertical="center" wrapText="1"/>
    </xf>
    <xf numFmtId="0" fontId="0" fillId="0" borderId="1" xfId="0" quotePrefix="1" applyFont="1" applyBorder="1" applyAlignment="1">
      <alignment horizontal="center" vertical="center"/>
    </xf>
    <xf numFmtId="164" fontId="0" fillId="0" borderId="0" xfId="0" applyNumberFormat="1" applyFont="1" applyFill="1" applyBorder="1" applyAlignment="1" applyProtection="1"/>
    <xf numFmtId="2" fontId="0" fillId="0" borderId="0" xfId="0" applyNumberFormat="1" applyFont="1"/>
    <xf numFmtId="3" fontId="0" fillId="0" borderId="0" xfId="0" applyNumberFormat="1" applyFont="1"/>
    <xf numFmtId="0" fontId="0" fillId="0" borderId="0" xfId="0" applyNumberFormat="1" applyFont="1"/>
    <xf numFmtId="0" fontId="0" fillId="2" borderId="3" xfId="0" applyFont="1" applyFill="1" applyBorder="1"/>
    <xf numFmtId="0" fontId="0" fillId="2" borderId="0" xfId="0" quotePrefix="1" applyFont="1" applyFill="1" applyAlignment="1">
      <alignment horizontal="center" vertical="center" wrapText="1"/>
    </xf>
    <xf numFmtId="0" fontId="0" fillId="2" borderId="0" xfId="0" applyFont="1" applyFill="1"/>
    <xf numFmtId="0" fontId="0" fillId="2" borderId="4" xfId="0" applyFont="1" applyFill="1" applyBorder="1"/>
    <xf numFmtId="0" fontId="0" fillId="2" borderId="1" xfId="0" quotePrefix="1" applyFont="1" applyFill="1" applyBorder="1" applyAlignment="1">
      <alignment horizontal="center" vertical="center" wrapText="1"/>
    </xf>
    <xf numFmtId="0" fontId="0" fillId="2" borderId="5" xfId="0" quotePrefix="1" applyFont="1" applyFill="1" applyBorder="1" applyAlignment="1">
      <alignment horizontal="center" vertical="center"/>
    </xf>
    <xf numFmtId="0" fontId="0" fillId="2" borderId="5" xfId="0" applyFont="1" applyFill="1" applyBorder="1"/>
    <xf numFmtId="164" fontId="0" fillId="2" borderId="4" xfId="0" applyNumberFormat="1" applyFont="1" applyFill="1" applyBorder="1" applyAlignment="1" applyProtection="1"/>
    <xf numFmtId="2" fontId="0" fillId="2" borderId="7" xfId="0" applyNumberFormat="1" applyFont="1" applyFill="1" applyBorder="1"/>
    <xf numFmtId="2" fontId="0" fillId="2" borderId="8" xfId="0" applyNumberFormat="1" applyFont="1" applyFill="1" applyBorder="1"/>
    <xf numFmtId="0" fontId="0" fillId="2" borderId="9" xfId="0" applyFont="1" applyFill="1" applyBorder="1"/>
    <xf numFmtId="3" fontId="0" fillId="2" borderId="10" xfId="0" applyNumberFormat="1" applyFont="1" applyFill="1" applyBorder="1"/>
    <xf numFmtId="3" fontId="0" fillId="2" borderId="0" xfId="0" applyNumberFormat="1" applyFont="1" applyFill="1"/>
    <xf numFmtId="0" fontId="4" fillId="0" borderId="0" xfId="0" applyFont="1"/>
    <xf numFmtId="3" fontId="0" fillId="2" borderId="11" xfId="0" applyNumberFormat="1" applyFont="1" applyFill="1" applyBorder="1"/>
    <xf numFmtId="2" fontId="0" fillId="2" borderId="11" xfId="0" applyNumberFormat="1" applyFont="1" applyFill="1" applyBorder="1"/>
    <xf numFmtId="2" fontId="0" fillId="2" borderId="12" xfId="0" applyNumberFormat="1" applyFont="1" applyFill="1" applyBorder="1"/>
    <xf numFmtId="3" fontId="0" fillId="2" borderId="7" xfId="0" applyNumberFormat="1" applyFont="1" applyFill="1" applyBorder="1"/>
    <xf numFmtId="2" fontId="0" fillId="2" borderId="10" xfId="0" applyNumberFormat="1" applyFont="1" applyFill="1" applyBorder="1"/>
    <xf numFmtId="2" fontId="0" fillId="2" borderId="0" xfId="0" applyNumberFormat="1" applyFont="1" applyFill="1"/>
    <xf numFmtId="164" fontId="0" fillId="2" borderId="9" xfId="0" applyNumberFormat="1" applyFont="1" applyFill="1" applyBorder="1" applyAlignment="1" applyProtection="1"/>
    <xf numFmtId="0" fontId="0" fillId="0" borderId="15" xfId="0" quotePrefix="1" applyFont="1" applyBorder="1" applyAlignment="1">
      <alignment horizontal="center" vertical="center" wrapText="1"/>
    </xf>
    <xf numFmtId="0" fontId="0" fillId="0" borderId="16" xfId="0" quotePrefix="1" applyFont="1" applyBorder="1" applyAlignment="1">
      <alignment horizontal="center" vertical="center" wrapText="1"/>
    </xf>
    <xf numFmtId="0" fontId="0" fillId="2" borderId="6" xfId="0" applyFont="1" applyFill="1" applyBorder="1"/>
    <xf numFmtId="0" fontId="0" fillId="2" borderId="6" xfId="0" quotePrefix="1" applyFont="1" applyFill="1" applyBorder="1" applyAlignment="1">
      <alignment horizontal="center" vertical="center"/>
    </xf>
    <xf numFmtId="0" fontId="3" fillId="0" borderId="0" xfId="0" applyFont="1"/>
    <xf numFmtId="0" fontId="2" fillId="0" borderId="0" xfId="0" applyFont="1"/>
    <xf numFmtId="0" fontId="0" fillId="0" borderId="0" xfId="0"/>
    <xf numFmtId="1" fontId="0" fillId="2" borderId="7" xfId="0" applyNumberFormat="1" applyFont="1" applyFill="1" applyBorder="1"/>
    <xf numFmtId="1" fontId="0" fillId="0" borderId="0" xfId="0" applyNumberFormat="1" applyFont="1"/>
    <xf numFmtId="0" fontId="0" fillId="0" borderId="0" xfId="0" quotePrefix="1" applyFont="1"/>
    <xf numFmtId="1" fontId="0" fillId="2" borderId="8" xfId="0" applyNumberFormat="1" applyFont="1" applyFill="1" applyBorder="1"/>
    <xf numFmtId="0" fontId="0" fillId="0" borderId="0" xfId="0" quotePrefix="1" applyFont="1" applyAlignment="1">
      <alignment horizontal="center" vertical="center" wrapText="1"/>
    </xf>
    <xf numFmtId="0" fontId="0" fillId="0" borderId="0" xfId="0" applyFont="1"/>
    <xf numFmtId="0" fontId="0" fillId="0" borderId="1" xfId="0" quotePrefix="1" applyFont="1" applyBorder="1" applyAlignment="1">
      <alignment horizontal="center" vertical="center" wrapText="1"/>
    </xf>
    <xf numFmtId="0" fontId="0" fillId="0" borderId="2" xfId="0" quotePrefix="1" applyFont="1" applyBorder="1" applyAlignment="1">
      <alignment horizontal="center" vertical="center" wrapText="1"/>
    </xf>
    <xf numFmtId="0" fontId="0" fillId="0" borderId="1" xfId="0" quotePrefix="1" applyFont="1" applyBorder="1" applyAlignment="1">
      <alignment horizontal="center" vertical="center"/>
    </xf>
    <xf numFmtId="0" fontId="0" fillId="0" borderId="0" xfId="0" quotePrefix="1" applyFont="1"/>
    <xf numFmtId="0" fontId="0" fillId="2" borderId="0" xfId="0" quotePrefix="1" applyFont="1" applyFill="1" applyAlignment="1">
      <alignment horizontal="center" vertical="center" wrapText="1"/>
    </xf>
    <xf numFmtId="0" fontId="0" fillId="2" borderId="0" xfId="0" applyFont="1" applyFill="1"/>
    <xf numFmtId="0" fontId="0" fillId="2" borderId="1" xfId="0" quotePrefix="1" applyFont="1" applyFill="1" applyBorder="1" applyAlignment="1">
      <alignment horizontal="center" vertical="center" wrapText="1"/>
    </xf>
    <xf numFmtId="0" fontId="0" fillId="2" borderId="2" xfId="0" quotePrefix="1" applyFont="1" applyFill="1" applyBorder="1" applyAlignment="1">
      <alignment horizontal="center" vertical="center" wrapText="1"/>
    </xf>
    <xf numFmtId="0" fontId="0" fillId="2" borderId="5" xfId="0" quotePrefix="1" applyFont="1" applyFill="1" applyBorder="1" applyAlignment="1">
      <alignment horizontal="center" vertical="center"/>
    </xf>
    <xf numFmtId="0" fontId="0" fillId="2" borderId="5" xfId="0" applyFont="1" applyFill="1" applyBorder="1"/>
    <xf numFmtId="0" fontId="0" fillId="2" borderId="6" xfId="0" quotePrefix="1" applyFont="1" applyFill="1" applyBorder="1"/>
    <xf numFmtId="0" fontId="0" fillId="0" borderId="1" xfId="0" applyFont="1" applyBorder="1" applyAlignment="1">
      <alignment horizontal="center" vertical="center" wrapText="1"/>
    </xf>
    <xf numFmtId="0" fontId="0" fillId="0" borderId="2" xfId="0" applyFont="1" applyBorder="1" applyAlignment="1">
      <alignment horizontal="center" vertical="center" wrapText="1"/>
    </xf>
    <xf numFmtId="0" fontId="0" fillId="2" borderId="1" xfId="0" applyFont="1" applyFill="1" applyBorder="1" applyAlignment="1">
      <alignment horizontal="center" vertical="center" wrapText="1"/>
    </xf>
    <xf numFmtId="0" fontId="0" fillId="2" borderId="2" xfId="0" applyFont="1" applyFill="1" applyBorder="1" applyAlignment="1">
      <alignment horizontal="center" vertical="center" wrapText="1"/>
    </xf>
    <xf numFmtId="0" fontId="0" fillId="2" borderId="1" xfId="0" quotePrefix="1" applyFont="1" applyFill="1" applyBorder="1" applyAlignment="1">
      <alignment horizontal="center" vertical="center"/>
    </xf>
    <xf numFmtId="0" fontId="0" fillId="2" borderId="0" xfId="0" quotePrefix="1" applyFont="1" applyFill="1"/>
    <xf numFmtId="0" fontId="0" fillId="0" borderId="13" xfId="0" quotePrefix="1" applyFont="1" applyBorder="1" applyAlignment="1">
      <alignment horizontal="center" vertical="center"/>
    </xf>
    <xf numFmtId="0" fontId="0" fillId="2" borderId="13" xfId="0" quotePrefix="1" applyFont="1" applyFill="1" applyBorder="1" applyAlignment="1">
      <alignment horizontal="center" vertical="center"/>
    </xf>
    <xf numFmtId="0" fontId="0" fillId="2" borderId="17" xfId="0" quotePrefix="1" applyFont="1" applyFill="1" applyBorder="1" applyAlignment="1">
      <alignment horizontal="center" vertical="center"/>
    </xf>
    <xf numFmtId="0" fontId="0" fillId="0" borderId="14" xfId="0" quotePrefix="1" applyFont="1" applyBorder="1" applyAlignment="1">
      <alignment horizontal="center" vertical="center" wrapText="1"/>
    </xf>
    <xf numFmtId="0" fontId="0" fillId="0" borderId="13" xfId="0" quotePrefix="1" applyFont="1" applyBorder="1" applyAlignment="1">
      <alignment horizontal="center" vertical="center" wrapText="1"/>
    </xf>
    <xf numFmtId="0" fontId="0" fillId="0" borderId="0" xfId="0" applyFont="1" applyAlignment="1">
      <alignment horizontal="center" vertical="center" wrapText="1"/>
    </xf>
    <xf numFmtId="0" fontId="0" fillId="2" borderId="15" xfId="0" applyFont="1" applyFill="1" applyBorder="1" applyAlignment="1">
      <alignment horizontal="center" vertical="center" wrapText="1"/>
    </xf>
    <xf numFmtId="0" fontId="0" fillId="2" borderId="16" xfId="0" quotePrefix="1" applyFont="1" applyFill="1" applyBorder="1" applyAlignment="1">
      <alignment horizontal="center" vertical="center" wrapText="1"/>
    </xf>
    <xf numFmtId="0" fontId="0" fillId="2" borderId="14" xfId="0" quotePrefix="1" applyFont="1" applyFill="1" applyBorder="1" applyAlignment="1">
      <alignment horizontal="center" vertical="center" wrapText="1"/>
    </xf>
    <xf numFmtId="0" fontId="0" fillId="2" borderId="13" xfId="0" quotePrefix="1" applyFont="1" applyFill="1" applyBorder="1" applyAlignment="1">
      <alignment horizontal="center" vertical="center" wrapText="1"/>
    </xf>
    <xf numFmtId="0" fontId="0" fillId="2" borderId="6" xfId="0" applyFont="1" applyFill="1" applyBorder="1"/>
  </cellXfs>
  <cellStyles count="2">
    <cellStyle name="Hyperlink" xfId="1" builtinId="8"/>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worksheet" Target="worksheets/sheet47.xml"/><Relationship Id="rId63" Type="http://schemas.openxmlformats.org/officeDocument/2006/relationships/worksheet" Target="worksheets/sheet63.xml"/><Relationship Id="rId68" Type="http://schemas.openxmlformats.org/officeDocument/2006/relationships/worksheet" Target="worksheets/sheet68.xml"/><Relationship Id="rId84" Type="http://schemas.openxmlformats.org/officeDocument/2006/relationships/worksheet" Target="worksheets/sheet84.xml"/><Relationship Id="rId89" Type="http://schemas.openxmlformats.org/officeDocument/2006/relationships/worksheet" Target="worksheets/sheet89.xml"/><Relationship Id="rId16" Type="http://schemas.openxmlformats.org/officeDocument/2006/relationships/worksheet" Target="worksheets/sheet16.xml"/><Relationship Id="rId107" Type="http://schemas.openxmlformats.org/officeDocument/2006/relationships/customXml" Target="../customXml/item1.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worksheet" Target="worksheets/sheet53.xml"/><Relationship Id="rId58" Type="http://schemas.openxmlformats.org/officeDocument/2006/relationships/worksheet" Target="worksheets/sheet58.xml"/><Relationship Id="rId74" Type="http://schemas.openxmlformats.org/officeDocument/2006/relationships/worksheet" Target="worksheets/sheet74.xml"/><Relationship Id="rId79" Type="http://schemas.openxmlformats.org/officeDocument/2006/relationships/worksheet" Target="worksheets/sheet79.xml"/><Relationship Id="rId102" Type="http://schemas.openxmlformats.org/officeDocument/2006/relationships/worksheet" Target="worksheets/sheet102.xml"/><Relationship Id="rId5" Type="http://schemas.openxmlformats.org/officeDocument/2006/relationships/worksheet" Target="worksheets/sheet5.xml"/><Relationship Id="rId90" Type="http://schemas.openxmlformats.org/officeDocument/2006/relationships/worksheet" Target="worksheets/sheet90.xml"/><Relationship Id="rId95" Type="http://schemas.openxmlformats.org/officeDocument/2006/relationships/worksheet" Target="worksheets/sheet95.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worksheet" Target="worksheets/sheet43.xml"/><Relationship Id="rId48" Type="http://schemas.openxmlformats.org/officeDocument/2006/relationships/worksheet" Target="worksheets/sheet48.xml"/><Relationship Id="rId64" Type="http://schemas.openxmlformats.org/officeDocument/2006/relationships/worksheet" Target="worksheets/sheet64.xml"/><Relationship Id="rId69" Type="http://schemas.openxmlformats.org/officeDocument/2006/relationships/worksheet" Target="worksheets/sheet69.xml"/><Relationship Id="rId80" Type="http://schemas.openxmlformats.org/officeDocument/2006/relationships/worksheet" Target="worksheets/sheet80.xml"/><Relationship Id="rId85" Type="http://schemas.openxmlformats.org/officeDocument/2006/relationships/worksheet" Target="worksheets/sheet85.xml"/><Relationship Id="rId12" Type="http://schemas.openxmlformats.org/officeDocument/2006/relationships/worksheet" Target="worksheets/sheet12.xml"/><Relationship Id="rId17" Type="http://schemas.openxmlformats.org/officeDocument/2006/relationships/worksheet" Target="worksheets/sheet17.xml"/><Relationship Id="rId33" Type="http://schemas.openxmlformats.org/officeDocument/2006/relationships/worksheet" Target="worksheets/sheet33.xml"/><Relationship Id="rId38" Type="http://schemas.openxmlformats.org/officeDocument/2006/relationships/worksheet" Target="worksheets/sheet38.xml"/><Relationship Id="rId59" Type="http://schemas.openxmlformats.org/officeDocument/2006/relationships/worksheet" Target="worksheets/sheet59.xml"/><Relationship Id="rId103" Type="http://schemas.openxmlformats.org/officeDocument/2006/relationships/worksheet" Target="worksheets/sheet103.xml"/><Relationship Id="rId108" Type="http://schemas.openxmlformats.org/officeDocument/2006/relationships/customXml" Target="../customXml/item2.xml"/><Relationship Id="rId54" Type="http://schemas.openxmlformats.org/officeDocument/2006/relationships/worksheet" Target="worksheets/sheet54.xml"/><Relationship Id="rId70" Type="http://schemas.openxmlformats.org/officeDocument/2006/relationships/worksheet" Target="worksheets/sheet70.xml"/><Relationship Id="rId75" Type="http://schemas.openxmlformats.org/officeDocument/2006/relationships/worksheet" Target="worksheets/sheet75.xml"/><Relationship Id="rId91" Type="http://schemas.openxmlformats.org/officeDocument/2006/relationships/worksheet" Target="worksheets/sheet91.xml"/><Relationship Id="rId96" Type="http://schemas.openxmlformats.org/officeDocument/2006/relationships/worksheet" Target="worksheets/sheet96.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worksheet" Target="worksheets/sheet57.xml"/><Relationship Id="rId106" Type="http://schemas.openxmlformats.org/officeDocument/2006/relationships/sharedStrings" Target="sharedStrings.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worksheet" Target="worksheets/sheet52.xml"/><Relationship Id="rId60" Type="http://schemas.openxmlformats.org/officeDocument/2006/relationships/worksheet" Target="worksheets/sheet60.xml"/><Relationship Id="rId65" Type="http://schemas.openxmlformats.org/officeDocument/2006/relationships/worksheet" Target="worksheets/sheet65.xml"/><Relationship Id="rId73" Type="http://schemas.openxmlformats.org/officeDocument/2006/relationships/worksheet" Target="worksheets/sheet73.xml"/><Relationship Id="rId78" Type="http://schemas.openxmlformats.org/officeDocument/2006/relationships/worksheet" Target="worksheets/sheet78.xml"/><Relationship Id="rId81" Type="http://schemas.openxmlformats.org/officeDocument/2006/relationships/worksheet" Target="worksheets/sheet81.xml"/><Relationship Id="rId86" Type="http://schemas.openxmlformats.org/officeDocument/2006/relationships/worksheet" Target="worksheets/sheet86.xml"/><Relationship Id="rId94" Type="http://schemas.openxmlformats.org/officeDocument/2006/relationships/worksheet" Target="worksheets/sheet94.xml"/><Relationship Id="rId99" Type="http://schemas.openxmlformats.org/officeDocument/2006/relationships/worksheet" Target="worksheets/sheet99.xml"/><Relationship Id="rId101" Type="http://schemas.openxmlformats.org/officeDocument/2006/relationships/worksheet" Target="worksheets/sheet10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109" Type="http://schemas.openxmlformats.org/officeDocument/2006/relationships/customXml" Target="../customXml/item3.xml"/><Relationship Id="rId34" Type="http://schemas.openxmlformats.org/officeDocument/2006/relationships/worksheet" Target="worksheets/sheet34.xml"/><Relationship Id="rId50" Type="http://schemas.openxmlformats.org/officeDocument/2006/relationships/worksheet" Target="worksheets/sheet50.xml"/><Relationship Id="rId55" Type="http://schemas.openxmlformats.org/officeDocument/2006/relationships/worksheet" Target="worksheets/sheet55.xml"/><Relationship Id="rId76" Type="http://schemas.openxmlformats.org/officeDocument/2006/relationships/worksheet" Target="worksheets/sheet76.xml"/><Relationship Id="rId97" Type="http://schemas.openxmlformats.org/officeDocument/2006/relationships/worksheet" Target="worksheets/sheet97.xml"/><Relationship Id="rId104"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worksheet" Target="worksheets/sheet71.xml"/><Relationship Id="rId92" Type="http://schemas.openxmlformats.org/officeDocument/2006/relationships/worksheet" Target="worksheets/sheet9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worksheet" Target="worksheets/sheet45.xml"/><Relationship Id="rId66" Type="http://schemas.openxmlformats.org/officeDocument/2006/relationships/worksheet" Target="worksheets/sheet66.xml"/><Relationship Id="rId87" Type="http://schemas.openxmlformats.org/officeDocument/2006/relationships/worksheet" Target="worksheets/sheet87.xml"/><Relationship Id="rId110" Type="http://schemas.openxmlformats.org/officeDocument/2006/relationships/customXml" Target="../customXml/item4.xml"/><Relationship Id="rId61" Type="http://schemas.openxmlformats.org/officeDocument/2006/relationships/worksheet" Target="worksheets/sheet61.xml"/><Relationship Id="rId82" Type="http://schemas.openxmlformats.org/officeDocument/2006/relationships/worksheet" Target="worksheets/sheet82.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worksheet" Target="worksheets/sheet56.xml"/><Relationship Id="rId77" Type="http://schemas.openxmlformats.org/officeDocument/2006/relationships/worksheet" Target="worksheets/sheet77.xml"/><Relationship Id="rId100" Type="http://schemas.openxmlformats.org/officeDocument/2006/relationships/worksheet" Target="worksheets/sheet100.xml"/><Relationship Id="rId105"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worksheet" Target="worksheets/sheet51.xml"/><Relationship Id="rId72" Type="http://schemas.openxmlformats.org/officeDocument/2006/relationships/worksheet" Target="worksheets/sheet72.xml"/><Relationship Id="rId93" Type="http://schemas.openxmlformats.org/officeDocument/2006/relationships/worksheet" Target="worksheets/sheet93.xml"/><Relationship Id="rId98" Type="http://schemas.openxmlformats.org/officeDocument/2006/relationships/worksheet" Target="worksheets/sheet98.xml"/><Relationship Id="rId3" Type="http://schemas.openxmlformats.org/officeDocument/2006/relationships/worksheet" Target="worksheets/sheet3.xml"/><Relationship Id="rId25" Type="http://schemas.openxmlformats.org/officeDocument/2006/relationships/worksheet" Target="worksheets/sheet25.xml"/><Relationship Id="rId46" Type="http://schemas.openxmlformats.org/officeDocument/2006/relationships/worksheet" Target="worksheets/sheet46.xml"/><Relationship Id="rId67" Type="http://schemas.openxmlformats.org/officeDocument/2006/relationships/worksheet" Target="worksheets/sheet67.xml"/><Relationship Id="rId20" Type="http://schemas.openxmlformats.org/officeDocument/2006/relationships/worksheet" Target="worksheets/sheet20.xml"/><Relationship Id="rId41" Type="http://schemas.openxmlformats.org/officeDocument/2006/relationships/worksheet" Target="worksheets/sheet41.xml"/><Relationship Id="rId62" Type="http://schemas.openxmlformats.org/officeDocument/2006/relationships/worksheet" Target="worksheets/sheet62.xml"/><Relationship Id="rId83" Type="http://schemas.openxmlformats.org/officeDocument/2006/relationships/worksheet" Target="worksheets/sheet83.xml"/><Relationship Id="rId88" Type="http://schemas.openxmlformats.org/officeDocument/2006/relationships/worksheet" Target="worksheets/sheet88.xml"/></Relationships>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5557245-F88F-4088-93A5-9F5636983ED1}">
  <dimension ref="A1:C105"/>
  <sheetViews>
    <sheetView tabSelected="1" workbookViewId="0"/>
  </sheetViews>
  <sheetFormatPr defaultRowHeight="14.25" x14ac:dyDescent="0.25"/>
  <cols>
    <col min="1" max="1" width="16.42578125" customWidth="1"/>
    <col min="2" max="2" width="129.5703125" customWidth="1"/>
    <col min="3" max="3" width="104.42578125" customWidth="1"/>
  </cols>
  <sheetData>
    <row r="1" spans="1:3" ht="20.25" x14ac:dyDescent="0.35">
      <c r="A1" s="39" t="s">
        <v>548</v>
      </c>
    </row>
    <row r="3" spans="1:3" ht="17.25" x14ac:dyDescent="0.3">
      <c r="A3" s="40" t="s">
        <v>549</v>
      </c>
      <c r="B3" s="40" t="s">
        <v>550</v>
      </c>
      <c r="C3" s="40" t="s">
        <v>551</v>
      </c>
    </row>
    <row r="4" spans="1:3" x14ac:dyDescent="0.25">
      <c r="A4" s="3" t="s">
        <v>552</v>
      </c>
      <c r="B4" s="44" t="s">
        <v>746</v>
      </c>
      <c r="C4" s="2" t="s">
        <v>0</v>
      </c>
    </row>
    <row r="5" spans="1:3" x14ac:dyDescent="0.25">
      <c r="A5" s="3" t="s">
        <v>553</v>
      </c>
      <c r="B5" s="44" t="s">
        <v>748</v>
      </c>
    </row>
    <row r="6" spans="1:3" x14ac:dyDescent="0.25">
      <c r="A6" s="3" t="s">
        <v>554</v>
      </c>
      <c r="B6" s="2" t="s">
        <v>555</v>
      </c>
      <c r="C6" s="2" t="s">
        <v>33</v>
      </c>
    </row>
    <row r="7" spans="1:3" x14ac:dyDescent="0.25">
      <c r="A7" s="3" t="s">
        <v>556</v>
      </c>
      <c r="B7" s="44" t="s">
        <v>750</v>
      </c>
      <c r="C7" s="2" t="s">
        <v>557</v>
      </c>
    </row>
    <row r="8" spans="1:3" x14ac:dyDescent="0.25">
      <c r="A8" s="3" t="s">
        <v>558</v>
      </c>
      <c r="B8" s="2" t="s">
        <v>559</v>
      </c>
      <c r="C8" s="2" t="s">
        <v>33</v>
      </c>
    </row>
    <row r="9" spans="1:3" x14ac:dyDescent="0.25">
      <c r="A9" s="3" t="s">
        <v>560</v>
      </c>
      <c r="B9" s="2" t="s">
        <v>561</v>
      </c>
      <c r="C9" s="2" t="s">
        <v>67</v>
      </c>
    </row>
    <row r="10" spans="1:3" x14ac:dyDescent="0.25">
      <c r="A10" s="3" t="s">
        <v>562</v>
      </c>
      <c r="B10" s="2" t="s">
        <v>563</v>
      </c>
      <c r="C10" s="2" t="s">
        <v>70</v>
      </c>
    </row>
    <row r="11" spans="1:3" x14ac:dyDescent="0.25">
      <c r="A11" s="3" t="s">
        <v>564</v>
      </c>
      <c r="B11" s="44" t="s">
        <v>752</v>
      </c>
      <c r="C11" s="2" t="s">
        <v>83</v>
      </c>
    </row>
    <row r="12" spans="1:3" x14ac:dyDescent="0.25">
      <c r="A12" s="3" t="s">
        <v>565</v>
      </c>
      <c r="B12" s="44" t="s">
        <v>754</v>
      </c>
      <c r="C12" s="2" t="s">
        <v>331</v>
      </c>
    </row>
    <row r="13" spans="1:3" x14ac:dyDescent="0.25">
      <c r="A13" s="3" t="s">
        <v>566</v>
      </c>
      <c r="B13" s="44" t="s">
        <v>756</v>
      </c>
      <c r="C13" s="2" t="s">
        <v>567</v>
      </c>
    </row>
    <row r="14" spans="1:3" x14ac:dyDescent="0.25">
      <c r="A14" s="3" t="s">
        <v>568</v>
      </c>
      <c r="B14" s="44" t="s">
        <v>757</v>
      </c>
      <c r="C14" s="2" t="s">
        <v>0</v>
      </c>
    </row>
    <row r="15" spans="1:3" x14ac:dyDescent="0.25">
      <c r="A15" s="3" t="s">
        <v>569</v>
      </c>
      <c r="B15" s="2" t="s">
        <v>570</v>
      </c>
      <c r="C15" s="2" t="s">
        <v>571</v>
      </c>
    </row>
    <row r="16" spans="1:3" x14ac:dyDescent="0.25">
      <c r="A16" s="3" t="s">
        <v>572</v>
      </c>
      <c r="B16" s="2" t="s">
        <v>573</v>
      </c>
    </row>
    <row r="17" spans="1:3" x14ac:dyDescent="0.25">
      <c r="A17" s="3" t="s">
        <v>574</v>
      </c>
      <c r="B17" s="2" t="s">
        <v>575</v>
      </c>
    </row>
    <row r="18" spans="1:3" x14ac:dyDescent="0.25">
      <c r="A18" s="3" t="s">
        <v>576</v>
      </c>
      <c r="B18" s="2" t="s">
        <v>573</v>
      </c>
      <c r="C18" s="2" t="s">
        <v>70</v>
      </c>
    </row>
    <row r="19" spans="1:3" x14ac:dyDescent="0.25">
      <c r="A19" s="3" t="s">
        <v>577</v>
      </c>
      <c r="B19" s="2" t="s">
        <v>578</v>
      </c>
      <c r="C19" s="2" t="s">
        <v>0</v>
      </c>
    </row>
    <row r="20" spans="1:3" x14ac:dyDescent="0.25">
      <c r="A20" s="3" t="s">
        <v>579</v>
      </c>
      <c r="B20" s="2" t="s">
        <v>578</v>
      </c>
      <c r="C20" s="2" t="s">
        <v>132</v>
      </c>
    </row>
    <row r="21" spans="1:3" x14ac:dyDescent="0.25">
      <c r="A21" s="3" t="s">
        <v>580</v>
      </c>
      <c r="B21" s="2" t="s">
        <v>581</v>
      </c>
      <c r="C21" s="2" t="s">
        <v>135</v>
      </c>
    </row>
    <row r="22" spans="1:3" x14ac:dyDescent="0.25">
      <c r="A22" s="3" t="s">
        <v>582</v>
      </c>
      <c r="B22" s="2" t="s">
        <v>583</v>
      </c>
      <c r="C22" s="2" t="s">
        <v>33</v>
      </c>
    </row>
    <row r="23" spans="1:3" x14ac:dyDescent="0.25">
      <c r="A23" s="3" t="s">
        <v>584</v>
      </c>
      <c r="B23" s="2" t="s">
        <v>585</v>
      </c>
      <c r="C23" s="2" t="s">
        <v>0</v>
      </c>
    </row>
    <row r="24" spans="1:3" x14ac:dyDescent="0.25">
      <c r="A24" s="3" t="s">
        <v>586</v>
      </c>
      <c r="B24" s="2" t="s">
        <v>587</v>
      </c>
      <c r="C24" s="2" t="s">
        <v>331</v>
      </c>
    </row>
    <row r="25" spans="1:3" x14ac:dyDescent="0.25">
      <c r="A25" s="3" t="s">
        <v>588</v>
      </c>
      <c r="B25" s="2" t="s">
        <v>589</v>
      </c>
    </row>
    <row r="26" spans="1:3" x14ac:dyDescent="0.25">
      <c r="A26" s="3" t="s">
        <v>590</v>
      </c>
      <c r="B26" s="2" t="s">
        <v>591</v>
      </c>
    </row>
    <row r="27" spans="1:3" x14ac:dyDescent="0.25">
      <c r="A27" s="3" t="s">
        <v>592</v>
      </c>
      <c r="B27" s="2" t="s">
        <v>593</v>
      </c>
    </row>
    <row r="28" spans="1:3" x14ac:dyDescent="0.25">
      <c r="A28" s="3" t="s">
        <v>594</v>
      </c>
      <c r="B28" s="2" t="s">
        <v>595</v>
      </c>
      <c r="C28" s="2" t="s">
        <v>187</v>
      </c>
    </row>
    <row r="29" spans="1:3" x14ac:dyDescent="0.25">
      <c r="A29" s="3" t="s">
        <v>596</v>
      </c>
      <c r="B29" s="2" t="s">
        <v>597</v>
      </c>
    </row>
    <row r="30" spans="1:3" x14ac:dyDescent="0.25">
      <c r="A30" s="3" t="s">
        <v>598</v>
      </c>
      <c r="B30" s="2" t="s">
        <v>597</v>
      </c>
      <c r="C30" s="2" t="s">
        <v>39</v>
      </c>
    </row>
    <row r="31" spans="1:3" x14ac:dyDescent="0.25">
      <c r="A31" s="3" t="s">
        <v>599</v>
      </c>
      <c r="B31" s="2" t="s">
        <v>600</v>
      </c>
    </row>
    <row r="32" spans="1:3" x14ac:dyDescent="0.25">
      <c r="A32" s="3" t="s">
        <v>601</v>
      </c>
      <c r="B32" s="2" t="s">
        <v>602</v>
      </c>
      <c r="C32" s="2" t="s">
        <v>135</v>
      </c>
    </row>
    <row r="33" spans="1:3" x14ac:dyDescent="0.25">
      <c r="A33" s="3" t="s">
        <v>603</v>
      </c>
      <c r="B33" s="2" t="s">
        <v>604</v>
      </c>
      <c r="C33" s="2" t="s">
        <v>33</v>
      </c>
    </row>
    <row r="34" spans="1:3" x14ac:dyDescent="0.25">
      <c r="A34" s="3" t="s">
        <v>605</v>
      </c>
      <c r="B34" s="2" t="s">
        <v>606</v>
      </c>
      <c r="C34" s="2" t="s">
        <v>135</v>
      </c>
    </row>
    <row r="35" spans="1:3" x14ac:dyDescent="0.25">
      <c r="A35" s="3" t="s">
        <v>607</v>
      </c>
      <c r="B35" s="2" t="s">
        <v>608</v>
      </c>
      <c r="C35" s="2" t="s">
        <v>67</v>
      </c>
    </row>
    <row r="36" spans="1:3" x14ac:dyDescent="0.25">
      <c r="A36" s="3" t="s">
        <v>609</v>
      </c>
      <c r="B36" s="2" t="s">
        <v>610</v>
      </c>
    </row>
    <row r="37" spans="1:3" x14ac:dyDescent="0.25">
      <c r="A37" s="3" t="s">
        <v>611</v>
      </c>
      <c r="B37" s="2" t="s">
        <v>612</v>
      </c>
      <c r="C37" s="2" t="s">
        <v>613</v>
      </c>
    </row>
    <row r="38" spans="1:3" x14ac:dyDescent="0.25">
      <c r="A38" s="3" t="s">
        <v>614</v>
      </c>
      <c r="B38" s="2" t="s">
        <v>615</v>
      </c>
      <c r="C38" s="2" t="s">
        <v>616</v>
      </c>
    </row>
    <row r="39" spans="1:3" x14ac:dyDescent="0.25">
      <c r="A39" s="3" t="s">
        <v>617</v>
      </c>
      <c r="B39" s="2" t="s">
        <v>615</v>
      </c>
      <c r="C39" s="2" t="s">
        <v>252</v>
      </c>
    </row>
    <row r="40" spans="1:3" x14ac:dyDescent="0.25">
      <c r="A40" s="3" t="s">
        <v>618</v>
      </c>
      <c r="B40" s="2" t="s">
        <v>58</v>
      </c>
      <c r="C40" s="2" t="s">
        <v>135</v>
      </c>
    </row>
    <row r="41" spans="1:3" x14ac:dyDescent="0.25">
      <c r="A41" s="3" t="s">
        <v>619</v>
      </c>
      <c r="B41" s="2" t="s">
        <v>620</v>
      </c>
      <c r="C41" s="2" t="s">
        <v>67</v>
      </c>
    </row>
    <row r="42" spans="1:3" x14ac:dyDescent="0.25">
      <c r="A42" s="3" t="s">
        <v>621</v>
      </c>
      <c r="B42" s="2" t="s">
        <v>622</v>
      </c>
      <c r="C42" s="2" t="s">
        <v>67</v>
      </c>
    </row>
    <row r="43" spans="1:3" x14ac:dyDescent="0.25">
      <c r="A43" s="3" t="s">
        <v>623</v>
      </c>
      <c r="B43" s="2" t="s">
        <v>624</v>
      </c>
      <c r="C43" s="2" t="s">
        <v>135</v>
      </c>
    </row>
    <row r="44" spans="1:3" x14ac:dyDescent="0.25">
      <c r="A44" s="3" t="s">
        <v>625</v>
      </c>
      <c r="B44" s="2" t="s">
        <v>626</v>
      </c>
      <c r="C44" s="2" t="s">
        <v>67</v>
      </c>
    </row>
    <row r="45" spans="1:3" x14ac:dyDescent="0.25">
      <c r="A45" s="3" t="s">
        <v>627</v>
      </c>
      <c r="B45" s="2" t="s">
        <v>628</v>
      </c>
      <c r="C45" s="2" t="s">
        <v>265</v>
      </c>
    </row>
    <row r="46" spans="1:3" x14ac:dyDescent="0.25">
      <c r="A46" s="3" t="s">
        <v>629</v>
      </c>
      <c r="B46" s="2" t="s">
        <v>630</v>
      </c>
      <c r="C46" s="2" t="s">
        <v>135</v>
      </c>
    </row>
    <row r="47" spans="1:3" x14ac:dyDescent="0.25">
      <c r="A47" s="3" t="s">
        <v>631</v>
      </c>
      <c r="B47" s="2" t="s">
        <v>632</v>
      </c>
      <c r="C47" s="2" t="s">
        <v>67</v>
      </c>
    </row>
    <row r="48" spans="1:3" x14ac:dyDescent="0.25">
      <c r="A48" s="3" t="s">
        <v>633</v>
      </c>
      <c r="B48" s="2" t="s">
        <v>634</v>
      </c>
      <c r="C48" s="2" t="s">
        <v>70</v>
      </c>
    </row>
    <row r="49" spans="1:3" x14ac:dyDescent="0.25">
      <c r="A49" s="3" t="s">
        <v>635</v>
      </c>
      <c r="B49" s="2" t="s">
        <v>636</v>
      </c>
      <c r="C49" s="2" t="s">
        <v>70</v>
      </c>
    </row>
    <row r="50" spans="1:3" x14ac:dyDescent="0.25">
      <c r="A50" s="3" t="s">
        <v>637</v>
      </c>
      <c r="B50" s="2" t="s">
        <v>638</v>
      </c>
      <c r="C50" s="2" t="s">
        <v>274</v>
      </c>
    </row>
    <row r="51" spans="1:3" x14ac:dyDescent="0.25">
      <c r="A51" s="3" t="s">
        <v>639</v>
      </c>
      <c r="B51" s="2" t="s">
        <v>640</v>
      </c>
      <c r="C51" s="2" t="s">
        <v>274</v>
      </c>
    </row>
    <row r="52" spans="1:3" x14ac:dyDescent="0.25">
      <c r="A52" s="3" t="s">
        <v>641</v>
      </c>
      <c r="B52" s="2" t="s">
        <v>642</v>
      </c>
      <c r="C52" s="2" t="s">
        <v>70</v>
      </c>
    </row>
    <row r="53" spans="1:3" x14ac:dyDescent="0.25">
      <c r="A53" s="3" t="s">
        <v>643</v>
      </c>
      <c r="B53" s="2" t="s">
        <v>644</v>
      </c>
      <c r="C53" s="2" t="s">
        <v>70</v>
      </c>
    </row>
    <row r="54" spans="1:3" x14ac:dyDescent="0.25">
      <c r="A54" s="3" t="s">
        <v>645</v>
      </c>
      <c r="B54" s="2" t="s">
        <v>646</v>
      </c>
    </row>
    <row r="55" spans="1:3" x14ac:dyDescent="0.25">
      <c r="A55" s="3" t="s">
        <v>647</v>
      </c>
      <c r="B55" s="2" t="s">
        <v>648</v>
      </c>
      <c r="C55" s="2" t="s">
        <v>39</v>
      </c>
    </row>
    <row r="56" spans="1:3" x14ac:dyDescent="0.25">
      <c r="A56" s="3" t="s">
        <v>649</v>
      </c>
      <c r="B56" s="2" t="s">
        <v>650</v>
      </c>
    </row>
    <row r="57" spans="1:3" x14ac:dyDescent="0.25">
      <c r="A57" s="3" t="s">
        <v>651</v>
      </c>
      <c r="B57" s="2" t="s">
        <v>652</v>
      </c>
      <c r="C57" s="2" t="s">
        <v>39</v>
      </c>
    </row>
    <row r="58" spans="1:3" x14ac:dyDescent="0.25">
      <c r="A58" s="3" t="s">
        <v>653</v>
      </c>
      <c r="B58" s="2" t="s">
        <v>654</v>
      </c>
    </row>
    <row r="59" spans="1:3" x14ac:dyDescent="0.25">
      <c r="A59" s="3" t="s">
        <v>655</v>
      </c>
      <c r="B59" s="2" t="s">
        <v>656</v>
      </c>
      <c r="C59" s="2" t="s">
        <v>18</v>
      </c>
    </row>
    <row r="60" spans="1:3" x14ac:dyDescent="0.25">
      <c r="A60" s="3" t="s">
        <v>657</v>
      </c>
      <c r="B60" s="2" t="s">
        <v>658</v>
      </c>
      <c r="C60" s="2" t="s">
        <v>0</v>
      </c>
    </row>
    <row r="61" spans="1:3" x14ac:dyDescent="0.25">
      <c r="A61" s="3" t="s">
        <v>659</v>
      </c>
      <c r="B61" s="2" t="s">
        <v>660</v>
      </c>
      <c r="C61" s="2" t="s">
        <v>0</v>
      </c>
    </row>
    <row r="62" spans="1:3" x14ac:dyDescent="0.25">
      <c r="A62" s="3" t="s">
        <v>661</v>
      </c>
      <c r="B62" s="2" t="s">
        <v>662</v>
      </c>
      <c r="C62" s="2" t="s">
        <v>331</v>
      </c>
    </row>
    <row r="63" spans="1:3" x14ac:dyDescent="0.25">
      <c r="A63" s="3" t="s">
        <v>663</v>
      </c>
      <c r="B63" s="2" t="s">
        <v>664</v>
      </c>
      <c r="C63" s="2" t="s">
        <v>331</v>
      </c>
    </row>
    <row r="64" spans="1:3" x14ac:dyDescent="0.25">
      <c r="A64" s="3" t="s">
        <v>665</v>
      </c>
      <c r="B64" s="2" t="s">
        <v>666</v>
      </c>
      <c r="C64" s="2" t="s">
        <v>70</v>
      </c>
    </row>
    <row r="65" spans="1:3" x14ac:dyDescent="0.25">
      <c r="A65" s="3" t="s">
        <v>667</v>
      </c>
      <c r="B65" s="2" t="s">
        <v>666</v>
      </c>
      <c r="C65" s="2" t="s">
        <v>70</v>
      </c>
    </row>
    <row r="66" spans="1:3" x14ac:dyDescent="0.25">
      <c r="A66" s="3" t="s">
        <v>668</v>
      </c>
      <c r="B66" s="2" t="s">
        <v>669</v>
      </c>
    </row>
    <row r="67" spans="1:3" x14ac:dyDescent="0.25">
      <c r="A67" s="3" t="s">
        <v>670</v>
      </c>
      <c r="B67" s="2" t="s">
        <v>671</v>
      </c>
      <c r="C67" s="2" t="s">
        <v>39</v>
      </c>
    </row>
    <row r="68" spans="1:3" x14ac:dyDescent="0.25">
      <c r="A68" s="3" t="s">
        <v>672</v>
      </c>
      <c r="B68" s="2" t="s">
        <v>673</v>
      </c>
      <c r="C68" s="2" t="s">
        <v>335</v>
      </c>
    </row>
    <row r="69" spans="1:3" x14ac:dyDescent="0.25">
      <c r="A69" s="3" t="s">
        <v>674</v>
      </c>
      <c r="B69" s="2" t="s">
        <v>675</v>
      </c>
      <c r="C69" s="2" t="s">
        <v>335</v>
      </c>
    </row>
    <row r="70" spans="1:3" x14ac:dyDescent="0.25">
      <c r="A70" s="3" t="s">
        <v>676</v>
      </c>
      <c r="B70" s="2" t="s">
        <v>677</v>
      </c>
      <c r="C70" s="2" t="s">
        <v>335</v>
      </c>
    </row>
    <row r="71" spans="1:3" x14ac:dyDescent="0.25">
      <c r="A71" s="3" t="s">
        <v>678</v>
      </c>
      <c r="B71" s="2" t="s">
        <v>679</v>
      </c>
      <c r="C71" s="2" t="s">
        <v>335</v>
      </c>
    </row>
    <row r="72" spans="1:3" x14ac:dyDescent="0.25">
      <c r="A72" s="3" t="s">
        <v>680</v>
      </c>
      <c r="B72" s="2" t="s">
        <v>681</v>
      </c>
      <c r="C72" s="2" t="s">
        <v>70</v>
      </c>
    </row>
    <row r="73" spans="1:3" x14ac:dyDescent="0.25">
      <c r="A73" s="3" t="s">
        <v>682</v>
      </c>
      <c r="B73" s="2" t="s">
        <v>683</v>
      </c>
      <c r="C73" s="2" t="s">
        <v>335</v>
      </c>
    </row>
    <row r="74" spans="1:3" x14ac:dyDescent="0.25">
      <c r="A74" s="3" t="s">
        <v>684</v>
      </c>
      <c r="B74" s="44" t="s">
        <v>762</v>
      </c>
    </row>
    <row r="75" spans="1:3" x14ac:dyDescent="0.25">
      <c r="A75" s="3" t="s">
        <v>685</v>
      </c>
      <c r="B75" s="44" t="s">
        <v>763</v>
      </c>
      <c r="C75" s="2" t="s">
        <v>39</v>
      </c>
    </row>
    <row r="76" spans="1:3" x14ac:dyDescent="0.25">
      <c r="A76" s="3" t="s">
        <v>686</v>
      </c>
      <c r="B76" s="2" t="s">
        <v>687</v>
      </c>
      <c r="C76" s="2" t="s">
        <v>70</v>
      </c>
    </row>
    <row r="77" spans="1:3" x14ac:dyDescent="0.25">
      <c r="A77" s="3" t="s">
        <v>688</v>
      </c>
      <c r="B77" s="2" t="s">
        <v>689</v>
      </c>
    </row>
    <row r="78" spans="1:3" x14ac:dyDescent="0.25">
      <c r="A78" s="3" t="s">
        <v>690</v>
      </c>
      <c r="B78" s="2" t="s">
        <v>691</v>
      </c>
      <c r="C78" s="2" t="s">
        <v>402</v>
      </c>
    </row>
    <row r="79" spans="1:3" x14ac:dyDescent="0.25">
      <c r="A79" s="3" t="s">
        <v>692</v>
      </c>
      <c r="B79" s="2" t="s">
        <v>693</v>
      </c>
      <c r="C79" s="2" t="s">
        <v>331</v>
      </c>
    </row>
    <row r="80" spans="1:3" x14ac:dyDescent="0.25">
      <c r="A80" s="3" t="s">
        <v>694</v>
      </c>
      <c r="B80" s="2" t="s">
        <v>695</v>
      </c>
    </row>
    <row r="81" spans="1:3" x14ac:dyDescent="0.25">
      <c r="A81" s="3" t="s">
        <v>696</v>
      </c>
      <c r="B81" s="2" t="s">
        <v>697</v>
      </c>
    </row>
    <row r="82" spans="1:3" x14ac:dyDescent="0.25">
      <c r="A82" s="3" t="s">
        <v>698</v>
      </c>
      <c r="B82" s="2" t="s">
        <v>699</v>
      </c>
      <c r="C82" s="2" t="s">
        <v>70</v>
      </c>
    </row>
    <row r="83" spans="1:3" x14ac:dyDescent="0.25">
      <c r="A83" s="3" t="s">
        <v>700</v>
      </c>
      <c r="B83" s="2" t="s">
        <v>701</v>
      </c>
      <c r="C83" s="2" t="s">
        <v>437</v>
      </c>
    </row>
    <row r="84" spans="1:3" x14ac:dyDescent="0.25">
      <c r="A84" s="3" t="s">
        <v>702</v>
      </c>
      <c r="B84" s="2" t="s">
        <v>703</v>
      </c>
    </row>
    <row r="85" spans="1:3" x14ac:dyDescent="0.25">
      <c r="A85" s="3" t="s">
        <v>704</v>
      </c>
      <c r="B85" s="2" t="s">
        <v>705</v>
      </c>
    </row>
    <row r="86" spans="1:3" x14ac:dyDescent="0.25">
      <c r="A86" s="3" t="s">
        <v>706</v>
      </c>
      <c r="B86" s="2" t="s">
        <v>707</v>
      </c>
    </row>
    <row r="87" spans="1:3" x14ac:dyDescent="0.25">
      <c r="A87" s="3" t="s">
        <v>708</v>
      </c>
      <c r="B87" s="2" t="s">
        <v>709</v>
      </c>
      <c r="C87" s="2" t="s">
        <v>402</v>
      </c>
    </row>
    <row r="88" spans="1:3" x14ac:dyDescent="0.25">
      <c r="A88" s="3" t="s">
        <v>710</v>
      </c>
      <c r="B88" s="2" t="s">
        <v>711</v>
      </c>
    </row>
    <row r="89" spans="1:3" x14ac:dyDescent="0.25">
      <c r="A89" s="3" t="s">
        <v>712</v>
      </c>
      <c r="B89" s="2" t="s">
        <v>713</v>
      </c>
      <c r="C89" s="2" t="s">
        <v>39</v>
      </c>
    </row>
    <row r="90" spans="1:3" x14ac:dyDescent="0.25">
      <c r="A90" s="3" t="s">
        <v>714</v>
      </c>
      <c r="B90" s="2" t="s">
        <v>715</v>
      </c>
    </row>
    <row r="91" spans="1:3" x14ac:dyDescent="0.25">
      <c r="A91" s="3" t="s">
        <v>716</v>
      </c>
      <c r="B91" s="2" t="s">
        <v>92</v>
      </c>
    </row>
    <row r="92" spans="1:3" x14ac:dyDescent="0.25">
      <c r="A92" s="3" t="s">
        <v>717</v>
      </c>
      <c r="B92" s="2" t="s">
        <v>718</v>
      </c>
      <c r="C92" s="2" t="s">
        <v>478</v>
      </c>
    </row>
    <row r="93" spans="1:3" x14ac:dyDescent="0.25">
      <c r="A93" s="3" t="s">
        <v>719</v>
      </c>
      <c r="B93" s="2" t="s">
        <v>720</v>
      </c>
      <c r="C93" s="2" t="s">
        <v>0</v>
      </c>
    </row>
    <row r="94" spans="1:3" x14ac:dyDescent="0.25">
      <c r="A94" s="3" t="s">
        <v>721</v>
      </c>
      <c r="B94" s="2" t="s">
        <v>722</v>
      </c>
      <c r="C94" s="2" t="s">
        <v>484</v>
      </c>
    </row>
    <row r="95" spans="1:3" x14ac:dyDescent="0.25">
      <c r="A95" s="3" t="s">
        <v>723</v>
      </c>
      <c r="B95" s="2" t="s">
        <v>724</v>
      </c>
      <c r="C95" s="2" t="s">
        <v>135</v>
      </c>
    </row>
    <row r="96" spans="1:3" x14ac:dyDescent="0.25">
      <c r="A96" s="3" t="s">
        <v>725</v>
      </c>
      <c r="B96" s="2" t="s">
        <v>726</v>
      </c>
      <c r="C96" s="2" t="s">
        <v>33</v>
      </c>
    </row>
    <row r="97" spans="1:3" x14ac:dyDescent="0.25">
      <c r="A97" s="3" t="s">
        <v>727</v>
      </c>
      <c r="B97" s="2" t="s">
        <v>728</v>
      </c>
      <c r="C97" s="2" t="s">
        <v>0</v>
      </c>
    </row>
    <row r="98" spans="1:3" x14ac:dyDescent="0.25">
      <c r="A98" s="3" t="s">
        <v>729</v>
      </c>
      <c r="B98" s="2" t="s">
        <v>730</v>
      </c>
      <c r="C98" s="2" t="s">
        <v>331</v>
      </c>
    </row>
    <row r="99" spans="1:3" x14ac:dyDescent="0.25">
      <c r="A99" s="3" t="s">
        <v>731</v>
      </c>
      <c r="B99" s="2" t="s">
        <v>732</v>
      </c>
      <c r="C99" s="2" t="s">
        <v>135</v>
      </c>
    </row>
    <row r="100" spans="1:3" x14ac:dyDescent="0.25">
      <c r="A100" s="3" t="s">
        <v>733</v>
      </c>
      <c r="B100" s="2" t="s">
        <v>734</v>
      </c>
      <c r="C100" s="2" t="s">
        <v>33</v>
      </c>
    </row>
    <row r="101" spans="1:3" x14ac:dyDescent="0.25">
      <c r="A101" s="3" t="s">
        <v>735</v>
      </c>
      <c r="B101" s="2" t="s">
        <v>736</v>
      </c>
      <c r="C101" s="2" t="s">
        <v>0</v>
      </c>
    </row>
    <row r="102" spans="1:3" x14ac:dyDescent="0.25">
      <c r="A102" s="3" t="s">
        <v>737</v>
      </c>
      <c r="B102" s="2" t="s">
        <v>738</v>
      </c>
      <c r="C102" s="2" t="s">
        <v>0</v>
      </c>
    </row>
    <row r="103" spans="1:3" x14ac:dyDescent="0.25">
      <c r="A103" s="3" t="s">
        <v>739</v>
      </c>
      <c r="B103" s="2" t="s">
        <v>740</v>
      </c>
    </row>
    <row r="104" spans="1:3" x14ac:dyDescent="0.25">
      <c r="A104" s="3" t="s">
        <v>741</v>
      </c>
      <c r="B104" s="2" t="s">
        <v>742</v>
      </c>
    </row>
    <row r="105" spans="1:3" x14ac:dyDescent="0.25">
      <c r="A105" s="3" t="s">
        <v>743</v>
      </c>
      <c r="B105" s="2" t="s">
        <v>744</v>
      </c>
    </row>
  </sheetData>
  <hyperlinks>
    <hyperlink ref="A4" location="'Graph 1'!A1" tooltip="Changes view to 'Graph 1' sheet" display="'Graph 1" xr:uid="{00000000-0004-0000-0000-000000000000}"/>
    <hyperlink ref="A5" location="'Graph 2'!A1" tooltip="Changes view to 'Graph 2' sheet" display="'Graph 2" xr:uid="{00000000-0004-0000-0000-000001000000}"/>
    <hyperlink ref="A6" location="'Graph 3'!A1" tooltip="Changes view to 'Graph 3' sheet" display="'Graph 3" xr:uid="{00000000-0004-0000-0000-000002000000}"/>
    <hyperlink ref="A7" location="'Graph 4'!A1" tooltip="Changes view to 'Graph 4' sheet" display="'Graph 4" xr:uid="{00000000-0004-0000-0000-000003000000}"/>
    <hyperlink ref="A8" location="'Graph 5'!A1" tooltip="Changes view to 'Graph 5' sheet" display="'Graph 5" xr:uid="{00000000-0004-0000-0000-000004000000}"/>
    <hyperlink ref="A9" location="'Graph 6'!A1" tooltip="Changes view to 'Graph 6' sheet" display="'Graph 6" xr:uid="{00000000-0004-0000-0000-000005000000}"/>
    <hyperlink ref="A10" location="'Graph 7'!A1" tooltip="Changes view to 'Graph 7' sheet" display="'Graph 7" xr:uid="{00000000-0004-0000-0000-000006000000}"/>
    <hyperlink ref="A11" location="'Graph 8'!A1" tooltip="Changes view to 'Graph 8' sheet" display="'Graph 8" xr:uid="{00000000-0004-0000-0000-000007000000}"/>
    <hyperlink ref="A12" location="'Graph 9'!A1" tooltip="Changes view to 'Graph 9' sheet" display="'Graph 9" xr:uid="{00000000-0004-0000-0000-000008000000}"/>
    <hyperlink ref="A13" location="'Graph 10'!A1" tooltip="Changes view to 'Graph 10' sheet" display="'Graph 10" xr:uid="{00000000-0004-0000-0000-000009000000}"/>
    <hyperlink ref="A14" location="'Graph 11'!A1" tooltip="Changes view to 'Graph 11' sheet" display="'Graph 11" xr:uid="{00000000-0004-0000-0000-00000A000000}"/>
    <hyperlink ref="A15" location="'Graph 12'!A1" tooltip="Changes view to 'Graph 12' sheet" display="'Graph 12" xr:uid="{00000000-0004-0000-0000-00000B000000}"/>
    <hyperlink ref="A16" location="'Graph 13'!A1" tooltip="Changes view to 'Graph 13' sheet" display="'Graph 13" xr:uid="{00000000-0004-0000-0000-00000C000000}"/>
    <hyperlink ref="A17" location="'Graph 13a'!A1" tooltip="Changes view to 'Graph 13a' sheet" display="'Graph 13a" xr:uid="{00000000-0004-0000-0000-00000D000000}"/>
    <hyperlink ref="A18" location="'Graph 14'!A1" tooltip="Changes view to 'Graph 14' sheet" display="'Graph 14" xr:uid="{00000000-0004-0000-0000-00000E000000}"/>
    <hyperlink ref="A19" location="'Graph 15'!A1" tooltip="Changes view to 'Graph 15' sheet" display="'Graph 15" xr:uid="{00000000-0004-0000-0000-00000F000000}"/>
    <hyperlink ref="A20" location="'Graph 15a'!A1" tooltip="Changes view to 'Graph 15a' sheet" display="'Graph 15a" xr:uid="{00000000-0004-0000-0000-000010000000}"/>
    <hyperlink ref="A21" location="'Graph 16'!A1" tooltip="Changes view to 'Graph 16' sheet" display="'Graph 16" xr:uid="{00000000-0004-0000-0000-000011000000}"/>
    <hyperlink ref="A22" location="'Graph 17'!A1" tooltip="Changes view to 'Graph 17' sheet" display="'Graph 17" xr:uid="{00000000-0004-0000-0000-000012000000}"/>
    <hyperlink ref="A23" location="'Graph 18'!A1" tooltip="Changes view to 'Graph 18' sheet" display="'Graph 18" xr:uid="{00000000-0004-0000-0000-000013000000}"/>
    <hyperlink ref="A24" location="'Graph 19'!A1" tooltip="Changes view to 'Graph 19' sheet" display="'Graph 19" xr:uid="{00000000-0004-0000-0000-000014000000}"/>
    <hyperlink ref="A25" location="'Graph 20'!A1" tooltip="Changes view to 'Graph 20' sheet" display="'Graph 20" xr:uid="{00000000-0004-0000-0000-000015000000}"/>
    <hyperlink ref="A26" location="'Graph 20a'!A1" tooltip="Changes view to 'Graph 20a' sheet" display="'Graph 20a" xr:uid="{00000000-0004-0000-0000-000016000000}"/>
    <hyperlink ref="A27" location="'Graph 20b'!A1" tooltip="Changes view to 'Graph 20b' sheet" display="'Graph 20b" xr:uid="{00000000-0004-0000-0000-000017000000}"/>
    <hyperlink ref="A28" location="'Graph 21'!A1" tooltip="Changes view to 'Graph 21' sheet" display="'Graph 21" xr:uid="{00000000-0004-0000-0000-000018000000}"/>
    <hyperlink ref="A29" location="'Graph 22'!A1" tooltip="Changes view to 'Graph 22' sheet" display="'Graph 22" xr:uid="{00000000-0004-0000-0000-000019000000}"/>
    <hyperlink ref="A30" location="'Graph 23'!A1" tooltip="Changes view to 'Graph 23' sheet" display="'Graph 23" xr:uid="{00000000-0004-0000-0000-00001A000000}"/>
    <hyperlink ref="A31" location="'Graph 24'!A1" tooltip="Changes view to 'Graph 24' sheet" display="'Graph 24" xr:uid="{00000000-0004-0000-0000-00001B000000}"/>
    <hyperlink ref="A32" location="'Graph 25'!A1" tooltip="Changes view to 'Graph 25' sheet" display="'Graph 25" xr:uid="{00000000-0004-0000-0000-00001C000000}"/>
    <hyperlink ref="A33" location="'Graph 26'!A1" tooltip="Changes view to 'Graph 26' sheet" display="'Graph 26" xr:uid="{00000000-0004-0000-0000-00001D000000}"/>
    <hyperlink ref="A34" location="'Graph 27'!A1" tooltip="Changes view to 'Graph 27' sheet" display="'Graph 27" xr:uid="{00000000-0004-0000-0000-00001E000000}"/>
    <hyperlink ref="A35" location="'Graph 28'!A1" tooltip="Changes view to 'Graph 28' sheet" display="'Graph 28" xr:uid="{00000000-0004-0000-0000-00001F000000}"/>
    <hyperlink ref="A36" location="'Graph 29'!A1" tooltip="Changes view to 'Graph 29' sheet" display="'Graph 29" xr:uid="{00000000-0004-0000-0000-000020000000}"/>
    <hyperlink ref="A37" location="'Graph 30'!A1" tooltip="Changes view to 'Graph 30' sheet" display="'Graph 30" xr:uid="{00000000-0004-0000-0000-000021000000}"/>
    <hyperlink ref="A38" location="'Graph 31'!A1" tooltip="Changes view to 'Graph 31' sheet" display="'Graph 31" xr:uid="{00000000-0004-0000-0000-000022000000}"/>
    <hyperlink ref="A39" location="'Graph 32'!A1" tooltip="Changes view to 'Graph 32' sheet" display="'Graph 32" xr:uid="{00000000-0004-0000-0000-000023000000}"/>
    <hyperlink ref="A40" location="'Graph 33'!A1" tooltip="Changes view to 'Graph 33' sheet" display="'Graph 33" xr:uid="{00000000-0004-0000-0000-000024000000}"/>
    <hyperlink ref="A41" location="'Graph 33a'!A1" tooltip="Changes view to 'Graph 33a' sheet" display="'Graph 33a" xr:uid="{00000000-0004-0000-0000-000025000000}"/>
    <hyperlink ref="A42" location="'Graph 34'!A1" tooltip="Changes view to 'Graph 34' sheet" display="'Graph 34" xr:uid="{00000000-0004-0000-0000-000026000000}"/>
    <hyperlink ref="A43" location="'Graph 35'!A1" tooltip="Changes view to 'Graph 35' sheet" display="'Graph 35" xr:uid="{00000000-0004-0000-0000-000027000000}"/>
    <hyperlink ref="A44" location="'Graph 36'!A1" tooltip="Changes view to 'Graph 36' sheet" display="'Graph 36" xr:uid="{00000000-0004-0000-0000-000028000000}"/>
    <hyperlink ref="A45" location="'Graph 36a'!A1" tooltip="Changes view to 'Graph 36a' sheet" display="'Graph 36a" xr:uid="{00000000-0004-0000-0000-000029000000}"/>
    <hyperlink ref="A46" location="'Graph 37'!A1" tooltip="Changes view to 'Graph 37' sheet" display="'Graph 37" xr:uid="{00000000-0004-0000-0000-00002A000000}"/>
    <hyperlink ref="A47" location="'Graph 37a'!A1" tooltip="Changes view to 'Graph 37a' sheet" display="'Graph 37a" xr:uid="{00000000-0004-0000-0000-00002B000000}"/>
    <hyperlink ref="A48" location="'Graph 38'!A1" tooltip="Changes view to 'Graph 38' sheet" display="'Graph 38" xr:uid="{00000000-0004-0000-0000-00002C000000}"/>
    <hyperlink ref="A49" location="'Graph 38a'!A1" tooltip="Changes view to 'Graph 38a' sheet" display="'Graph 38a" xr:uid="{00000000-0004-0000-0000-00002D000000}"/>
    <hyperlink ref="A50" location="'Graph 39'!A1" tooltip="Changes view to 'Graph 39' sheet" display="'Graph 39" xr:uid="{00000000-0004-0000-0000-00002E000000}"/>
    <hyperlink ref="A51" location="'Graph 40'!A1" tooltip="Changes view to 'Graph 40' sheet" display="'Graph 40" xr:uid="{00000000-0004-0000-0000-00002F000000}"/>
    <hyperlink ref="A52" location="'Graph 41'!A1" tooltip="Changes view to 'Graph 41' sheet" display="'Graph 41" xr:uid="{00000000-0004-0000-0000-000030000000}"/>
    <hyperlink ref="A53" location="'Graph 42'!A1" tooltip="Changes view to 'Graph 42' sheet" display="'Graph 42" xr:uid="{00000000-0004-0000-0000-000031000000}"/>
    <hyperlink ref="A54" location="'Graph 43'!A1" tooltip="Changes view to 'Graph 43' sheet" display="'Graph 43" xr:uid="{00000000-0004-0000-0000-000032000000}"/>
    <hyperlink ref="A55" location="'Graph 44'!A1" tooltip="Changes view to 'Graph 44' sheet" display="'Graph 44" xr:uid="{00000000-0004-0000-0000-000033000000}"/>
    <hyperlink ref="A56" location="'Graph 45'!A1" tooltip="Changes view to 'Graph 45' sheet" display="'Graph 45" xr:uid="{00000000-0004-0000-0000-000034000000}"/>
    <hyperlink ref="A57" location="'Graph 46'!A1" tooltip="Changes view to 'Graph 46' sheet" display="'Graph 46" xr:uid="{00000000-0004-0000-0000-000035000000}"/>
    <hyperlink ref="A58" location="'Graph 47'!A1" tooltip="Changes view to 'Graph 47' sheet" display="'Graph 47" xr:uid="{00000000-0004-0000-0000-000036000000}"/>
    <hyperlink ref="A59" location="'Graph 48'!A1" tooltip="Changes view to 'Graph 48' sheet" display="'Graph 48" xr:uid="{00000000-0004-0000-0000-000037000000}"/>
    <hyperlink ref="A60" location="'Graph 49'!A1" tooltip="Changes view to 'Graph 49' sheet" display="'Graph 49" xr:uid="{00000000-0004-0000-0000-000038000000}"/>
    <hyperlink ref="A61" location="'Graph 50'!A1" tooltip="Changes view to 'Graph 50' sheet" display="'Graph 50" xr:uid="{00000000-0004-0000-0000-000039000000}"/>
    <hyperlink ref="A62" location="'Graph 51'!A1" tooltip="Changes view to 'Graph 51' sheet" display="'Graph 51" xr:uid="{00000000-0004-0000-0000-00003A000000}"/>
    <hyperlink ref="A63" location="'Graph 52'!A1" tooltip="Changes view to 'Graph 52' sheet" display="'Graph 52" xr:uid="{00000000-0004-0000-0000-00003B000000}"/>
    <hyperlink ref="A64" location="'Graph 53'!A1" tooltip="Changes view to 'Graph 53' sheet" display="'Graph 53" xr:uid="{00000000-0004-0000-0000-00003C000000}"/>
    <hyperlink ref="A65" location="'Graph 54'!A1" tooltip="Changes view to 'Graph 54' sheet" display="'Graph 54" xr:uid="{00000000-0004-0000-0000-00003D000000}"/>
    <hyperlink ref="A66" location="'Graph 55'!A1" tooltip="Changes view to 'Graph 55' sheet" display="'Graph 55" xr:uid="{00000000-0004-0000-0000-00003E000000}"/>
    <hyperlink ref="A67" location="'Graph 56'!A1" tooltip="Changes view to 'Graph 56' sheet" display="'Graph 56" xr:uid="{00000000-0004-0000-0000-00003F000000}"/>
    <hyperlink ref="A68" location="'Graph 57'!A1" tooltip="Changes view to 'Graph 57' sheet" display="'Graph 57" xr:uid="{00000000-0004-0000-0000-000040000000}"/>
    <hyperlink ref="A69" location="'Graph 58'!A1" tooltip="Changes view to 'Graph 58' sheet" display="'Graph 58" xr:uid="{00000000-0004-0000-0000-000041000000}"/>
    <hyperlink ref="A70" location="'Graph 59'!A1" tooltip="Changes view to 'Graph 59' sheet" display="'Graph 59" xr:uid="{00000000-0004-0000-0000-000042000000}"/>
    <hyperlink ref="A71" location="'Graph 60'!A1" tooltip="Changes view to 'Graph 60' sheet" display="'Graph 60" xr:uid="{00000000-0004-0000-0000-000043000000}"/>
    <hyperlink ref="A72" location="'Graph 61'!A1" tooltip="Changes view to 'Graph 61' sheet" display="'Graph 61" xr:uid="{00000000-0004-0000-0000-000044000000}"/>
    <hyperlink ref="A73" location="'Graph 62'!A1" tooltip="Changes view to 'Graph 62' sheet" display="'Graph 62" xr:uid="{00000000-0004-0000-0000-000045000000}"/>
    <hyperlink ref="A74" location="'Graph 63'!A1" tooltip="Changes view to 'Graph 63' sheet" display="'Graph 63" xr:uid="{00000000-0004-0000-0000-000046000000}"/>
    <hyperlink ref="A75" location="'Graph 64'!A1" tooltip="Changes view to 'Graph 64' sheet" display="'Graph 64" xr:uid="{00000000-0004-0000-0000-000047000000}"/>
    <hyperlink ref="A76" location="'Graph 65'!A1" tooltip="Changes view to 'Graph 65' sheet" display="'Graph 65" xr:uid="{00000000-0004-0000-0000-000048000000}"/>
    <hyperlink ref="A77" location="'Graph 66'!A1" tooltip="Changes view to 'Graph 66' sheet" display="'Graph 66" xr:uid="{00000000-0004-0000-0000-000049000000}"/>
    <hyperlink ref="A78" location="'Graph 67'!A1" tooltip="Changes view to 'Graph 67' sheet" display="'Graph 67" xr:uid="{00000000-0004-0000-0000-00004A000000}"/>
    <hyperlink ref="A79" location="'Graph 68'!A1" tooltip="Changes view to 'Graph 68' sheet" display="'Graph 68" xr:uid="{00000000-0004-0000-0000-00004B000000}"/>
    <hyperlink ref="A80" location="'Graph 69'!A1" tooltip="Changes view to 'Graph 69' sheet" display="'Graph 69" xr:uid="{00000000-0004-0000-0000-00004C000000}"/>
    <hyperlink ref="A81" location="'Graph 70'!A1" tooltip="Changes view to 'Graph 70' sheet" display="'Graph 70" xr:uid="{00000000-0004-0000-0000-00004D000000}"/>
    <hyperlink ref="A82" location="'Graph 71'!A1" tooltip="Changes view to 'Graph 71' sheet" display="'Graph 71" xr:uid="{00000000-0004-0000-0000-00004E000000}"/>
    <hyperlink ref="A83" location="'Graph 72'!A1" tooltip="Changes view to 'Graph 72' sheet" display="'Graph 72" xr:uid="{00000000-0004-0000-0000-00004F000000}"/>
    <hyperlink ref="A84" location="'Graph 73'!A1" tooltip="Changes view to 'Graph 73' sheet" display="'Graph 73" xr:uid="{00000000-0004-0000-0000-000050000000}"/>
    <hyperlink ref="A85" location="'Graph 74'!A1" tooltip="Changes view to 'Graph 74' sheet" display="'Graph 74" xr:uid="{00000000-0004-0000-0000-000051000000}"/>
    <hyperlink ref="A86" location="'Graph 75'!A1" tooltip="Changes view to 'Graph 75' sheet" display="'Graph 75" xr:uid="{00000000-0004-0000-0000-000052000000}"/>
    <hyperlink ref="A87" location="'Graph 76'!A1" tooltip="Changes view to 'Graph 76' sheet" display="'Graph 76" xr:uid="{00000000-0004-0000-0000-000053000000}"/>
    <hyperlink ref="A88" location="'Graph 77'!A1" tooltip="Changes view to 'Graph 77' sheet" display="'Graph 77" xr:uid="{00000000-0004-0000-0000-000054000000}"/>
    <hyperlink ref="A89" location="'Graph 78'!A1" tooltip="Changes view to 'Graph 78' sheet" display="'Graph 78" xr:uid="{00000000-0004-0000-0000-000055000000}"/>
    <hyperlink ref="A90" location="'Graph 79 '!A1" tooltip="Changes view to 'Graph 79 ' sheet" display="'Graph 79 " xr:uid="{00000000-0004-0000-0000-000056000000}"/>
    <hyperlink ref="A91" location="'Graph 80'!A1" tooltip="Changes view to 'Graph 80' sheet" display="'Graph 80" xr:uid="{00000000-0004-0000-0000-000057000000}"/>
    <hyperlink ref="A92" location="'Graph 81'!A1" tooltip="Changes view to 'Graph 81' sheet" display="'Graph 81" xr:uid="{00000000-0004-0000-0000-000058000000}"/>
    <hyperlink ref="A93" location="'Graph 82'!A1" tooltip="Changes view to 'Graph 82' sheet" display="'Graph 82" xr:uid="{00000000-0004-0000-0000-000059000000}"/>
    <hyperlink ref="A94" location="'Graph 83'!A1" tooltip="Changes view to 'Graph 83' sheet" display="'Graph 83" xr:uid="{00000000-0004-0000-0000-00005A000000}"/>
    <hyperlink ref="A95" location="'Graph 84'!A1" tooltip="Changes view to 'Graph 84' sheet" display="'Graph 84" xr:uid="{00000000-0004-0000-0000-00005B000000}"/>
    <hyperlink ref="A96" location="'Graph 85'!A1" tooltip="Changes view to 'Graph 85' sheet" display="'Graph 85" xr:uid="{00000000-0004-0000-0000-00005C000000}"/>
    <hyperlink ref="A97" location="'Graph 86'!A1" tooltip="Changes view to 'Graph 86' sheet" display="'Graph 86" xr:uid="{00000000-0004-0000-0000-00005D000000}"/>
    <hyperlink ref="A98" location="'Graph 87'!A1" tooltip="Changes view to 'Graph 87' sheet" display="'Graph 87" xr:uid="{00000000-0004-0000-0000-00005E000000}"/>
    <hyperlink ref="A99" location="'Graph 88'!A1" tooltip="Changes view to 'Graph 88' sheet" display="'Graph 88" xr:uid="{00000000-0004-0000-0000-00005F000000}"/>
    <hyperlink ref="A100" location="'Graph 89'!A1" tooltip="Changes view to 'Graph 89' sheet" display="'Graph 89" xr:uid="{00000000-0004-0000-0000-000060000000}"/>
    <hyperlink ref="A101" location="'Graph 90'!A1" tooltip="Changes view to 'Graph 90' sheet" display="'Graph 90" xr:uid="{00000000-0004-0000-0000-000061000000}"/>
    <hyperlink ref="A102" location="'Graph 91'!A1" tooltip="Changes view to 'Graph 91' sheet" display="'Graph 91" xr:uid="{00000000-0004-0000-0000-000062000000}"/>
    <hyperlink ref="A103" location="'Graph 92'!A1" tooltip="Changes view to 'Graph 92' sheet" display="'Graph 92" xr:uid="{00000000-0004-0000-0000-000063000000}"/>
    <hyperlink ref="A104" location="'Graph 93'!A1" tooltip="Changes view to 'Graph 93' sheet" display="'Graph 93" xr:uid="{00000000-0004-0000-0000-000064000000}"/>
    <hyperlink ref="A105" location="'Graph 94'!A1" tooltip="Changes view to 'Graph 94' sheet" display="'Graph 94" xr:uid="{00000000-0004-0000-0000-000065000000}"/>
  </hyperlinks>
  <pageMargins left="0.75" right="0.75" top="1" bottom="1" header="0.5" footer="0.5"/>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746F59-BFE1-403C-86CF-ED1B6A51F574}">
  <dimension ref="A1:O36"/>
  <sheetViews>
    <sheetView workbookViewId="0">
      <pane ySplit="9" topLeftCell="A10" activePane="bottomLeft" state="frozen"/>
      <selection pane="bottomLeft" activeCell="T3" sqref="T3"/>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x14ac:dyDescent="0.35">
      <c r="A1" s="4" t="s">
        <v>745</v>
      </c>
    </row>
    <row r="2" spans="1:15" ht="20.100000000000001" customHeight="1" x14ac:dyDescent="0.3">
      <c r="A2" s="5" t="s">
        <v>0</v>
      </c>
    </row>
    <row r="3" spans="1:15" ht="20.100000000000001" customHeight="1" x14ac:dyDescent="0.25">
      <c r="A3" s="2" t="s">
        <v>1</v>
      </c>
    </row>
    <row r="4" spans="1:15" ht="20.100000000000001" customHeight="1" x14ac:dyDescent="0.25">
      <c r="A4" s="3" t="s">
        <v>2</v>
      </c>
    </row>
    <row r="5" spans="1:15" ht="20.100000000000001" customHeight="1" x14ac:dyDescent="0.25"/>
    <row r="6" spans="1:15" ht="20.100000000000001" customHeight="1" x14ac:dyDescent="0.25">
      <c r="C6" s="46" t="s">
        <v>3</v>
      </c>
      <c r="D6" s="47"/>
      <c r="E6" s="47"/>
      <c r="G6" s="14"/>
      <c r="H6" s="52" t="s">
        <v>9</v>
      </c>
      <c r="I6" s="53"/>
      <c r="J6" s="53"/>
      <c r="M6" s="46" t="s">
        <v>13</v>
      </c>
      <c r="N6" s="47"/>
      <c r="O6" s="47"/>
    </row>
    <row r="7" spans="1:15" ht="24.95" customHeight="1" x14ac:dyDescent="0.25">
      <c r="C7" s="48" t="s">
        <v>4</v>
      </c>
      <c r="D7" s="48" t="s">
        <v>5</v>
      </c>
      <c r="E7" s="48" t="s">
        <v>6</v>
      </c>
      <c r="G7" s="17"/>
      <c r="H7" s="54" t="s">
        <v>10</v>
      </c>
      <c r="I7" s="54" t="s">
        <v>11</v>
      </c>
      <c r="J7" s="54" t="s">
        <v>12</v>
      </c>
      <c r="M7" s="48" t="s">
        <v>14</v>
      </c>
      <c r="N7" s="48" t="s">
        <v>15</v>
      </c>
      <c r="O7" s="48" t="s">
        <v>16</v>
      </c>
    </row>
    <row r="8" spans="1:15" ht="24.95" customHeight="1" x14ac:dyDescent="0.25">
      <c r="C8" s="49"/>
      <c r="D8" s="49"/>
      <c r="E8" s="49"/>
      <c r="G8" s="17"/>
      <c r="H8" s="55"/>
      <c r="I8" s="55"/>
      <c r="J8" s="55"/>
      <c r="M8" s="49"/>
      <c r="N8" s="49"/>
      <c r="O8" s="49"/>
    </row>
    <row r="9" spans="1:15" ht="20.100000000000001" customHeight="1" x14ac:dyDescent="0.25">
      <c r="C9" s="50" t="s">
        <v>7</v>
      </c>
      <c r="D9" s="47"/>
      <c r="E9" s="51"/>
      <c r="G9" s="17"/>
      <c r="H9" s="56" t="s">
        <v>7</v>
      </c>
      <c r="I9" s="57"/>
      <c r="J9" s="58"/>
      <c r="M9" s="50" t="s">
        <v>7</v>
      </c>
      <c r="N9" s="47"/>
      <c r="O9" s="51"/>
    </row>
    <row r="10" spans="1:15" ht="20.100000000000001" customHeight="1" x14ac:dyDescent="0.25">
      <c r="B10" s="10">
        <v>40724</v>
      </c>
      <c r="C10" s="11">
        <v>6.9942207474566436</v>
      </c>
      <c r="D10" s="11">
        <v>0.29641648812489235</v>
      </c>
      <c r="E10" s="11">
        <v>1.1634261043518137</v>
      </c>
      <c r="G10" s="21">
        <v>40724</v>
      </c>
      <c r="H10" s="22">
        <v>7.2906372355815359</v>
      </c>
      <c r="I10" s="22"/>
      <c r="J10" s="23"/>
      <c r="L10" s="10">
        <v>40724</v>
      </c>
      <c r="M10" s="11">
        <v>6.4579376910309003</v>
      </c>
      <c r="N10" s="11">
        <v>6.4242893920234394</v>
      </c>
      <c r="O10" s="11">
        <v>9.1005445126782138</v>
      </c>
    </row>
    <row r="11" spans="1:15" ht="20.100000000000001" customHeight="1" x14ac:dyDescent="0.25">
      <c r="B11" s="10">
        <v>40908</v>
      </c>
      <c r="C11" s="11">
        <v>7.5985289922262167</v>
      </c>
      <c r="D11" s="11">
        <v>0.26680681017593277</v>
      </c>
      <c r="E11" s="11">
        <v>1.183445026512574</v>
      </c>
      <c r="G11" s="21">
        <v>40908</v>
      </c>
      <c r="H11" s="22">
        <v>7.8653358024021482</v>
      </c>
      <c r="I11" s="22">
        <v>5.1979521512728208</v>
      </c>
      <c r="J11" s="23">
        <v>-2.4885743814323216</v>
      </c>
      <c r="L11" s="10">
        <v>40908</v>
      </c>
      <c r="M11" s="11">
        <v>6.7765574774229957</v>
      </c>
      <c r="N11" s="11">
        <v>7.4653694377341981</v>
      </c>
      <c r="O11" s="11">
        <v>9.5005265564085626</v>
      </c>
    </row>
    <row r="12" spans="1:15" ht="20.100000000000001" customHeight="1" x14ac:dyDescent="0.25">
      <c r="B12" s="10">
        <v>41090</v>
      </c>
      <c r="C12" s="11">
        <v>8.5026402358058331</v>
      </c>
      <c r="D12" s="11">
        <v>0.24152625711715225</v>
      </c>
      <c r="E12" s="11">
        <v>1.1031540746399504</v>
      </c>
      <c r="G12" s="21">
        <v>41090</v>
      </c>
      <c r="H12" s="22">
        <v>8.7441664929229859</v>
      </c>
      <c r="I12" s="22">
        <v>8.3408241339811315</v>
      </c>
      <c r="J12" s="23">
        <v>-2.5479485537671369</v>
      </c>
      <c r="L12" s="10">
        <v>41090</v>
      </c>
      <c r="M12" s="11">
        <v>7.9175669772255137</v>
      </c>
      <c r="N12" s="11">
        <v>8.432255944230576</v>
      </c>
      <c r="O12" s="11">
        <v>9.8666720705853912</v>
      </c>
    </row>
    <row r="13" spans="1:15" ht="20.100000000000001" customHeight="1" x14ac:dyDescent="0.25">
      <c r="B13" s="10">
        <v>41274</v>
      </c>
      <c r="C13" s="11">
        <v>9.1489847894432987</v>
      </c>
      <c r="D13" s="11">
        <v>0.21911676674799604</v>
      </c>
      <c r="E13" s="11">
        <v>1.1437549598798022</v>
      </c>
      <c r="G13" s="21">
        <v>41274</v>
      </c>
      <c r="H13" s="22">
        <v>9.3681015561912933</v>
      </c>
      <c r="I13" s="22">
        <v>4.958646209056794</v>
      </c>
      <c r="J13" s="23">
        <v>-2.031818099021041</v>
      </c>
      <c r="L13" s="10">
        <v>41274</v>
      </c>
      <c r="M13" s="11">
        <v>8.5095155354386769</v>
      </c>
      <c r="N13" s="11">
        <v>8.9620359611971327</v>
      </c>
      <c r="O13" s="11">
        <v>10.495165759343044</v>
      </c>
    </row>
    <row r="14" spans="1:15" ht="20.100000000000001" customHeight="1" x14ac:dyDescent="0.25">
      <c r="B14" s="10">
        <v>41455</v>
      </c>
      <c r="C14" s="11">
        <v>9.4389052575337509</v>
      </c>
      <c r="D14" s="11">
        <v>0.21485584613538636</v>
      </c>
      <c r="E14" s="11">
        <v>1.3081169766929548</v>
      </c>
      <c r="G14" s="21">
        <v>41455</v>
      </c>
      <c r="H14" s="22">
        <v>9.6537611036691349</v>
      </c>
      <c r="I14" s="22">
        <v>4.7013437748773788</v>
      </c>
      <c r="J14" s="23">
        <v>1.6031794260946168</v>
      </c>
      <c r="L14" s="10">
        <v>41455</v>
      </c>
      <c r="M14" s="11">
        <v>9.2496423708215669</v>
      </c>
      <c r="N14" s="11">
        <v>9.2759465483557832</v>
      </c>
      <c r="O14" s="11">
        <v>10.225695899662041</v>
      </c>
    </row>
    <row r="15" spans="1:15" ht="20.100000000000001" customHeight="1" x14ac:dyDescent="0.25">
      <c r="B15" s="10">
        <v>41639</v>
      </c>
      <c r="C15" s="11">
        <v>10.171866857087492</v>
      </c>
      <c r="D15" s="11">
        <v>0.28764255121512394</v>
      </c>
      <c r="E15" s="11">
        <v>1.3643833874534528</v>
      </c>
      <c r="G15" s="21">
        <v>41639</v>
      </c>
      <c r="H15" s="22">
        <v>10.459509408302615</v>
      </c>
      <c r="I15" s="22">
        <v>7.9929524715373539</v>
      </c>
      <c r="J15" s="23">
        <v>-0.32628459490037315</v>
      </c>
      <c r="L15" s="10">
        <v>41639</v>
      </c>
      <c r="M15" s="11">
        <v>10.372950647784865</v>
      </c>
      <c r="N15" s="11">
        <v>10.462968632016326</v>
      </c>
      <c r="O15" s="11">
        <v>10.528184318317161</v>
      </c>
    </row>
    <row r="16" spans="1:15" ht="20.100000000000001" customHeight="1" x14ac:dyDescent="0.25">
      <c r="B16" s="10">
        <v>41820</v>
      </c>
      <c r="C16" s="11">
        <v>10.818544785607966</v>
      </c>
      <c r="D16" s="11">
        <v>0.43230940212212882</v>
      </c>
      <c r="E16" s="11">
        <v>1.3701872292270543</v>
      </c>
      <c r="G16" s="21">
        <v>41820</v>
      </c>
      <c r="H16" s="22">
        <v>11.250854187730093</v>
      </c>
      <c r="I16" s="22">
        <v>7.3099193985361337</v>
      </c>
      <c r="J16" s="23">
        <v>-0.23787591370119476</v>
      </c>
      <c r="L16" s="10">
        <v>41820</v>
      </c>
      <c r="M16" s="11">
        <v>11.19023599791368</v>
      </c>
      <c r="N16" s="11">
        <v>11.24258088370348</v>
      </c>
      <c r="O16" s="11">
        <v>11.305403398512391</v>
      </c>
    </row>
    <row r="17" spans="2:15" ht="20.100000000000001" customHeight="1" x14ac:dyDescent="0.25">
      <c r="B17" s="10">
        <v>42004</v>
      </c>
      <c r="C17" s="11">
        <v>10.882996754201876</v>
      </c>
      <c r="D17" s="11">
        <v>0.5922308917384328</v>
      </c>
      <c r="E17" s="11">
        <v>1.547985911258581</v>
      </c>
      <c r="G17" s="21">
        <v>42004</v>
      </c>
      <c r="H17" s="22">
        <v>11.475227645940308</v>
      </c>
      <c r="I17" s="22">
        <v>6.0463616339944624</v>
      </c>
      <c r="J17" s="23">
        <v>3.9728525390486804</v>
      </c>
      <c r="L17" s="10">
        <v>42004</v>
      </c>
      <c r="M17" s="11">
        <v>11.56186009855897</v>
      </c>
      <c r="N17" s="11">
        <v>11.773429716697501</v>
      </c>
      <c r="O17" s="11">
        <v>11.267214573542207</v>
      </c>
    </row>
    <row r="18" spans="2:15" ht="20.100000000000001" customHeight="1" x14ac:dyDescent="0.25">
      <c r="B18" s="10">
        <v>42185</v>
      </c>
      <c r="C18" s="11">
        <v>11.286870835334467</v>
      </c>
      <c r="D18" s="11">
        <v>0.71426722261669806</v>
      </c>
      <c r="E18" s="11">
        <v>1.6574853744791198</v>
      </c>
      <c r="G18" s="21">
        <v>42185</v>
      </c>
      <c r="H18" s="22">
        <v>12.001138057951167</v>
      </c>
      <c r="I18" s="22">
        <v>6.4002718395344704</v>
      </c>
      <c r="J18" s="23">
        <v>1.7376298025050469</v>
      </c>
      <c r="L18" s="10">
        <v>42185</v>
      </c>
      <c r="M18" s="11">
        <v>12.1467769148021</v>
      </c>
      <c r="N18" s="11">
        <v>12.457512633941478</v>
      </c>
      <c r="O18" s="11">
        <v>11.685379762335959</v>
      </c>
    </row>
    <row r="19" spans="2:15" ht="20.100000000000001" customHeight="1" x14ac:dyDescent="0.25">
      <c r="B19" s="10">
        <v>42369</v>
      </c>
      <c r="C19" s="11">
        <v>11.660583122803789</v>
      </c>
      <c r="D19" s="11">
        <v>0.84956585600974321</v>
      </c>
      <c r="E19" s="11">
        <v>1.7840920658166868</v>
      </c>
      <c r="G19" s="21">
        <v>42369</v>
      </c>
      <c r="H19" s="22">
        <v>12.510148978813532</v>
      </c>
      <c r="I19" s="22">
        <v>4.4866143883422662</v>
      </c>
      <c r="J19" s="23">
        <v>0.23527990002626997</v>
      </c>
      <c r="L19" s="10">
        <v>42369</v>
      </c>
      <c r="M19" s="11">
        <v>12.798026109814566</v>
      </c>
      <c r="N19" s="11">
        <v>12.556696355607185</v>
      </c>
      <c r="O19" s="11">
        <v>12.294819214937652</v>
      </c>
    </row>
    <row r="20" spans="2:15" ht="20.100000000000001" customHeight="1" x14ac:dyDescent="0.25">
      <c r="B20" s="10">
        <v>42551</v>
      </c>
      <c r="C20" s="11">
        <v>11.862383138762974</v>
      </c>
      <c r="D20" s="11">
        <v>0.9357947090397587</v>
      </c>
      <c r="E20" s="11">
        <v>1.7958178415224277</v>
      </c>
      <c r="G20" s="21">
        <v>42551</v>
      </c>
      <c r="H20" s="22">
        <v>12.798177847802734</v>
      </c>
      <c r="I20" s="22">
        <v>3.4095710747713994</v>
      </c>
      <c r="J20" s="23">
        <v>1.0822911952814904</v>
      </c>
      <c r="L20" s="10">
        <v>42551</v>
      </c>
      <c r="M20" s="11">
        <v>13.060422658005303</v>
      </c>
      <c r="N20" s="11">
        <v>13.119507164846564</v>
      </c>
      <c r="O20" s="11">
        <v>12.477777172075905</v>
      </c>
    </row>
    <row r="21" spans="2:15" ht="20.100000000000001" customHeight="1" x14ac:dyDescent="0.25">
      <c r="B21" s="10">
        <v>42735</v>
      </c>
      <c r="C21" s="11">
        <v>12.109270843509764</v>
      </c>
      <c r="D21" s="11">
        <v>1.1205411936378478</v>
      </c>
      <c r="E21" s="11">
        <v>1.9016438141197161</v>
      </c>
      <c r="G21" s="21">
        <v>42735</v>
      </c>
      <c r="H21" s="22">
        <v>13.229812037147608</v>
      </c>
      <c r="I21" s="22">
        <v>3.4823633242351013</v>
      </c>
      <c r="J21" s="23">
        <v>0.10616070854182587</v>
      </c>
      <c r="L21" s="10">
        <v>42735</v>
      </c>
      <c r="M21" s="11">
        <v>13.994916679610142</v>
      </c>
      <c r="N21" s="11">
        <v>13.399743246330436</v>
      </c>
      <c r="O21" s="11">
        <v>12.676635391988498</v>
      </c>
    </row>
    <row r="22" spans="2:15" ht="20.100000000000001" customHeight="1" x14ac:dyDescent="0.25">
      <c r="B22" s="10">
        <v>42916</v>
      </c>
      <c r="C22" s="11">
        <v>12.327595206158575</v>
      </c>
      <c r="D22" s="11">
        <v>1.1061892159908198</v>
      </c>
      <c r="E22" s="11">
        <v>1.8238439938112589</v>
      </c>
      <c r="G22" s="21">
        <v>42916</v>
      </c>
      <c r="H22" s="22">
        <v>13.433784422149397</v>
      </c>
      <c r="I22" s="22">
        <v>2.9552600702618439</v>
      </c>
      <c r="J22" s="23">
        <v>1.3920348996698528</v>
      </c>
      <c r="L22" s="10">
        <v>42916</v>
      </c>
      <c r="M22" s="11">
        <v>14.22782935400488</v>
      </c>
      <c r="N22" s="11">
        <v>14.096849276135725</v>
      </c>
      <c r="O22" s="11">
        <v>12.683040945927246</v>
      </c>
    </row>
    <row r="23" spans="2:15" ht="20.100000000000001" customHeight="1" x14ac:dyDescent="0.25">
      <c r="B23" s="10">
        <v>43100</v>
      </c>
      <c r="C23" s="11">
        <v>12.429026065005486</v>
      </c>
      <c r="D23" s="11">
        <v>1.1875372970477696</v>
      </c>
      <c r="E23" s="11">
        <v>1.957045726440708</v>
      </c>
      <c r="G23" s="21">
        <v>43100</v>
      </c>
      <c r="H23" s="22">
        <v>13.616563362053254</v>
      </c>
      <c r="I23" s="22">
        <v>2.7622554023289441</v>
      </c>
      <c r="J23" s="23">
        <v>1.3828488953309011</v>
      </c>
      <c r="L23" s="10">
        <v>43100</v>
      </c>
      <c r="M23" s="11">
        <v>15.127484025609034</v>
      </c>
      <c r="N23" s="11">
        <v>13.7585790277609</v>
      </c>
      <c r="O23" s="11">
        <v>12.733416867205321</v>
      </c>
    </row>
    <row r="24" spans="2:15" ht="20.100000000000001" customHeight="1" x14ac:dyDescent="0.25">
      <c r="B24" s="10">
        <v>43281</v>
      </c>
      <c r="C24" s="11">
        <v>12.348325298610625</v>
      </c>
      <c r="D24" s="11">
        <v>1.2351078272442937</v>
      </c>
      <c r="E24" s="11">
        <v>2.1056856464080322</v>
      </c>
      <c r="G24" s="21">
        <v>43281</v>
      </c>
      <c r="H24" s="22">
        <v>13.583433125854921</v>
      </c>
      <c r="I24" s="22">
        <v>1.2753268889998075</v>
      </c>
      <c r="J24" s="23">
        <v>1.522339221582337</v>
      </c>
      <c r="L24" s="10">
        <v>43281</v>
      </c>
      <c r="M24" s="11">
        <v>15.009023942881392</v>
      </c>
      <c r="N24" s="11">
        <v>13.457813022788065</v>
      </c>
      <c r="O24" s="11">
        <v>12.863368381313597</v>
      </c>
    </row>
    <row r="25" spans="2:15" ht="20.100000000000001" customHeight="1" x14ac:dyDescent="0.25">
      <c r="B25" s="10">
        <v>43465</v>
      </c>
      <c r="C25" s="11">
        <v>12.744811553716268</v>
      </c>
      <c r="D25" s="11">
        <v>1.2519886575962846</v>
      </c>
      <c r="E25" s="11">
        <v>2.2555662819806375</v>
      </c>
      <c r="G25" s="21">
        <v>43465</v>
      </c>
      <c r="H25" s="22">
        <v>13.996800211312552</v>
      </c>
      <c r="I25" s="22">
        <v>3.0432942087633528</v>
      </c>
      <c r="J25" s="23">
        <v>1.1965743957533269E-4</v>
      </c>
      <c r="L25" s="10">
        <v>43465</v>
      </c>
      <c r="M25" s="11">
        <v>15.071468849282907</v>
      </c>
      <c r="N25" s="11">
        <v>13.854842039749643</v>
      </c>
      <c r="O25" s="11">
        <v>13.4727867200197</v>
      </c>
    </row>
    <row r="26" spans="2:15" ht="20.100000000000001" customHeight="1" x14ac:dyDescent="0.25">
      <c r="B26" s="10">
        <v>43646</v>
      </c>
      <c r="C26" s="11">
        <v>12.724306717875416</v>
      </c>
      <c r="D26" s="11">
        <v>1.4701306447801696</v>
      </c>
      <c r="E26" s="11">
        <v>2.5467892186030929</v>
      </c>
      <c r="G26" s="21">
        <v>43646</v>
      </c>
      <c r="H26" s="22">
        <v>14.194437362655588</v>
      </c>
      <c r="I26" s="22">
        <v>4.3690448927386685</v>
      </c>
      <c r="J26" s="23">
        <v>2.9158558586130265</v>
      </c>
      <c r="L26" s="10">
        <v>43646</v>
      </c>
      <c r="M26" s="11">
        <v>15.752483486151657</v>
      </c>
      <c r="N26" s="11">
        <v>14.045851059004235</v>
      </c>
      <c r="O26" s="11">
        <v>13.439257716434314</v>
      </c>
    </row>
    <row r="27" spans="2:15" ht="20.100000000000001" customHeight="1" x14ac:dyDescent="0.25">
      <c r="B27" s="10">
        <v>43830</v>
      </c>
      <c r="C27" s="11">
        <v>12.909381823342722</v>
      </c>
      <c r="D27" s="11">
        <v>1.5850967401992089</v>
      </c>
      <c r="E27" s="11">
        <v>2.5462875056867795</v>
      </c>
      <c r="G27" s="21">
        <v>43830</v>
      </c>
      <c r="H27" s="22">
        <v>14.494478563541929</v>
      </c>
      <c r="I27" s="22">
        <v>3.2982733200277217</v>
      </c>
      <c r="J27" s="23">
        <v>1.1599599036082169</v>
      </c>
      <c r="L27" s="10">
        <v>43830</v>
      </c>
      <c r="M27" s="11">
        <v>16.151223701814548</v>
      </c>
      <c r="N27" s="11">
        <v>13.606586464991627</v>
      </c>
      <c r="O27" s="11">
        <v>13.99000094759065</v>
      </c>
    </row>
    <row r="28" spans="2:15" ht="20.100000000000001" customHeight="1" x14ac:dyDescent="0.25">
      <c r="B28" s="10">
        <v>44012</v>
      </c>
      <c r="C28" s="11">
        <v>12.59513601265389</v>
      </c>
      <c r="D28" s="11">
        <v>1.5887706061801676</v>
      </c>
      <c r="E28" s="11">
        <v>2.5687420220591015</v>
      </c>
      <c r="G28" s="21">
        <v>44012</v>
      </c>
      <c r="H28" s="22">
        <v>14.183906618834058</v>
      </c>
      <c r="I28" s="22">
        <v>0.59004802007713952</v>
      </c>
      <c r="J28" s="23">
        <v>2.7925756925570937</v>
      </c>
      <c r="L28" s="10">
        <v>44012</v>
      </c>
      <c r="M28" s="11">
        <v>16.111913549041184</v>
      </c>
      <c r="N28" s="11">
        <v>13.399979158800912</v>
      </c>
      <c r="O28" s="11">
        <v>13.515966094960962</v>
      </c>
    </row>
    <row r="29" spans="2:15" ht="20.100000000000001" customHeight="1" x14ac:dyDescent="0.25">
      <c r="B29" s="10">
        <v>44196</v>
      </c>
      <c r="C29" s="11">
        <v>13.209452279185438</v>
      </c>
      <c r="D29" s="11">
        <v>1.6980977208971724</v>
      </c>
      <c r="E29" s="11">
        <v>2.6096529772026873</v>
      </c>
      <c r="G29" s="21">
        <v>44196</v>
      </c>
      <c r="H29" s="22">
        <v>14.907550000082612</v>
      </c>
      <c r="I29" s="22">
        <v>6.9199921951731911</v>
      </c>
      <c r="J29" s="23">
        <v>1.7298741224680534</v>
      </c>
      <c r="L29" s="10">
        <v>44196</v>
      </c>
      <c r="M29" s="11">
        <v>17.111949394130903</v>
      </c>
      <c r="N29" s="11">
        <v>14.209902801928099</v>
      </c>
      <c r="O29" s="11">
        <v>14.118092378555883</v>
      </c>
    </row>
    <row r="30" spans="2:15" ht="20.100000000000001" customHeight="1" x14ac:dyDescent="0.25">
      <c r="B30" s="10">
        <v>44377</v>
      </c>
      <c r="C30" s="11">
        <v>13.091086041237295</v>
      </c>
      <c r="D30" s="11">
        <v>1.6758254412241183</v>
      </c>
      <c r="E30" s="11">
        <v>2.5134006118141294</v>
      </c>
      <c r="G30" s="21">
        <v>44377</v>
      </c>
      <c r="H30" s="22">
        <v>14.766911482461412</v>
      </c>
      <c r="I30" s="22">
        <v>2.8727673251638852</v>
      </c>
      <c r="J30" s="23">
        <v>3.8525167817367838</v>
      </c>
      <c r="L30" s="10">
        <v>44377</v>
      </c>
      <c r="M30" s="11">
        <v>17.016198158600247</v>
      </c>
      <c r="N30" s="11">
        <v>14.075283332063652</v>
      </c>
      <c r="O30" s="11">
        <v>13.980056902970956</v>
      </c>
    </row>
    <row r="31" spans="2:15" ht="20.100000000000001" customHeight="1" x14ac:dyDescent="0.25">
      <c r="B31" s="10">
        <v>44561</v>
      </c>
      <c r="C31" s="11">
        <v>13.309120427739044</v>
      </c>
      <c r="D31" s="11">
        <v>1.7466221296952318</v>
      </c>
      <c r="E31" s="11">
        <v>2.6381275319382742</v>
      </c>
      <c r="G31" s="21">
        <v>44561</v>
      </c>
      <c r="H31" s="22">
        <v>15.055742557434279</v>
      </c>
      <c r="I31" s="22">
        <v>3.6529093582896319</v>
      </c>
      <c r="J31" s="23">
        <v>1.6644201741917795</v>
      </c>
      <c r="L31" s="10">
        <v>44561</v>
      </c>
      <c r="M31" s="11">
        <v>17.256565952422719</v>
      </c>
      <c r="N31" s="11">
        <v>13.892426901391575</v>
      </c>
      <c r="O31" s="11">
        <v>14.489451141285842</v>
      </c>
    </row>
    <row r="32" spans="2:15" ht="20.100000000000001" customHeight="1" x14ac:dyDescent="0.25">
      <c r="B32" s="10">
        <v>44742</v>
      </c>
      <c r="C32" s="11">
        <v>12.735394434230841</v>
      </c>
      <c r="D32" s="11">
        <v>1.7073560864183921</v>
      </c>
      <c r="E32" s="11">
        <v>2.6545403516259336</v>
      </c>
      <c r="G32" s="21">
        <v>44742</v>
      </c>
      <c r="H32" s="22">
        <v>14.442750520649234</v>
      </c>
      <c r="I32" s="22">
        <v>-0.85180253030369757</v>
      </c>
      <c r="J32" s="23">
        <v>3.3563332692879499</v>
      </c>
      <c r="L32" s="10">
        <v>44742</v>
      </c>
      <c r="M32" s="11">
        <v>16.134283721296814</v>
      </c>
      <c r="N32" s="11">
        <v>13.519955942036626</v>
      </c>
      <c r="O32" s="11">
        <v>14.008382281941445</v>
      </c>
    </row>
    <row r="33" spans="2:15" ht="20.100000000000001" customHeight="1" x14ac:dyDescent="0.25">
      <c r="C33" s="11"/>
      <c r="D33" s="11"/>
      <c r="E33" s="11"/>
      <c r="G33" s="17"/>
      <c r="H33" s="22"/>
      <c r="I33" s="22"/>
      <c r="J33" s="23"/>
      <c r="M33" s="11"/>
      <c r="N33" s="11"/>
      <c r="O33" s="11"/>
    </row>
    <row r="34" spans="2:15" ht="20.100000000000001" customHeight="1" x14ac:dyDescent="0.25">
      <c r="B34" t="s">
        <v>8</v>
      </c>
      <c r="C34" s="12">
        <v>81</v>
      </c>
      <c r="D34" s="12">
        <v>81</v>
      </c>
      <c r="E34" s="12">
        <v>81</v>
      </c>
      <c r="G34" s="24" t="s">
        <v>8</v>
      </c>
      <c r="H34" s="25">
        <v>81</v>
      </c>
      <c r="I34" s="25">
        <v>81</v>
      </c>
      <c r="J34" s="26">
        <v>81</v>
      </c>
      <c r="L34" t="s">
        <v>8</v>
      </c>
      <c r="M34" s="12">
        <v>28</v>
      </c>
      <c r="N34" s="12">
        <v>14</v>
      </c>
      <c r="O34" s="12">
        <v>39</v>
      </c>
    </row>
    <row r="35" spans="2:15" ht="20.100000000000001" customHeight="1" x14ac:dyDescent="0.25">
      <c r="C35" s="13"/>
      <c r="D35" s="13"/>
      <c r="E35" s="13"/>
      <c r="H35" s="13"/>
      <c r="I35" s="13"/>
      <c r="J35" s="13"/>
      <c r="M35" s="13"/>
      <c r="N35" s="13"/>
      <c r="O35" s="13"/>
    </row>
    <row r="36" spans="2:15"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0100-000000000000}"/>
  </hyperlinks>
  <pageMargins left="0.75" right="0.75" top="1" bottom="1" header="0.5" footer="0.5"/>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EEDDA3-EED3-45B2-B6D1-353483CA4FA7}">
  <dimension ref="A1:O21"/>
  <sheetViews>
    <sheetView workbookViewId="0">
      <pane ySplit="9" topLeftCell="A10" activePane="bottomLeft" state="frozen"/>
      <selection pane="bottomLeft"/>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x14ac:dyDescent="0.35">
      <c r="A1" s="4" t="s">
        <v>747</v>
      </c>
    </row>
    <row r="2" spans="1:15" ht="20.100000000000001" customHeight="1" x14ac:dyDescent="0.3">
      <c r="A2" s="27"/>
    </row>
    <row r="3" spans="1:15" ht="20.100000000000001" customHeight="1" x14ac:dyDescent="0.25">
      <c r="A3" s="2" t="s">
        <v>17</v>
      </c>
    </row>
    <row r="4" spans="1:15" ht="20.100000000000001" customHeight="1" x14ac:dyDescent="0.25">
      <c r="A4" s="3" t="s">
        <v>2</v>
      </c>
    </row>
    <row r="5" spans="1:15" ht="20.100000000000001" customHeight="1" x14ac:dyDescent="0.25"/>
    <row r="6" spans="1:15" ht="20.100000000000001" customHeight="1" x14ac:dyDescent="0.25">
      <c r="C6" s="46" t="s">
        <v>18</v>
      </c>
      <c r="D6" s="47"/>
      <c r="E6" s="47"/>
      <c r="G6" s="14"/>
      <c r="H6" s="52" t="s">
        <v>30</v>
      </c>
      <c r="I6" s="53"/>
      <c r="J6" s="53"/>
      <c r="M6" s="46" t="s">
        <v>31</v>
      </c>
      <c r="N6" s="47"/>
      <c r="O6" s="47"/>
    </row>
    <row r="7" spans="1:15" ht="24.95" customHeight="1" x14ac:dyDescent="0.25">
      <c r="C7" s="48" t="s">
        <v>19</v>
      </c>
      <c r="D7" s="59"/>
      <c r="E7" s="48" t="s">
        <v>20</v>
      </c>
      <c r="G7" s="17"/>
      <c r="H7" s="54" t="s">
        <v>19</v>
      </c>
      <c r="I7" s="61"/>
      <c r="J7" s="54" t="s">
        <v>20</v>
      </c>
      <c r="M7" s="48" t="s">
        <v>19</v>
      </c>
      <c r="N7" s="59"/>
      <c r="O7" s="48" t="s">
        <v>20</v>
      </c>
    </row>
    <row r="8" spans="1:15" ht="24.95" customHeight="1" x14ac:dyDescent="0.25">
      <c r="C8" s="49"/>
      <c r="D8" s="60"/>
      <c r="E8" s="49"/>
      <c r="G8" s="17"/>
      <c r="H8" s="55"/>
      <c r="I8" s="62"/>
      <c r="J8" s="55"/>
      <c r="M8" s="49"/>
      <c r="N8" s="60"/>
      <c r="O8" s="49"/>
    </row>
    <row r="9" spans="1:15" ht="20.100000000000001" customHeight="1" x14ac:dyDescent="0.25">
      <c r="C9" s="50" t="s">
        <v>21</v>
      </c>
      <c r="D9" s="47"/>
      <c r="E9" s="51"/>
      <c r="G9" s="17"/>
      <c r="H9" s="56" t="s">
        <v>21</v>
      </c>
      <c r="I9" s="57"/>
      <c r="J9" s="58"/>
      <c r="M9" s="50" t="s">
        <v>21</v>
      </c>
      <c r="N9" s="47"/>
      <c r="O9" s="51"/>
    </row>
    <row r="10" spans="1:15" ht="20.100000000000001" customHeight="1" x14ac:dyDescent="0.25">
      <c r="B10" t="s">
        <v>22</v>
      </c>
      <c r="C10" s="11">
        <v>100</v>
      </c>
      <c r="D10" s="11">
        <v>98.986479704170463</v>
      </c>
      <c r="E10" s="11">
        <v>-1.0135202958295366</v>
      </c>
      <c r="G10" s="17" t="s">
        <v>22</v>
      </c>
      <c r="H10" s="22">
        <v>100</v>
      </c>
      <c r="I10" s="22">
        <v>99.063020779353664</v>
      </c>
      <c r="J10" s="23">
        <v>-0.93697922064633588</v>
      </c>
      <c r="L10" t="s">
        <v>22</v>
      </c>
      <c r="M10" s="11">
        <v>100</v>
      </c>
      <c r="N10" s="11">
        <v>102.33608917116295</v>
      </c>
      <c r="O10" s="11">
        <v>2.3360891711629534</v>
      </c>
    </row>
    <row r="11" spans="1:15" ht="20.100000000000001" customHeight="1" x14ac:dyDescent="0.25">
      <c r="B11" t="s">
        <v>23</v>
      </c>
      <c r="C11" s="11">
        <v>98.986479704170463</v>
      </c>
      <c r="D11" s="11">
        <v>99.374410984434135</v>
      </c>
      <c r="E11" s="11">
        <v>0.38793128026367185</v>
      </c>
      <c r="G11" s="17" t="s">
        <v>23</v>
      </c>
      <c r="H11" s="22">
        <v>99.063020779353664</v>
      </c>
      <c r="I11" s="22">
        <v>99.490712000204923</v>
      </c>
      <c r="J11" s="23">
        <v>0.42769122085125844</v>
      </c>
      <c r="L11" t="s">
        <v>23</v>
      </c>
      <c r="M11" s="11">
        <v>102.33608917116295</v>
      </c>
      <c r="N11" s="11">
        <v>102.78145097208215</v>
      </c>
      <c r="O11" s="11">
        <v>0.4453618009192013</v>
      </c>
    </row>
    <row r="12" spans="1:15" ht="20.100000000000001" customHeight="1" x14ac:dyDescent="0.25">
      <c r="B12" t="s">
        <v>24</v>
      </c>
      <c r="C12" s="11">
        <v>99.374410984434135</v>
      </c>
      <c r="D12" s="11">
        <v>101.00443685820029</v>
      </c>
      <c r="E12" s="11">
        <v>1.6300258737661579</v>
      </c>
      <c r="G12" s="17" t="s">
        <v>24</v>
      </c>
      <c r="H12" s="22">
        <v>99.490712000204923</v>
      </c>
      <c r="I12" s="22">
        <v>101.4580586886777</v>
      </c>
      <c r="J12" s="23">
        <v>1.9673466884727731</v>
      </c>
      <c r="L12" t="s">
        <v>24</v>
      </c>
      <c r="M12" s="11">
        <v>102.78145097208215</v>
      </c>
      <c r="N12" s="11">
        <v>102.80930904393378</v>
      </c>
      <c r="O12" s="11">
        <v>2.7858071851625255E-2</v>
      </c>
    </row>
    <row r="13" spans="1:15" ht="20.100000000000001" customHeight="1" x14ac:dyDescent="0.25">
      <c r="B13" t="s">
        <v>25</v>
      </c>
      <c r="C13" s="11">
        <v>101.00443685820029</v>
      </c>
      <c r="D13" s="11">
        <v>101.00920409460821</v>
      </c>
      <c r="E13" s="11">
        <v>4.7672364079147656E-3</v>
      </c>
      <c r="G13" s="17" t="s">
        <v>25</v>
      </c>
      <c r="H13" s="22">
        <v>101.4580586886777</v>
      </c>
      <c r="I13" s="22">
        <v>100.94352257250949</v>
      </c>
      <c r="J13" s="23">
        <v>-0.51453611616820183</v>
      </c>
      <c r="L13" t="s">
        <v>25</v>
      </c>
      <c r="M13" s="11">
        <v>102.80930904393378</v>
      </c>
      <c r="N13" s="11">
        <v>103.28778725479886</v>
      </c>
      <c r="O13" s="11">
        <v>0.47847821086507736</v>
      </c>
    </row>
    <row r="14" spans="1:15" ht="20.100000000000001" customHeight="1" x14ac:dyDescent="0.25">
      <c r="B14" t="s">
        <v>26</v>
      </c>
      <c r="C14" s="11">
        <v>101.00920409460821</v>
      </c>
      <c r="D14" s="11">
        <v>102.6796393320494</v>
      </c>
      <c r="E14" s="11">
        <v>1.6704352374411968</v>
      </c>
      <c r="G14" s="17" t="s">
        <v>26</v>
      </c>
      <c r="H14" s="22">
        <v>100.94352257250949</v>
      </c>
      <c r="I14" s="22">
        <v>102.20475419928829</v>
      </c>
      <c r="J14" s="23">
        <v>1.2612316267787946</v>
      </c>
      <c r="L14" t="s">
        <v>26</v>
      </c>
      <c r="M14" s="11">
        <v>103.28778725479886</v>
      </c>
      <c r="N14" s="11">
        <v>108.29267789467562</v>
      </c>
      <c r="O14" s="11">
        <v>5.0048906398767627</v>
      </c>
    </row>
    <row r="15" spans="1:15" ht="20.100000000000001" customHeight="1" x14ac:dyDescent="0.25">
      <c r="B15" t="s">
        <v>27</v>
      </c>
      <c r="C15" s="11">
        <v>102.6796393320494</v>
      </c>
      <c r="D15" s="11">
        <v>102.62639651240026</v>
      </c>
      <c r="E15" s="11">
        <v>-5.3242819649142348E-2</v>
      </c>
      <c r="G15" s="17" t="s">
        <v>27</v>
      </c>
      <c r="H15" s="22">
        <v>102.20475419928829</v>
      </c>
      <c r="I15" s="22">
        <v>102.23160438538976</v>
      </c>
      <c r="J15" s="23">
        <v>2.6850186101469831E-2</v>
      </c>
      <c r="L15" t="s">
        <v>27</v>
      </c>
      <c r="M15" s="11">
        <v>108.29267789467562</v>
      </c>
      <c r="N15" s="11">
        <v>107.89412500584203</v>
      </c>
      <c r="O15" s="11">
        <v>-0.39855288883359208</v>
      </c>
    </row>
    <row r="16" spans="1:15" ht="20.100000000000001" customHeight="1" x14ac:dyDescent="0.25">
      <c r="B16" t="s">
        <v>28</v>
      </c>
      <c r="C16" s="11">
        <v>102.62639651240026</v>
      </c>
      <c r="D16" s="11">
        <v>102.75123991450222</v>
      </c>
      <c r="E16" s="11">
        <v>0.1248434021019591</v>
      </c>
      <c r="G16" s="17" t="s">
        <v>28</v>
      </c>
      <c r="H16" s="22">
        <v>102.23160438538976</v>
      </c>
      <c r="I16" s="22">
        <v>103.20868542630438</v>
      </c>
      <c r="J16" s="23">
        <v>0.97708104091462644</v>
      </c>
      <c r="L16" t="s">
        <v>28</v>
      </c>
      <c r="M16" s="11">
        <v>107.89412500584203</v>
      </c>
      <c r="N16" s="11">
        <v>98.028205138234654</v>
      </c>
      <c r="O16" s="11">
        <v>-9.8659198676073743</v>
      </c>
    </row>
    <row r="17" spans="2:15" ht="20.100000000000001" customHeight="1" x14ac:dyDescent="0.25">
      <c r="B17" t="s">
        <v>29</v>
      </c>
      <c r="C17" s="11">
        <v>100</v>
      </c>
      <c r="D17" s="11">
        <v>102.75123991450224</v>
      </c>
      <c r="E17" s="11">
        <v>2.7512399145022357</v>
      </c>
      <c r="G17" s="17" t="s">
        <v>29</v>
      </c>
      <c r="H17" s="22">
        <v>100</v>
      </c>
      <c r="I17" s="22">
        <v>103.20868542630441</v>
      </c>
      <c r="J17" s="23">
        <v>3.2086854263044131</v>
      </c>
      <c r="L17" t="s">
        <v>29</v>
      </c>
      <c r="M17" s="11">
        <v>100</v>
      </c>
      <c r="N17" s="11">
        <v>98.028205138234654</v>
      </c>
      <c r="O17" s="11">
        <v>-1.9717948617653462</v>
      </c>
    </row>
    <row r="18" spans="2:15" ht="20.100000000000001" customHeight="1" x14ac:dyDescent="0.25">
      <c r="C18" s="11"/>
      <c r="D18" s="11"/>
      <c r="E18" s="11"/>
      <c r="G18" s="17"/>
      <c r="H18" s="22"/>
      <c r="I18" s="22"/>
      <c r="J18" s="23"/>
      <c r="M18" s="11"/>
      <c r="N18" s="11"/>
      <c r="O18" s="11"/>
    </row>
    <row r="19" spans="2:15" ht="20.100000000000001" customHeight="1" x14ac:dyDescent="0.25">
      <c r="B19" t="s">
        <v>8</v>
      </c>
      <c r="C19" s="12">
        <v>86</v>
      </c>
      <c r="D19" s="12">
        <v>86</v>
      </c>
      <c r="E19" s="12">
        <v>86</v>
      </c>
      <c r="G19" s="24" t="s">
        <v>8</v>
      </c>
      <c r="H19" s="25">
        <v>29</v>
      </c>
      <c r="I19" s="25">
        <v>29</v>
      </c>
      <c r="J19" s="26">
        <v>29</v>
      </c>
      <c r="L19" t="s">
        <v>8</v>
      </c>
      <c r="M19" s="12">
        <v>40</v>
      </c>
      <c r="N19" s="12">
        <v>40</v>
      </c>
      <c r="O19" s="12">
        <v>40</v>
      </c>
    </row>
    <row r="20" spans="2:15" ht="20.100000000000001" customHeight="1" x14ac:dyDescent="0.25">
      <c r="C20" s="13"/>
      <c r="D20" s="13"/>
      <c r="E20" s="13"/>
      <c r="H20" s="13"/>
      <c r="I20" s="13"/>
      <c r="J20" s="13"/>
      <c r="M20" s="13"/>
      <c r="N20" s="13"/>
      <c r="O20" s="13"/>
    </row>
    <row r="21" spans="2:15" ht="20.100000000000001" customHeight="1" x14ac:dyDescent="0.25"/>
  </sheetData>
  <mergeCells count="12">
    <mergeCell ref="M6:O6"/>
    <mergeCell ref="M7:N8"/>
    <mergeCell ref="O7:O8"/>
    <mergeCell ref="M9:O9"/>
    <mergeCell ref="C6:E6"/>
    <mergeCell ref="C7:D8"/>
    <mergeCell ref="E7:E8"/>
    <mergeCell ref="C9:E9"/>
    <mergeCell ref="H6:J6"/>
    <mergeCell ref="H7:I8"/>
    <mergeCell ref="J7:J8"/>
    <mergeCell ref="H9:J9"/>
  </mergeCells>
  <hyperlinks>
    <hyperlink ref="A4" location="'List of contents'!A1" tooltip="Changes view to 'List of contents' sheet" display="'Back to 'List of contents'" xr:uid="{00000000-0004-0000-0200-000000000000}"/>
  </hyperlinks>
  <pageMargins left="0.75" right="0.75" top="1" bottom="1" header="0.5" footer="0.5"/>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FCA6F40-DC11-4627-A834-629C968431C3}">
  <dimension ref="A1:J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0" width="10.28515625" customWidth="1"/>
  </cols>
  <sheetData>
    <row r="1" spans="1:10" ht="22.5" x14ac:dyDescent="0.35">
      <c r="A1" s="4" t="s">
        <v>32</v>
      </c>
    </row>
    <row r="2" spans="1:10" ht="20.100000000000001" customHeight="1" x14ac:dyDescent="0.3">
      <c r="A2" s="5" t="s">
        <v>33</v>
      </c>
    </row>
    <row r="3" spans="1:10" ht="20.100000000000001" customHeight="1" x14ac:dyDescent="0.25">
      <c r="A3" s="2" t="s">
        <v>34</v>
      </c>
    </row>
    <row r="4" spans="1:10" ht="20.100000000000001" customHeight="1" x14ac:dyDescent="0.25">
      <c r="A4" s="3" t="s">
        <v>2</v>
      </c>
    </row>
    <row r="5" spans="1:10" ht="20.100000000000001" customHeight="1" x14ac:dyDescent="0.25"/>
    <row r="6" spans="1:10" x14ac:dyDescent="0.25">
      <c r="C6" s="46" t="s">
        <v>35</v>
      </c>
      <c r="D6" s="47"/>
      <c r="E6" s="47"/>
      <c r="G6" s="14"/>
      <c r="H6" s="52" t="s">
        <v>37</v>
      </c>
      <c r="I6" s="53"/>
      <c r="J6" s="53"/>
    </row>
    <row r="7" spans="1:10" ht="24.95" customHeight="1" x14ac:dyDescent="0.25">
      <c r="C7" s="48" t="s">
        <v>28</v>
      </c>
      <c r="D7" s="48" t="s">
        <v>36</v>
      </c>
      <c r="E7" s="48" t="s">
        <v>11</v>
      </c>
      <c r="G7" s="17"/>
      <c r="H7" s="54" t="s">
        <v>14</v>
      </c>
      <c r="I7" s="54" t="s">
        <v>15</v>
      </c>
      <c r="J7" s="54" t="s">
        <v>16</v>
      </c>
    </row>
    <row r="8" spans="1:10" ht="24.95" customHeight="1" x14ac:dyDescent="0.25">
      <c r="C8" s="49"/>
      <c r="D8" s="49"/>
      <c r="E8" s="49"/>
      <c r="G8" s="17"/>
      <c r="H8" s="55"/>
      <c r="I8" s="55"/>
      <c r="J8" s="55"/>
    </row>
    <row r="9" spans="1:10" ht="20.100000000000001" customHeight="1" x14ac:dyDescent="0.25">
      <c r="C9" s="50" t="s">
        <v>7</v>
      </c>
      <c r="D9" s="47"/>
      <c r="E9" s="51"/>
      <c r="G9" s="17"/>
      <c r="H9" s="56" t="s">
        <v>7</v>
      </c>
      <c r="I9" s="57"/>
      <c r="J9" s="58"/>
    </row>
    <row r="10" spans="1:10" ht="20.100000000000001" customHeight="1" x14ac:dyDescent="0.25">
      <c r="B10" s="10">
        <v>40724</v>
      </c>
      <c r="C10" s="11">
        <v>3.469276903649801</v>
      </c>
      <c r="D10" s="11"/>
      <c r="E10" s="11"/>
      <c r="G10" s="21">
        <v>40724</v>
      </c>
      <c r="H10" s="22">
        <v>2.5947502472972195</v>
      </c>
      <c r="I10" s="22">
        <v>4.3607766144323898</v>
      </c>
      <c r="J10" s="23">
        <v>4.2071063431439111</v>
      </c>
    </row>
    <row r="11" spans="1:10" ht="20.100000000000001" customHeight="1" x14ac:dyDescent="0.25">
      <c r="B11" s="10">
        <v>40908</v>
      </c>
      <c r="C11" s="11">
        <v>3.5673162243890748</v>
      </c>
      <c r="D11" s="11">
        <v>2.2056263682029758</v>
      </c>
      <c r="E11" s="11">
        <v>5.0938853521800418</v>
      </c>
      <c r="G11" s="21">
        <v>40908</v>
      </c>
      <c r="H11" s="22">
        <v>2.6694788039424213</v>
      </c>
      <c r="I11" s="22">
        <v>4.2920024839040796</v>
      </c>
      <c r="J11" s="23">
        <v>4.3688776473142381</v>
      </c>
    </row>
    <row r="12" spans="1:10" ht="20.100000000000001" customHeight="1" x14ac:dyDescent="0.25">
      <c r="B12" s="10">
        <v>41090</v>
      </c>
      <c r="C12" s="11">
        <v>3.7510838414540504</v>
      </c>
      <c r="D12" s="11">
        <v>3.4177485502244829</v>
      </c>
      <c r="E12" s="11">
        <v>8.7452362238338601</v>
      </c>
      <c r="G12" s="21">
        <v>41090</v>
      </c>
      <c r="H12" s="22">
        <v>2.8398835208376765</v>
      </c>
      <c r="I12" s="22">
        <v>4.5725116681127469</v>
      </c>
      <c r="J12" s="23">
        <v>4.4951023495759284</v>
      </c>
    </row>
    <row r="13" spans="1:10" ht="20.100000000000001" customHeight="1" x14ac:dyDescent="0.25">
      <c r="B13" s="10">
        <v>41274</v>
      </c>
      <c r="C13" s="11">
        <v>3.7711254974445358</v>
      </c>
      <c r="D13" s="11">
        <v>4.3800620961407937</v>
      </c>
      <c r="E13" s="11">
        <v>4.9377540553760859</v>
      </c>
      <c r="G13" s="21">
        <v>41274</v>
      </c>
      <c r="H13" s="22">
        <v>2.733592315266411</v>
      </c>
      <c r="I13" s="22">
        <v>4.4332930693317296</v>
      </c>
      <c r="J13" s="23">
        <v>4.8059134224915958</v>
      </c>
    </row>
    <row r="14" spans="1:10" ht="20.100000000000001" customHeight="1" x14ac:dyDescent="0.25">
      <c r="B14" s="10">
        <v>41455</v>
      </c>
      <c r="C14" s="11">
        <v>4.0365784940638871</v>
      </c>
      <c r="D14" s="11">
        <v>-1.9425568253914702</v>
      </c>
      <c r="E14" s="11">
        <v>4.959796901412437</v>
      </c>
      <c r="G14" s="21">
        <v>41455</v>
      </c>
      <c r="H14" s="22">
        <v>3.0412290243043341</v>
      </c>
      <c r="I14" s="22">
        <v>4.462863203502506</v>
      </c>
      <c r="J14" s="23">
        <v>5.0906431549012154</v>
      </c>
    </row>
    <row r="15" spans="1:10" ht="20.100000000000001" customHeight="1" x14ac:dyDescent="0.25">
      <c r="B15" s="10">
        <v>41639</v>
      </c>
      <c r="C15" s="11">
        <v>4.480407022971999</v>
      </c>
      <c r="D15" s="11">
        <v>-2.5574258866178461</v>
      </c>
      <c r="E15" s="11">
        <v>8.1565474413780112</v>
      </c>
      <c r="G15" s="21">
        <v>41639</v>
      </c>
      <c r="H15" s="22">
        <v>3.5684530437408641</v>
      </c>
      <c r="I15" s="22">
        <v>4.9251830712093954</v>
      </c>
      <c r="J15" s="23">
        <v>5.3003437807140674</v>
      </c>
    </row>
    <row r="16" spans="1:10" ht="20.100000000000001" customHeight="1" x14ac:dyDescent="0.25">
      <c r="B16" s="10">
        <v>41820</v>
      </c>
      <c r="C16" s="11">
        <v>4.7260684525119894</v>
      </c>
      <c r="D16" s="11">
        <v>1.7400075381490188</v>
      </c>
      <c r="E16" s="11">
        <v>7.3184283300734139</v>
      </c>
      <c r="G16" s="21">
        <v>41820</v>
      </c>
      <c r="H16" s="22">
        <v>3.8620722934824538</v>
      </c>
      <c r="I16" s="22">
        <v>5.3965079240816216</v>
      </c>
      <c r="J16" s="23">
        <v>5.3174816088652381</v>
      </c>
    </row>
    <row r="17" spans="2:10" ht="20.100000000000001" customHeight="1" x14ac:dyDescent="0.25">
      <c r="B17" s="10">
        <v>42004</v>
      </c>
      <c r="C17" s="11">
        <v>5.0810343147921095</v>
      </c>
      <c r="D17" s="11">
        <v>-1.0159929774896017</v>
      </c>
      <c r="E17" s="11">
        <v>6.4185043764392118</v>
      </c>
      <c r="G17" s="21">
        <v>42004</v>
      </c>
      <c r="H17" s="22">
        <v>4.0925763029207891</v>
      </c>
      <c r="I17" s="22">
        <v>5.7568938281549524</v>
      </c>
      <c r="J17" s="23">
        <v>5.7758265731495051</v>
      </c>
    </row>
    <row r="18" spans="2:10" ht="20.100000000000001" customHeight="1" x14ac:dyDescent="0.25">
      <c r="B18" s="10">
        <v>42185</v>
      </c>
      <c r="C18" s="11">
        <v>5.2738482889944986</v>
      </c>
      <c r="D18" s="11">
        <v>2.4915619174480614</v>
      </c>
      <c r="E18" s="11">
        <v>6.3808891983093847</v>
      </c>
      <c r="G18" s="21">
        <v>42185</v>
      </c>
      <c r="H18" s="22">
        <v>4.2595241175572767</v>
      </c>
      <c r="I18" s="22">
        <v>6.1363304302701849</v>
      </c>
      <c r="J18" s="23">
        <v>5.8525796576866229</v>
      </c>
    </row>
    <row r="19" spans="2:10" ht="20.100000000000001" customHeight="1" x14ac:dyDescent="0.25">
      <c r="B19" s="10">
        <v>42369</v>
      </c>
      <c r="C19" s="11">
        <v>5.5915706774168417</v>
      </c>
      <c r="D19" s="11">
        <v>-1.7494059566186093</v>
      </c>
      <c r="E19" s="11">
        <v>4.1696898710941035</v>
      </c>
      <c r="G19" s="21">
        <v>42369</v>
      </c>
      <c r="H19" s="22">
        <v>4.5789743003048136</v>
      </c>
      <c r="I19" s="22">
        <v>6.2790828178964979</v>
      </c>
      <c r="J19" s="23">
        <v>6.2030109465556187</v>
      </c>
    </row>
    <row r="20" spans="2:10" ht="20.100000000000001" customHeight="1" x14ac:dyDescent="0.25">
      <c r="B20" s="10">
        <v>42551</v>
      </c>
      <c r="C20" s="11">
        <v>5.6088288496736878</v>
      </c>
      <c r="D20" s="11">
        <v>3.084531686938897</v>
      </c>
      <c r="E20" s="11">
        <v>3.4026982107127304</v>
      </c>
      <c r="G20" s="21">
        <v>42551</v>
      </c>
      <c r="H20" s="22">
        <v>4.5133826707457851</v>
      </c>
      <c r="I20" s="22">
        <v>6.5256072728033843</v>
      </c>
      <c r="J20" s="23">
        <v>6.1853055842904965</v>
      </c>
    </row>
    <row r="21" spans="2:10" ht="20.100000000000001" customHeight="1" x14ac:dyDescent="0.25">
      <c r="B21" s="10">
        <v>42735</v>
      </c>
      <c r="C21" s="11">
        <v>5.8749189157361776</v>
      </c>
      <c r="D21" s="11">
        <v>-1.3325805492384599</v>
      </c>
      <c r="E21" s="11">
        <v>3.3483289353495787</v>
      </c>
      <c r="G21" s="21">
        <v>42735</v>
      </c>
      <c r="H21" s="22">
        <v>4.9629776479056167</v>
      </c>
      <c r="I21" s="22">
        <v>6.6611709766944198</v>
      </c>
      <c r="J21" s="23">
        <v>6.2960006910388291</v>
      </c>
    </row>
    <row r="22" spans="2:10" ht="20.100000000000001" customHeight="1" x14ac:dyDescent="0.25">
      <c r="B22" s="10">
        <v>42916</v>
      </c>
      <c r="C22" s="11">
        <v>5.8390116522328439</v>
      </c>
      <c r="D22" s="11">
        <v>3.4253937178554441</v>
      </c>
      <c r="E22" s="11">
        <v>2.7932619525614908</v>
      </c>
      <c r="G22" s="21">
        <v>42916</v>
      </c>
      <c r="H22" s="22">
        <v>4.9065487328861579</v>
      </c>
      <c r="I22" s="22">
        <v>6.7901886766399038</v>
      </c>
      <c r="J22" s="23">
        <v>6.1783449877425012</v>
      </c>
    </row>
    <row r="23" spans="2:10" ht="20.100000000000001" customHeight="1" x14ac:dyDescent="0.25">
      <c r="B23" s="10">
        <v>43100</v>
      </c>
      <c r="C23" s="11">
        <v>5.9939343274749382</v>
      </c>
      <c r="D23" s="11">
        <v>-9.4138743403783115E-2</v>
      </c>
      <c r="E23" s="11">
        <v>2.5565980970200219</v>
      </c>
      <c r="G23" s="21">
        <v>43100</v>
      </c>
      <c r="H23" s="22">
        <v>5.157585710753656</v>
      </c>
      <c r="I23" s="22">
        <v>6.6127459385296241</v>
      </c>
      <c r="J23" s="23">
        <v>6.3788427391152505</v>
      </c>
    </row>
    <row r="24" spans="2:10" ht="20.100000000000001" customHeight="1" x14ac:dyDescent="0.25">
      <c r="B24" s="10">
        <v>43281</v>
      </c>
      <c r="C24" s="11">
        <v>5.8871940413376578</v>
      </c>
      <c r="D24" s="11">
        <v>3.0662467322267637</v>
      </c>
      <c r="E24" s="11">
        <v>1.2308377894117313</v>
      </c>
      <c r="G24" s="21">
        <v>43281</v>
      </c>
      <c r="H24" s="22">
        <v>4.9670948715007661</v>
      </c>
      <c r="I24" s="22">
        <v>6.4749075485857883</v>
      </c>
      <c r="J24" s="23">
        <v>6.3657709928461941</v>
      </c>
    </row>
    <row r="25" spans="2:10" ht="20.100000000000001" customHeight="1" x14ac:dyDescent="0.25">
      <c r="B25" s="10">
        <v>43465</v>
      </c>
      <c r="C25" s="11">
        <v>6.0805623253087626</v>
      </c>
      <c r="D25" s="11">
        <v>-0.19850681559366165</v>
      </c>
      <c r="E25" s="11">
        <v>3.079530792699229</v>
      </c>
      <c r="G25" s="21">
        <v>43465</v>
      </c>
      <c r="H25" s="22">
        <v>5.1331382694580805</v>
      </c>
      <c r="I25" s="22">
        <v>6.6574169413602142</v>
      </c>
      <c r="J25" s="23">
        <v>6.5630849514697598</v>
      </c>
    </row>
    <row r="26" spans="2:10" ht="20.100000000000001" customHeight="1" x14ac:dyDescent="0.25">
      <c r="B26" s="10">
        <v>43646</v>
      </c>
      <c r="C26" s="11">
        <v>6.0500606018102454</v>
      </c>
      <c r="D26" s="11">
        <v>4.298146448864558</v>
      </c>
      <c r="E26" s="11">
        <v>3.7749591095703083</v>
      </c>
      <c r="G26" s="21">
        <v>43646</v>
      </c>
      <c r="H26" s="22">
        <v>4.9961923119849958</v>
      </c>
      <c r="I26" s="22">
        <v>6.5657506841274458</v>
      </c>
      <c r="J26" s="23">
        <v>6.6621984402456969</v>
      </c>
    </row>
    <row r="27" spans="2:10" ht="20.100000000000001" customHeight="1" x14ac:dyDescent="0.25">
      <c r="B27" s="10">
        <v>43830</v>
      </c>
      <c r="C27" s="11">
        <v>6.2465215821515798</v>
      </c>
      <c r="D27" s="11">
        <v>0.34265705300620136</v>
      </c>
      <c r="E27" s="11">
        <v>3.6010404101562878</v>
      </c>
      <c r="G27" s="21">
        <v>43830</v>
      </c>
      <c r="H27" s="22">
        <v>5.243009074139084</v>
      </c>
      <c r="I27" s="22">
        <v>6.367094205508689</v>
      </c>
      <c r="J27" s="23">
        <v>6.9578657942451718</v>
      </c>
    </row>
    <row r="28" spans="2:10" ht="20.100000000000001" customHeight="1" x14ac:dyDescent="0.25">
      <c r="B28" s="10">
        <v>44012</v>
      </c>
      <c r="C28" s="11">
        <v>6.0792529470784684</v>
      </c>
      <c r="D28" s="11">
        <v>2.6502194311059246</v>
      </c>
      <c r="E28" s="11">
        <v>-9.8536315333415087E-2</v>
      </c>
      <c r="G28" s="21">
        <v>44012</v>
      </c>
      <c r="H28" s="22">
        <v>4.9270608929245032</v>
      </c>
      <c r="I28" s="22">
        <v>6.7112502978572834</v>
      </c>
      <c r="J28" s="23">
        <v>6.7211594319608174</v>
      </c>
    </row>
    <row r="29" spans="2:10" ht="20.100000000000001" customHeight="1" x14ac:dyDescent="0.25">
      <c r="B29" s="10">
        <v>44196</v>
      </c>
      <c r="C29" s="11">
        <v>6.610203380183596</v>
      </c>
      <c r="D29" s="11">
        <v>-1.8435172021959514</v>
      </c>
      <c r="E29" s="11">
        <v>6.7292840132257377</v>
      </c>
      <c r="G29" s="21">
        <v>44196</v>
      </c>
      <c r="H29" s="22">
        <v>5.4321612665274843</v>
      </c>
      <c r="I29" s="22">
        <v>6.9980628667223117</v>
      </c>
      <c r="J29" s="23">
        <v>7.3304664121886436</v>
      </c>
    </row>
    <row r="30" spans="2:10" ht="20.100000000000001" customHeight="1" x14ac:dyDescent="0.25">
      <c r="B30" s="10">
        <v>44377</v>
      </c>
      <c r="C30" s="11">
        <v>6.3156479712334592</v>
      </c>
      <c r="D30" s="11">
        <v>7.9848935809302564</v>
      </c>
      <c r="E30" s="11">
        <v>3.1730091864920658</v>
      </c>
      <c r="G30" s="21">
        <v>44377</v>
      </c>
      <c r="H30" s="22">
        <v>5.2551340285259398</v>
      </c>
      <c r="I30" s="22">
        <v>6.0536793135989404</v>
      </c>
      <c r="J30" s="23">
        <v>7.2383875554204113</v>
      </c>
    </row>
    <row r="31" spans="2:10" ht="20.100000000000001" customHeight="1" x14ac:dyDescent="0.25">
      <c r="B31" s="10">
        <v>44561</v>
      </c>
      <c r="C31" s="11">
        <v>6.5114193898789976</v>
      </c>
      <c r="D31" s="11">
        <v>0.78550648886245333</v>
      </c>
      <c r="E31" s="11">
        <v>3.9096390678320549</v>
      </c>
      <c r="G31" s="21">
        <v>44561</v>
      </c>
      <c r="H31" s="22">
        <v>5.3869743448910343</v>
      </c>
      <c r="I31" s="22">
        <v>5.9955916246818584</v>
      </c>
      <c r="J31" s="23">
        <v>7.5871732974804758</v>
      </c>
    </row>
    <row r="32" spans="2:10" ht="20.100000000000001" customHeight="1" x14ac:dyDescent="0.25">
      <c r="B32" s="10">
        <v>44742</v>
      </c>
      <c r="C32" s="11">
        <v>6.1330271430455623</v>
      </c>
      <c r="D32" s="11">
        <v>5.8577324766844532</v>
      </c>
      <c r="E32" s="11">
        <v>-0.29388253045298518</v>
      </c>
      <c r="G32" s="21">
        <v>44742</v>
      </c>
      <c r="H32" s="22">
        <v>4.9622666963543027</v>
      </c>
      <c r="I32" s="22">
        <v>5.7663461624414571</v>
      </c>
      <c r="J32" s="23">
        <v>7.1609322053607913</v>
      </c>
    </row>
    <row r="33" spans="2:10" ht="20.100000000000001" customHeight="1" x14ac:dyDescent="0.25">
      <c r="C33" s="11"/>
      <c r="D33" s="11"/>
      <c r="E33" s="11"/>
      <c r="G33" s="17"/>
      <c r="H33" s="22"/>
      <c r="I33" s="22"/>
      <c r="J33" s="23"/>
    </row>
    <row r="34" spans="2:10" ht="20.100000000000001" customHeight="1" x14ac:dyDescent="0.25">
      <c r="B34" t="s">
        <v>8</v>
      </c>
      <c r="C34" s="12">
        <v>61</v>
      </c>
      <c r="D34" s="12">
        <v>61</v>
      </c>
      <c r="E34" s="12">
        <v>61</v>
      </c>
      <c r="G34" s="24" t="s">
        <v>8</v>
      </c>
      <c r="H34" s="25">
        <v>22</v>
      </c>
      <c r="I34" s="25">
        <v>12</v>
      </c>
      <c r="J34" s="26">
        <v>27</v>
      </c>
    </row>
    <row r="35" spans="2:10" ht="20.100000000000001" customHeight="1" x14ac:dyDescent="0.25">
      <c r="C35" s="13"/>
      <c r="D35" s="13"/>
      <c r="E35" s="13"/>
      <c r="H35" s="13"/>
      <c r="I35" s="13"/>
      <c r="J35" s="13"/>
    </row>
    <row r="36" spans="2:10" ht="20.100000000000001" customHeight="1" x14ac:dyDescent="0.25"/>
  </sheetData>
  <mergeCells count="10">
    <mergeCell ref="C6:E6"/>
    <mergeCell ref="C7:C8"/>
    <mergeCell ref="D7:D8"/>
    <mergeCell ref="E7:E8"/>
    <mergeCell ref="C9:E9"/>
    <mergeCell ref="H6:J6"/>
    <mergeCell ref="H7:H8"/>
    <mergeCell ref="I7:I8"/>
    <mergeCell ref="J7:J8"/>
    <mergeCell ref="H9:J9"/>
  </mergeCells>
  <hyperlinks>
    <hyperlink ref="A4" location="'List of contents'!A1" tooltip="Changes view to 'List of contents' sheet" display="'Back to 'List of contents'" xr:uid="{00000000-0004-0000-0300-000000000000}"/>
  </hyperlinks>
  <pageMargins left="0.75" right="0.75" top="1" bottom="1" header="0.5" footer="0.5"/>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B8FF33-B1D0-468C-A3E6-79832A7E83F8}">
  <dimension ref="A1:X21"/>
  <sheetViews>
    <sheetView workbookViewId="0">
      <pane ySplit="9" topLeftCell="A10" activePane="bottomLeft" state="frozen"/>
      <selection pane="bottomLeft" activeCell="A4" sqref="A4"/>
    </sheetView>
  </sheetViews>
  <sheetFormatPr defaultRowHeight="14.25" x14ac:dyDescent="0.25"/>
  <cols>
    <col min="2" max="24" width="10.28515625" customWidth="1"/>
  </cols>
  <sheetData>
    <row r="1" spans="1:24" ht="20.25" x14ac:dyDescent="0.35">
      <c r="A1" s="4" t="s">
        <v>749</v>
      </c>
    </row>
    <row r="2" spans="1:24" ht="20.100000000000001" customHeight="1" x14ac:dyDescent="0.3">
      <c r="A2" s="5" t="s">
        <v>38</v>
      </c>
    </row>
    <row r="3" spans="1:24" ht="20.100000000000001" customHeight="1" x14ac:dyDescent="0.25">
      <c r="A3" s="44" t="s">
        <v>764</v>
      </c>
    </row>
    <row r="4" spans="1:24" ht="20.100000000000001" customHeight="1" x14ac:dyDescent="0.25">
      <c r="A4" s="3" t="s">
        <v>2</v>
      </c>
    </row>
    <row r="5" spans="1:24" ht="20.100000000000001" customHeight="1" x14ac:dyDescent="0.25">
      <c r="C5" s="46" t="s">
        <v>39</v>
      </c>
      <c r="D5" s="47"/>
      <c r="E5" s="47"/>
      <c r="F5" s="47"/>
      <c r="G5" s="47"/>
      <c r="H5" s="47"/>
      <c r="J5" s="14"/>
      <c r="K5" s="52" t="s">
        <v>30</v>
      </c>
      <c r="L5" s="53"/>
      <c r="M5" s="53"/>
      <c r="N5" s="53"/>
      <c r="O5" s="53"/>
      <c r="P5" s="53"/>
      <c r="S5" s="46" t="s">
        <v>55</v>
      </c>
      <c r="T5" s="47"/>
      <c r="U5" s="47"/>
      <c r="V5" s="47"/>
      <c r="W5" s="47"/>
      <c r="X5" s="47"/>
    </row>
    <row r="6" spans="1:24" ht="20.100000000000001" customHeight="1" x14ac:dyDescent="0.25">
      <c r="C6" s="48" t="s">
        <v>4</v>
      </c>
      <c r="D6" s="59"/>
      <c r="E6" s="48" t="s">
        <v>40</v>
      </c>
      <c r="F6" s="59"/>
      <c r="G6" s="48" t="s">
        <v>41</v>
      </c>
      <c r="H6" s="59"/>
      <c r="J6" s="17"/>
      <c r="K6" s="54" t="s">
        <v>4</v>
      </c>
      <c r="L6" s="61"/>
      <c r="M6" s="54" t="s">
        <v>40</v>
      </c>
      <c r="N6" s="61"/>
      <c r="O6" s="54" t="s">
        <v>41</v>
      </c>
      <c r="P6" s="61"/>
      <c r="S6" s="48" t="s">
        <v>4</v>
      </c>
      <c r="T6" s="59"/>
      <c r="U6" s="48" t="s">
        <v>40</v>
      </c>
      <c r="V6" s="59"/>
      <c r="W6" s="48" t="s">
        <v>41</v>
      </c>
      <c r="X6" s="59"/>
    </row>
    <row r="7" spans="1:24" ht="24.95" customHeight="1" x14ac:dyDescent="0.25">
      <c r="C7" s="49"/>
      <c r="D7" s="60"/>
      <c r="E7" s="49"/>
      <c r="F7" s="60"/>
      <c r="G7" s="49"/>
      <c r="H7" s="60"/>
      <c r="J7" s="17"/>
      <c r="K7" s="55"/>
      <c r="L7" s="62"/>
      <c r="M7" s="55"/>
      <c r="N7" s="62"/>
      <c r="O7" s="55"/>
      <c r="P7" s="62"/>
      <c r="S7" s="49"/>
      <c r="T7" s="60"/>
      <c r="U7" s="49"/>
      <c r="V7" s="60"/>
      <c r="W7" s="49"/>
      <c r="X7" s="60"/>
    </row>
    <row r="8" spans="1:24" ht="24.95" customHeight="1" x14ac:dyDescent="0.25">
      <c r="C8" s="50" t="s">
        <v>42</v>
      </c>
      <c r="D8" s="47"/>
      <c r="E8" s="47"/>
      <c r="F8" s="47"/>
      <c r="G8" s="47"/>
      <c r="H8" s="51"/>
      <c r="J8" s="17"/>
      <c r="K8" s="63" t="s">
        <v>42</v>
      </c>
      <c r="L8" s="53"/>
      <c r="M8" s="53"/>
      <c r="N8" s="53"/>
      <c r="O8" s="53"/>
      <c r="P8" s="64"/>
      <c r="S8" s="50" t="s">
        <v>42</v>
      </c>
      <c r="T8" s="47"/>
      <c r="U8" s="47"/>
      <c r="V8" s="47"/>
      <c r="W8" s="47"/>
      <c r="X8" s="51"/>
    </row>
    <row r="9" spans="1:24" ht="28.5" x14ac:dyDescent="0.25">
      <c r="C9" s="7" t="s">
        <v>8</v>
      </c>
      <c r="D9" s="7" t="s">
        <v>43</v>
      </c>
      <c r="E9" s="7" t="s">
        <v>8</v>
      </c>
      <c r="F9" s="7" t="s">
        <v>43</v>
      </c>
      <c r="G9" s="7" t="s">
        <v>8</v>
      </c>
      <c r="H9" s="7" t="s">
        <v>43</v>
      </c>
      <c r="J9" s="17"/>
      <c r="K9" s="18" t="s">
        <v>8</v>
      </c>
      <c r="L9" s="18" t="s">
        <v>43</v>
      </c>
      <c r="M9" s="18" t="s">
        <v>8</v>
      </c>
      <c r="N9" s="18" t="s">
        <v>43</v>
      </c>
      <c r="O9" s="18" t="s">
        <v>8</v>
      </c>
      <c r="P9" s="18" t="s">
        <v>43</v>
      </c>
      <c r="S9" s="7" t="s">
        <v>8</v>
      </c>
      <c r="T9" s="7" t="s">
        <v>43</v>
      </c>
      <c r="U9" s="7" t="s">
        <v>8</v>
      </c>
      <c r="V9" s="7" t="s">
        <v>43</v>
      </c>
      <c r="W9" s="7" t="s">
        <v>8</v>
      </c>
      <c r="X9" s="7" t="s">
        <v>43</v>
      </c>
    </row>
    <row r="10" spans="1:24" ht="20.100000000000001" customHeight="1" x14ac:dyDescent="0.25">
      <c r="B10" t="s">
        <v>44</v>
      </c>
      <c r="C10" s="12">
        <v>73</v>
      </c>
      <c r="D10" s="11">
        <v>27.595443903836028</v>
      </c>
      <c r="E10" s="12">
        <v>73</v>
      </c>
      <c r="F10" s="11">
        <v>28.844177361272372</v>
      </c>
      <c r="G10" s="12">
        <v>73</v>
      </c>
      <c r="H10" s="11">
        <v>34.265225407121477</v>
      </c>
      <c r="J10" s="17" t="s">
        <v>44</v>
      </c>
      <c r="K10" s="28">
        <v>27</v>
      </c>
      <c r="L10" s="29">
        <v>27.595443903836028</v>
      </c>
      <c r="M10" s="28">
        <v>27</v>
      </c>
      <c r="N10" s="29">
        <v>27.774936685640981</v>
      </c>
      <c r="O10" s="28">
        <v>27</v>
      </c>
      <c r="P10" s="30">
        <v>30.315772597757004</v>
      </c>
      <c r="R10" t="s">
        <v>44</v>
      </c>
      <c r="S10" s="12">
        <v>40</v>
      </c>
      <c r="T10" s="11">
        <v>0.26193975370464728</v>
      </c>
      <c r="U10" s="12">
        <v>40</v>
      </c>
      <c r="V10" s="11">
        <v>0.53476413431578895</v>
      </c>
      <c r="W10" s="12">
        <v>40</v>
      </c>
      <c r="X10" s="11">
        <v>0.55621633679309301</v>
      </c>
    </row>
    <row r="11" spans="1:24" ht="20.100000000000001" customHeight="1" x14ac:dyDescent="0.25">
      <c r="B11" t="s">
        <v>45</v>
      </c>
      <c r="C11" s="12">
        <v>76</v>
      </c>
      <c r="D11" s="11">
        <v>5.1828136395723803</v>
      </c>
      <c r="E11" s="12">
        <v>76</v>
      </c>
      <c r="F11" s="11">
        <v>7.3218793499567409</v>
      </c>
      <c r="G11" s="12">
        <v>76</v>
      </c>
      <c r="H11" s="11">
        <v>13.307046767304691</v>
      </c>
      <c r="J11" s="17" t="s">
        <v>45</v>
      </c>
      <c r="K11" s="31">
        <v>27</v>
      </c>
      <c r="L11" s="22">
        <v>5.1828136395723803</v>
      </c>
      <c r="M11" s="31">
        <v>27</v>
      </c>
      <c r="N11" s="22">
        <v>6.3174956318769686</v>
      </c>
      <c r="O11" s="31">
        <v>27</v>
      </c>
      <c r="P11" s="23">
        <v>12.206268377358727</v>
      </c>
      <c r="R11" t="s">
        <v>45</v>
      </c>
      <c r="S11" s="12">
        <v>50</v>
      </c>
      <c r="T11" s="11">
        <v>1.0271913323752648</v>
      </c>
      <c r="U11" s="12">
        <v>50</v>
      </c>
      <c r="V11" s="11">
        <v>0.82167340523929455</v>
      </c>
      <c r="W11" s="12">
        <v>50</v>
      </c>
      <c r="X11" s="11">
        <v>0.64823283668038723</v>
      </c>
    </row>
    <row r="12" spans="1:24" ht="20.100000000000001" customHeight="1" x14ac:dyDescent="0.25">
      <c r="B12" t="s">
        <v>46</v>
      </c>
      <c r="C12" s="12">
        <v>85</v>
      </c>
      <c r="D12" s="11">
        <v>6.984193755331825</v>
      </c>
      <c r="E12" s="12">
        <v>85</v>
      </c>
      <c r="F12" s="11">
        <v>10.812686233292338</v>
      </c>
      <c r="G12" s="12">
        <v>85</v>
      </c>
      <c r="H12" s="11">
        <v>12.580563645483066</v>
      </c>
      <c r="J12" s="17" t="s">
        <v>46</v>
      </c>
      <c r="K12" s="31">
        <v>28</v>
      </c>
      <c r="L12" s="22">
        <v>6.984193755331825</v>
      </c>
      <c r="M12" s="31">
        <v>28</v>
      </c>
      <c r="N12" s="22">
        <v>10.349791580611923</v>
      </c>
      <c r="O12" s="31">
        <v>28</v>
      </c>
      <c r="P12" s="23">
        <v>12.036511046128121</v>
      </c>
      <c r="R12" t="s">
        <v>46</v>
      </c>
      <c r="S12" s="12">
        <v>69</v>
      </c>
      <c r="T12" s="11">
        <v>2.3319428339764072</v>
      </c>
      <c r="U12" s="12">
        <v>69</v>
      </c>
      <c r="V12" s="11">
        <v>1.9196202805955269</v>
      </c>
      <c r="W12" s="12">
        <v>69</v>
      </c>
      <c r="X12" s="11">
        <v>1.3736780700267204</v>
      </c>
    </row>
    <row r="13" spans="1:24" ht="20.100000000000001" customHeight="1" x14ac:dyDescent="0.25">
      <c r="B13" t="s">
        <v>47</v>
      </c>
      <c r="C13" s="12">
        <v>86</v>
      </c>
      <c r="D13" s="11">
        <v>6.8811005728394683</v>
      </c>
      <c r="E13" s="12">
        <v>86</v>
      </c>
      <c r="F13" s="11">
        <v>10.032250908379941</v>
      </c>
      <c r="G13" s="12">
        <v>86</v>
      </c>
      <c r="H13" s="11">
        <v>7.5837866000643466</v>
      </c>
      <c r="J13" s="17" t="s">
        <v>47</v>
      </c>
      <c r="K13" s="31">
        <v>28</v>
      </c>
      <c r="L13" s="22">
        <v>5.937922731519218</v>
      </c>
      <c r="M13" s="31">
        <v>28</v>
      </c>
      <c r="N13" s="22">
        <v>9.0867960475615916</v>
      </c>
      <c r="O13" s="31">
        <v>28</v>
      </c>
      <c r="P13" s="23">
        <v>7.5837866000643466</v>
      </c>
      <c r="R13" t="s">
        <v>47</v>
      </c>
      <c r="S13" s="12">
        <v>63</v>
      </c>
      <c r="T13" s="11">
        <v>1.7541936705345893</v>
      </c>
      <c r="U13" s="12">
        <v>63</v>
      </c>
      <c r="V13" s="11">
        <v>1.0867108157687555</v>
      </c>
      <c r="W13" s="12">
        <v>63</v>
      </c>
      <c r="X13" s="11">
        <v>0.89197795587068174</v>
      </c>
    </row>
    <row r="14" spans="1:24" ht="20.100000000000001" customHeight="1" x14ac:dyDescent="0.25">
      <c r="B14" t="s">
        <v>48</v>
      </c>
      <c r="C14" s="12">
        <v>94</v>
      </c>
      <c r="D14" s="11">
        <v>2.4526155061395611</v>
      </c>
      <c r="E14" s="12">
        <v>94</v>
      </c>
      <c r="F14" s="11">
        <v>4.6695467648613969</v>
      </c>
      <c r="G14" s="12">
        <v>94</v>
      </c>
      <c r="H14" s="11">
        <v>2.2070307741547395</v>
      </c>
      <c r="J14" s="17" t="s">
        <v>48</v>
      </c>
      <c r="K14" s="31">
        <v>29</v>
      </c>
      <c r="L14" s="22">
        <v>1.2656625730795745</v>
      </c>
      <c r="M14" s="31">
        <v>29</v>
      </c>
      <c r="N14" s="22">
        <v>3.8379921882463988</v>
      </c>
      <c r="O14" s="31">
        <v>29</v>
      </c>
      <c r="P14" s="23">
        <v>2.2070307741547395</v>
      </c>
      <c r="R14" t="s">
        <v>48</v>
      </c>
      <c r="S14" s="12">
        <v>57</v>
      </c>
      <c r="T14" s="11">
        <v>1.6942909993148647</v>
      </c>
      <c r="U14" s="12">
        <v>57</v>
      </c>
      <c r="V14" s="11">
        <v>0.64656397971032764</v>
      </c>
      <c r="W14" s="12">
        <v>57</v>
      </c>
      <c r="X14" s="11">
        <v>0.96899237624475199</v>
      </c>
    </row>
    <row r="15" spans="1:24" ht="20.100000000000001" customHeight="1" x14ac:dyDescent="0.25">
      <c r="B15" t="s">
        <v>49</v>
      </c>
      <c r="C15" s="12">
        <v>86</v>
      </c>
      <c r="D15" s="11">
        <v>3.2572637903229826</v>
      </c>
      <c r="E15" s="12">
        <v>86</v>
      </c>
      <c r="F15" s="11">
        <v>3.7814794150287705</v>
      </c>
      <c r="G15" s="12">
        <v>86</v>
      </c>
      <c r="H15" s="11">
        <v>3.6244317532259291</v>
      </c>
      <c r="J15" s="17" t="s">
        <v>49</v>
      </c>
      <c r="K15" s="31">
        <v>28</v>
      </c>
      <c r="L15" s="22">
        <v>3.2572637903229826</v>
      </c>
      <c r="M15" s="31">
        <v>28</v>
      </c>
      <c r="N15" s="22">
        <v>3.7814794150287705</v>
      </c>
      <c r="O15" s="31">
        <v>28</v>
      </c>
      <c r="P15" s="23">
        <v>3.6244317532259291</v>
      </c>
      <c r="R15" t="s">
        <v>49</v>
      </c>
      <c r="S15" s="12">
        <v>59</v>
      </c>
      <c r="T15" s="11">
        <v>1.3120621625859761</v>
      </c>
      <c r="U15" s="12">
        <v>59</v>
      </c>
      <c r="V15" s="11">
        <v>0.76375137981443797</v>
      </c>
      <c r="W15" s="12">
        <v>59</v>
      </c>
      <c r="X15" s="11">
        <v>0.86995551771221014</v>
      </c>
    </row>
    <row r="16" spans="1:24" ht="20.100000000000001" customHeight="1" x14ac:dyDescent="0.25">
      <c r="B16" t="s">
        <v>50</v>
      </c>
      <c r="C16" s="12">
        <v>94</v>
      </c>
      <c r="D16" s="11">
        <v>6.0653376512059882</v>
      </c>
      <c r="E16" s="12">
        <v>94</v>
      </c>
      <c r="F16" s="11">
        <v>3.1444669423471203</v>
      </c>
      <c r="G16" s="12">
        <v>94</v>
      </c>
      <c r="H16" s="11">
        <v>6.5774831739238584</v>
      </c>
      <c r="J16" s="17" t="s">
        <v>50</v>
      </c>
      <c r="K16" s="31">
        <v>28</v>
      </c>
      <c r="L16" s="22">
        <v>5.3930456597925263</v>
      </c>
      <c r="M16" s="31">
        <v>28</v>
      </c>
      <c r="N16" s="22">
        <v>2.9078188569010393</v>
      </c>
      <c r="O16" s="31">
        <v>28</v>
      </c>
      <c r="P16" s="23">
        <v>4.6871377007547226</v>
      </c>
      <c r="R16" t="s">
        <v>50</v>
      </c>
      <c r="S16" s="12">
        <v>57</v>
      </c>
      <c r="T16" s="11">
        <v>1.1759173124293709</v>
      </c>
      <c r="U16" s="12">
        <v>57</v>
      </c>
      <c r="V16" s="11">
        <v>1.2726660564767001</v>
      </c>
      <c r="W16" s="12">
        <v>57</v>
      </c>
      <c r="X16" s="11">
        <v>1.0964641439520399</v>
      </c>
    </row>
    <row r="17" spans="2:24" ht="20.100000000000001" customHeight="1" x14ac:dyDescent="0.25">
      <c r="B17" t="s">
        <v>51</v>
      </c>
      <c r="C17" s="12">
        <v>96</v>
      </c>
      <c r="D17" s="11">
        <v>0</v>
      </c>
      <c r="E17" s="12">
        <v>96</v>
      </c>
      <c r="F17" s="11">
        <v>1.9951462109979934</v>
      </c>
      <c r="G17" s="12">
        <v>96</v>
      </c>
      <c r="H17" s="11">
        <v>4.1200130459456021</v>
      </c>
      <c r="J17" s="17" t="s">
        <v>51</v>
      </c>
      <c r="K17" s="31">
        <v>30</v>
      </c>
      <c r="L17" s="22">
        <v>0</v>
      </c>
      <c r="M17" s="31">
        <v>30</v>
      </c>
      <c r="N17" s="22">
        <v>1.9951462109979934</v>
      </c>
      <c r="O17" s="31">
        <v>30</v>
      </c>
      <c r="P17" s="23">
        <v>4.1200130459456021</v>
      </c>
      <c r="R17" t="s">
        <v>51</v>
      </c>
      <c r="S17" s="12">
        <v>54</v>
      </c>
      <c r="T17" s="11">
        <v>0.55636777335310583</v>
      </c>
      <c r="U17" s="12">
        <v>54</v>
      </c>
      <c r="V17" s="11">
        <v>0.66376561627436503</v>
      </c>
      <c r="W17" s="12">
        <v>54</v>
      </c>
      <c r="X17" s="11">
        <v>0.58905825810088774</v>
      </c>
    </row>
    <row r="18" spans="2:24" ht="20.100000000000001" customHeight="1" x14ac:dyDescent="0.25">
      <c r="B18" t="s">
        <v>52</v>
      </c>
      <c r="C18" s="12">
        <v>92</v>
      </c>
      <c r="D18" s="11">
        <v>0</v>
      </c>
      <c r="E18" s="12">
        <v>92</v>
      </c>
      <c r="F18" s="11">
        <v>0</v>
      </c>
      <c r="G18" s="12">
        <v>92</v>
      </c>
      <c r="H18" s="11">
        <v>2.339218199127739</v>
      </c>
      <c r="J18" s="17" t="s">
        <v>52</v>
      </c>
      <c r="K18" s="31">
        <v>29</v>
      </c>
      <c r="L18" s="22">
        <v>0</v>
      </c>
      <c r="M18" s="31">
        <v>29</v>
      </c>
      <c r="N18" s="22">
        <v>0</v>
      </c>
      <c r="O18" s="31">
        <v>29</v>
      </c>
      <c r="P18" s="23">
        <v>2.339218199127739</v>
      </c>
      <c r="R18" t="s">
        <v>52</v>
      </c>
      <c r="S18" s="12">
        <v>49</v>
      </c>
      <c r="T18" s="11">
        <v>0.43201986426224992</v>
      </c>
      <c r="U18" s="12">
        <v>49</v>
      </c>
      <c r="V18" s="11">
        <v>0.37724106212762498</v>
      </c>
      <c r="W18" s="12">
        <v>49</v>
      </c>
      <c r="X18" s="11">
        <v>0.53765478950349999</v>
      </c>
    </row>
    <row r="19" spans="2:24" ht="20.100000000000001" customHeight="1" x14ac:dyDescent="0.25">
      <c r="B19" t="s">
        <v>53</v>
      </c>
      <c r="C19" s="12">
        <v>100</v>
      </c>
      <c r="D19" s="11">
        <v>0</v>
      </c>
      <c r="E19" s="12">
        <v>100</v>
      </c>
      <c r="F19" s="11">
        <v>0</v>
      </c>
      <c r="G19" s="12">
        <v>100</v>
      </c>
      <c r="H19" s="11">
        <v>0.32974944404154205</v>
      </c>
      <c r="J19" s="17" t="s">
        <v>53</v>
      </c>
      <c r="K19" s="31">
        <v>29</v>
      </c>
      <c r="L19" s="22">
        <v>0</v>
      </c>
      <c r="M19" s="31">
        <v>29</v>
      </c>
      <c r="N19" s="22">
        <v>0</v>
      </c>
      <c r="O19" s="31">
        <v>29</v>
      </c>
      <c r="P19" s="23">
        <v>0.32974944404154205</v>
      </c>
      <c r="R19" t="s">
        <v>53</v>
      </c>
      <c r="S19" s="12">
        <v>59</v>
      </c>
      <c r="T19" s="11">
        <v>0.35047936923161743</v>
      </c>
      <c r="U19" s="12">
        <v>59</v>
      </c>
      <c r="V19" s="11">
        <v>0.35812666433534668</v>
      </c>
      <c r="W19" s="12">
        <v>59</v>
      </c>
      <c r="X19" s="11">
        <v>0.50856882378046231</v>
      </c>
    </row>
    <row r="20" spans="2:24" ht="20.100000000000001" customHeight="1" x14ac:dyDescent="0.25">
      <c r="B20" t="s">
        <v>54</v>
      </c>
      <c r="C20" s="12">
        <v>89</v>
      </c>
      <c r="D20" s="11">
        <v>3.5206036678514327</v>
      </c>
      <c r="E20" s="12">
        <v>89</v>
      </c>
      <c r="F20" s="11">
        <v>1.8868624230126037</v>
      </c>
      <c r="G20" s="12">
        <v>89</v>
      </c>
      <c r="H20" s="11">
        <v>2.3663341494568102</v>
      </c>
      <c r="J20" s="24" t="s">
        <v>54</v>
      </c>
      <c r="K20" s="25">
        <v>30</v>
      </c>
      <c r="L20" s="32">
        <v>3.5206036678514327</v>
      </c>
      <c r="M20" s="25">
        <v>30</v>
      </c>
      <c r="N20" s="32">
        <v>1.8868624230126037</v>
      </c>
      <c r="O20" s="25">
        <v>30</v>
      </c>
      <c r="P20" s="33">
        <v>2.3663341494568102</v>
      </c>
      <c r="R20" t="s">
        <v>54</v>
      </c>
      <c r="S20" s="12">
        <v>38</v>
      </c>
      <c r="T20" s="11">
        <v>0</v>
      </c>
      <c r="U20" s="12">
        <v>38</v>
      </c>
      <c r="V20" s="11">
        <v>0</v>
      </c>
      <c r="W20" s="12">
        <v>38</v>
      </c>
      <c r="X20" s="11">
        <v>0</v>
      </c>
    </row>
    <row r="21" spans="2:24" ht="20.100000000000001" customHeight="1" x14ac:dyDescent="0.25"/>
  </sheetData>
  <mergeCells count="15">
    <mergeCell ref="C5:H5"/>
    <mergeCell ref="C6:D7"/>
    <mergeCell ref="E6:F7"/>
    <mergeCell ref="G6:H7"/>
    <mergeCell ref="C8:H8"/>
    <mergeCell ref="K5:P5"/>
    <mergeCell ref="K6:L7"/>
    <mergeCell ref="M6:N7"/>
    <mergeCell ref="O6:P7"/>
    <mergeCell ref="K8:P8"/>
    <mergeCell ref="S5:X5"/>
    <mergeCell ref="S6:T7"/>
    <mergeCell ref="U6:V7"/>
    <mergeCell ref="W6:X7"/>
    <mergeCell ref="S8:X8"/>
  </mergeCells>
  <hyperlinks>
    <hyperlink ref="A4" location="'List of contents'!A1" tooltip="Changes view to 'List of contents' sheet" display="'Back to 'List of contents'" xr:uid="{00000000-0004-0000-0400-000000000000}"/>
  </hyperlinks>
  <pageMargins left="0.75" right="0.75" top="1" bottom="1" header="0.5" footer="0.5"/>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DBB5A7-F00E-4CAF-9D3D-5A429DBEF9B0}">
  <dimension ref="A1:T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20" width="10.28515625" customWidth="1"/>
  </cols>
  <sheetData>
    <row r="1" spans="1:20" ht="20.25" x14ac:dyDescent="0.35">
      <c r="A1" s="4" t="s">
        <v>56</v>
      </c>
    </row>
    <row r="2" spans="1:20" ht="20.100000000000001" customHeight="1" x14ac:dyDescent="0.3">
      <c r="A2" s="5" t="s">
        <v>33</v>
      </c>
    </row>
    <row r="3" spans="1:20" ht="20.100000000000001" customHeight="1" x14ac:dyDescent="0.25">
      <c r="A3" s="2" t="s">
        <v>57</v>
      </c>
    </row>
    <row r="4" spans="1:20" ht="20.100000000000001" customHeight="1" x14ac:dyDescent="0.25">
      <c r="A4" s="3" t="s">
        <v>2</v>
      </c>
    </row>
    <row r="5" spans="1:20" ht="20.100000000000001" customHeight="1" x14ac:dyDescent="0.25">
      <c r="M5" s="46" t="s">
        <v>61</v>
      </c>
      <c r="N5" s="47"/>
      <c r="O5" s="47"/>
      <c r="P5" s="47"/>
      <c r="Q5" s="47"/>
      <c r="R5" s="47"/>
      <c r="S5" s="47"/>
      <c r="T5" s="47"/>
    </row>
    <row r="6" spans="1:20" ht="20.100000000000001" customHeight="1" x14ac:dyDescent="0.25">
      <c r="C6" s="46" t="s">
        <v>58</v>
      </c>
      <c r="D6" s="47"/>
      <c r="E6" s="47"/>
      <c r="G6" s="14"/>
      <c r="H6" s="52" t="s">
        <v>59</v>
      </c>
      <c r="I6" s="53"/>
      <c r="J6" s="53"/>
      <c r="M6" s="48" t="s">
        <v>62</v>
      </c>
      <c r="N6" s="59"/>
      <c r="O6" s="48" t="s">
        <v>63</v>
      </c>
      <c r="P6" s="59"/>
      <c r="Q6" s="48" t="s">
        <v>64</v>
      </c>
      <c r="R6" s="59"/>
      <c r="S6" s="48" t="s">
        <v>65</v>
      </c>
      <c r="T6" s="59"/>
    </row>
    <row r="7" spans="1:20" ht="24.95" customHeight="1" x14ac:dyDescent="0.25">
      <c r="C7" s="48" t="s">
        <v>4</v>
      </c>
      <c r="D7" s="48" t="s">
        <v>40</v>
      </c>
      <c r="E7" s="48" t="s">
        <v>41</v>
      </c>
      <c r="G7" s="17"/>
      <c r="H7" s="54" t="s">
        <v>14</v>
      </c>
      <c r="I7" s="54" t="s">
        <v>15</v>
      </c>
      <c r="J7" s="54" t="s">
        <v>16</v>
      </c>
      <c r="M7" s="49"/>
      <c r="N7" s="60"/>
      <c r="O7" s="49"/>
      <c r="P7" s="60"/>
      <c r="Q7" s="49"/>
      <c r="R7" s="60"/>
      <c r="S7" s="49"/>
      <c r="T7" s="60"/>
    </row>
    <row r="8" spans="1:20" ht="24.95" customHeight="1" x14ac:dyDescent="0.25">
      <c r="C8" s="49"/>
      <c r="D8" s="49"/>
      <c r="E8" s="49"/>
      <c r="G8" s="17"/>
      <c r="H8" s="55"/>
      <c r="I8" s="55"/>
      <c r="J8" s="55"/>
      <c r="M8" s="50" t="s">
        <v>7</v>
      </c>
      <c r="N8" s="47"/>
      <c r="O8" s="65" t="s">
        <v>42</v>
      </c>
      <c r="P8" s="47"/>
      <c r="Q8" s="47"/>
      <c r="R8" s="47"/>
      <c r="S8" s="47"/>
      <c r="T8" s="51"/>
    </row>
    <row r="9" spans="1:20" ht="28.5" x14ac:dyDescent="0.25">
      <c r="C9" s="50" t="s">
        <v>42</v>
      </c>
      <c r="D9" s="47"/>
      <c r="E9" s="51"/>
      <c r="G9" s="17"/>
      <c r="H9" s="56" t="s">
        <v>60</v>
      </c>
      <c r="I9" s="57"/>
      <c r="J9" s="58"/>
      <c r="M9" s="7" t="s">
        <v>8</v>
      </c>
      <c r="N9" s="7" t="s">
        <v>43</v>
      </c>
      <c r="O9" s="7" t="s">
        <v>8</v>
      </c>
      <c r="P9" s="7" t="s">
        <v>43</v>
      </c>
      <c r="Q9" s="7" t="s">
        <v>8</v>
      </c>
      <c r="R9" s="7" t="s">
        <v>43</v>
      </c>
      <c r="S9" s="7" t="s">
        <v>8</v>
      </c>
      <c r="T9" s="7" t="s">
        <v>43</v>
      </c>
    </row>
    <row r="10" spans="1:20" ht="20.100000000000001" customHeight="1" x14ac:dyDescent="0.25">
      <c r="B10" s="10">
        <v>40724</v>
      </c>
      <c r="C10" s="11">
        <v>1855.7039171470603</v>
      </c>
      <c r="D10" s="11">
        <v>78.645106864887026</v>
      </c>
      <c r="E10" s="11">
        <v>308.6797596346795</v>
      </c>
      <c r="G10" s="21">
        <v>40724</v>
      </c>
      <c r="H10" s="22">
        <v>100</v>
      </c>
      <c r="I10" s="22">
        <v>100</v>
      </c>
      <c r="J10" s="23">
        <v>100</v>
      </c>
      <c r="L10" s="10">
        <v>40724</v>
      </c>
      <c r="M10" s="12" t="e">
        <v>#N/A</v>
      </c>
      <c r="N10" s="11"/>
      <c r="O10" s="12">
        <v>73</v>
      </c>
      <c r="P10" s="11">
        <v>127.06360432517064</v>
      </c>
      <c r="Q10" s="12">
        <v>73</v>
      </c>
      <c r="R10" s="11">
        <v>52.744463429769461</v>
      </c>
      <c r="S10" s="12">
        <v>73</v>
      </c>
      <c r="T10" s="11">
        <v>33.85701270543133</v>
      </c>
    </row>
    <row r="11" spans="1:20" ht="20.100000000000001" customHeight="1" x14ac:dyDescent="0.25">
      <c r="B11" s="10">
        <v>40908</v>
      </c>
      <c r="C11" s="11">
        <v>1965.8681209200463</v>
      </c>
      <c r="D11" s="11">
        <v>69.027439798655351</v>
      </c>
      <c r="E11" s="11">
        <v>306.17726837162871</v>
      </c>
      <c r="G11" s="21">
        <v>40908</v>
      </c>
      <c r="H11" s="22">
        <v>102.28453009758934</v>
      </c>
      <c r="I11" s="22">
        <v>109.98409775815554</v>
      </c>
      <c r="J11" s="23">
        <v>107.05591889746155</v>
      </c>
      <c r="L11" s="10">
        <v>40908</v>
      </c>
      <c r="M11" s="12">
        <v>73</v>
      </c>
      <c r="N11" s="11">
        <v>35.954392871992184</v>
      </c>
      <c r="O11" s="12">
        <v>73</v>
      </c>
      <c r="P11" s="11">
        <v>98.642439778049123</v>
      </c>
      <c r="Q11" s="12">
        <v>73</v>
      </c>
      <c r="R11" s="11">
        <v>28.406774402960366</v>
      </c>
      <c r="S11" s="12">
        <v>73</v>
      </c>
      <c r="T11" s="11">
        <v>22.667855394016197</v>
      </c>
    </row>
    <row r="12" spans="1:20" ht="20.100000000000001" customHeight="1" x14ac:dyDescent="0.25">
      <c r="B12" s="10">
        <v>41090</v>
      </c>
      <c r="C12" s="11">
        <v>2143.7278230137267</v>
      </c>
      <c r="D12" s="11">
        <v>60.89479773471038</v>
      </c>
      <c r="E12" s="11">
        <v>278.13267612074787</v>
      </c>
      <c r="G12" s="21">
        <v>41090</v>
      </c>
      <c r="H12" s="22">
        <v>112.57806355019393</v>
      </c>
      <c r="I12" s="22">
        <v>119.35347373900834</v>
      </c>
      <c r="J12" s="23">
        <v>116.118848182802</v>
      </c>
      <c r="L12" s="10">
        <v>41090</v>
      </c>
      <c r="M12" s="12">
        <v>73</v>
      </c>
      <c r="N12" s="11">
        <v>38.013439120075112</v>
      </c>
      <c r="O12" s="12">
        <v>73</v>
      </c>
      <c r="P12" s="11">
        <v>119.92025648984259</v>
      </c>
      <c r="Q12" s="12">
        <v>73</v>
      </c>
      <c r="R12" s="11">
        <v>54.676423082057084</v>
      </c>
      <c r="S12" s="12">
        <v>73</v>
      </c>
      <c r="T12" s="11">
        <v>25.698969560103627</v>
      </c>
    </row>
    <row r="13" spans="1:20" ht="20.100000000000001" customHeight="1" x14ac:dyDescent="0.25">
      <c r="B13" s="10">
        <v>41274</v>
      </c>
      <c r="C13" s="11">
        <v>2259.8197248325409</v>
      </c>
      <c r="D13" s="11">
        <v>54.122331923647508</v>
      </c>
      <c r="E13" s="11">
        <v>282.51003561551477</v>
      </c>
      <c r="G13" s="21">
        <v>41274</v>
      </c>
      <c r="H13" s="22">
        <v>114.13965849458552</v>
      </c>
      <c r="I13" s="22">
        <v>124.55170616748525</v>
      </c>
      <c r="J13" s="23">
        <v>127.15077996397972</v>
      </c>
      <c r="L13" s="10">
        <v>41274</v>
      </c>
      <c r="M13" s="12">
        <v>73</v>
      </c>
      <c r="N13" s="11">
        <v>29.119975512815493</v>
      </c>
      <c r="O13" s="12">
        <v>73</v>
      </c>
      <c r="P13" s="11">
        <v>146.6321882675889</v>
      </c>
      <c r="Q13" s="12">
        <v>73</v>
      </c>
      <c r="R13" s="11">
        <v>22.943583560139292</v>
      </c>
      <c r="S13" s="12">
        <v>73</v>
      </c>
      <c r="T13" s="11">
        <v>27.957225778704629</v>
      </c>
    </row>
    <row r="14" spans="1:20" ht="20.100000000000001" customHeight="1" x14ac:dyDescent="0.25">
      <c r="B14" s="10">
        <v>41455</v>
      </c>
      <c r="C14" s="11">
        <v>2368.8077472850105</v>
      </c>
      <c r="D14" s="11">
        <v>53.920680310754726</v>
      </c>
      <c r="E14" s="11">
        <v>328.28781984776026</v>
      </c>
      <c r="G14" s="21">
        <v>41455</v>
      </c>
      <c r="H14" s="22">
        <v>119.99087358541918</v>
      </c>
      <c r="I14" s="22">
        <v>124.34337641889735</v>
      </c>
      <c r="J14" s="23">
        <v>136.28519345676565</v>
      </c>
      <c r="L14" s="10">
        <v>41455</v>
      </c>
      <c r="M14" s="12">
        <v>73</v>
      </c>
      <c r="N14" s="11">
        <v>31.997411647764672</v>
      </c>
      <c r="O14" s="12">
        <v>73</v>
      </c>
      <c r="P14" s="11">
        <v>148.32221244387074</v>
      </c>
      <c r="Q14" s="12">
        <v>73</v>
      </c>
      <c r="R14" s="11">
        <v>71.434190208727131</v>
      </c>
      <c r="S14" s="12">
        <v>73</v>
      </c>
      <c r="T14" s="11">
        <v>19.650415152735469</v>
      </c>
    </row>
    <row r="15" spans="1:20" ht="20.100000000000001" customHeight="1" x14ac:dyDescent="0.25">
      <c r="B15" s="10">
        <v>41639</v>
      </c>
      <c r="C15" s="11">
        <v>2544.4241089589514</v>
      </c>
      <c r="D15" s="11">
        <v>71.951850368967726</v>
      </c>
      <c r="E15" s="11">
        <v>341.29133163798218</v>
      </c>
      <c r="G15" s="21">
        <v>41639</v>
      </c>
      <c r="H15" s="22">
        <v>128.8012140211967</v>
      </c>
      <c r="I15" s="22">
        <v>134.57627937568316</v>
      </c>
      <c r="J15" s="23">
        <v>145.92488874164738</v>
      </c>
      <c r="L15" s="10">
        <v>41639</v>
      </c>
      <c r="M15" s="12">
        <v>73</v>
      </c>
      <c r="N15" s="11">
        <v>34.57747487569457</v>
      </c>
      <c r="O15" s="12">
        <v>73</v>
      </c>
      <c r="P15" s="11">
        <v>122.59180374489594</v>
      </c>
      <c r="Q15" s="12">
        <v>73</v>
      </c>
      <c r="R15" s="11">
        <v>22.241035673704062</v>
      </c>
      <c r="S15" s="12">
        <v>73</v>
      </c>
      <c r="T15" s="11">
        <v>27.79865427626433</v>
      </c>
    </row>
    <row r="16" spans="1:20" ht="20.100000000000001" customHeight="1" x14ac:dyDescent="0.25">
      <c r="B16" s="10">
        <v>41820</v>
      </c>
      <c r="C16" s="11">
        <v>2699.7488799130697</v>
      </c>
      <c r="D16" s="11">
        <v>107.88205320439661</v>
      </c>
      <c r="E16" s="11">
        <v>341.92782030148544</v>
      </c>
      <c r="G16" s="21">
        <v>41820</v>
      </c>
      <c r="H16" s="22">
        <v>136.38935615802657</v>
      </c>
      <c r="I16" s="22">
        <v>143.00462423029069</v>
      </c>
      <c r="J16" s="23">
        <v>154.96564874991438</v>
      </c>
      <c r="L16" s="10">
        <v>41820</v>
      </c>
      <c r="M16" s="12">
        <v>73</v>
      </c>
      <c r="N16" s="11">
        <v>40.145405422770786</v>
      </c>
      <c r="O16" s="12">
        <v>73</v>
      </c>
      <c r="P16" s="11">
        <v>130.29006187045994</v>
      </c>
      <c r="Q16" s="12">
        <v>73</v>
      </c>
      <c r="R16" s="11">
        <v>79.279414518276241</v>
      </c>
      <c r="S16" s="12">
        <v>73</v>
      </c>
      <c r="T16" s="11">
        <v>30.249248667738495</v>
      </c>
    </row>
    <row r="17" spans="2:20" ht="20.100000000000001" customHeight="1" x14ac:dyDescent="0.25">
      <c r="B17" s="10">
        <v>42004</v>
      </c>
      <c r="C17" s="11">
        <v>2823.7287862423736</v>
      </c>
      <c r="D17" s="11">
        <v>153.66166643926783</v>
      </c>
      <c r="E17" s="11">
        <v>401.64418652710049</v>
      </c>
      <c r="G17" s="21">
        <v>42004</v>
      </c>
      <c r="H17" s="22">
        <v>138.23280099817853</v>
      </c>
      <c r="I17" s="22">
        <v>146.29876588128337</v>
      </c>
      <c r="J17" s="23">
        <v>167.79266932188474</v>
      </c>
      <c r="L17" s="10">
        <v>42004</v>
      </c>
      <c r="M17" s="12">
        <v>73</v>
      </c>
      <c r="N17" s="11">
        <v>39.151965548669899</v>
      </c>
      <c r="O17" s="12">
        <v>73</v>
      </c>
      <c r="P17" s="11">
        <v>166.4723859874903</v>
      </c>
      <c r="Q17" s="12">
        <v>73</v>
      </c>
      <c r="R17" s="11">
        <v>36.908916828486454</v>
      </c>
      <c r="S17" s="12">
        <v>73</v>
      </c>
      <c r="T17" s="11">
        <v>13.346056441534079</v>
      </c>
    </row>
    <row r="18" spans="2:20" ht="20.100000000000001" customHeight="1" x14ac:dyDescent="0.25">
      <c r="B18" s="10">
        <v>42185</v>
      </c>
      <c r="C18" s="11">
        <v>2979.4057546664808</v>
      </c>
      <c r="D18" s="11">
        <v>188.54578071113121</v>
      </c>
      <c r="E18" s="11">
        <v>437.52795039868795</v>
      </c>
      <c r="G18" s="21">
        <v>42185</v>
      </c>
      <c r="H18" s="22">
        <v>143.07658648137684</v>
      </c>
      <c r="I18" s="22">
        <v>153.74137068186971</v>
      </c>
      <c r="J18" s="23">
        <v>179.86746177975718</v>
      </c>
      <c r="L18" s="10">
        <v>42185</v>
      </c>
      <c r="M18" s="12">
        <v>73</v>
      </c>
      <c r="N18" s="11">
        <v>32.992486662649348</v>
      </c>
      <c r="O18" s="12">
        <v>73</v>
      </c>
      <c r="P18" s="11">
        <v>193.28885701429078</v>
      </c>
      <c r="Q18" s="12">
        <v>73</v>
      </c>
      <c r="R18" s="11">
        <v>81.785263286281804</v>
      </c>
      <c r="S18" s="12">
        <v>73</v>
      </c>
      <c r="T18" s="11">
        <v>19.89188827904924</v>
      </c>
    </row>
    <row r="19" spans="2:20" ht="20.100000000000001" customHeight="1" x14ac:dyDescent="0.25">
      <c r="B19" s="10">
        <v>42369</v>
      </c>
      <c r="C19" s="11">
        <v>3085.2969781031452</v>
      </c>
      <c r="D19" s="11">
        <v>224.78832667642894</v>
      </c>
      <c r="E19" s="11">
        <v>472.05648305506651</v>
      </c>
      <c r="G19" s="21">
        <v>42369</v>
      </c>
      <c r="H19" s="22">
        <v>144.05067764589637</v>
      </c>
      <c r="I19" s="22">
        <v>156.90069224130838</v>
      </c>
      <c r="J19" s="23">
        <v>191.17742584748453</v>
      </c>
      <c r="L19" s="10">
        <v>42369</v>
      </c>
      <c r="M19" s="12">
        <v>73</v>
      </c>
      <c r="N19" s="11">
        <v>32.103830087878713</v>
      </c>
      <c r="O19" s="12">
        <v>73</v>
      </c>
      <c r="P19" s="11">
        <v>183.65130588567934</v>
      </c>
      <c r="Q19" s="12">
        <v>73</v>
      </c>
      <c r="R19" s="11">
        <v>39.226966144121278</v>
      </c>
      <c r="S19" s="12">
        <v>73</v>
      </c>
      <c r="T19" s="11">
        <v>18.765461225520188</v>
      </c>
    </row>
    <row r="20" spans="2:20" ht="20.100000000000001" customHeight="1" x14ac:dyDescent="0.25">
      <c r="B20" s="10">
        <v>42551</v>
      </c>
      <c r="C20" s="11">
        <v>3172.6614307268592</v>
      </c>
      <c r="D20" s="11">
        <v>250.28358515473758</v>
      </c>
      <c r="E20" s="11">
        <v>480.3016338084247</v>
      </c>
      <c r="G20" s="21">
        <v>42551</v>
      </c>
      <c r="H20" s="22">
        <v>146.25534308963097</v>
      </c>
      <c r="I20" s="22">
        <v>163.74863000365883</v>
      </c>
      <c r="J20" s="23">
        <v>196.9907114370063</v>
      </c>
      <c r="L20" s="10">
        <v>42551</v>
      </c>
      <c r="M20" s="12">
        <v>73</v>
      </c>
      <c r="N20" s="11">
        <v>34.98284250062261</v>
      </c>
      <c r="O20" s="12">
        <v>73</v>
      </c>
      <c r="P20" s="11">
        <v>163.79393453110802</v>
      </c>
      <c r="Q20" s="12">
        <v>73</v>
      </c>
      <c r="R20" s="11">
        <v>82.319255086818529</v>
      </c>
      <c r="S20" s="12">
        <v>73</v>
      </c>
      <c r="T20" s="11">
        <v>9.3462315756885008</v>
      </c>
    </row>
    <row r="21" spans="2:20" ht="20.100000000000001" customHeight="1" x14ac:dyDescent="0.25">
      <c r="B21" s="10">
        <v>42735</v>
      </c>
      <c r="C21" s="11">
        <v>3242.131162439488</v>
      </c>
      <c r="D21" s="11">
        <v>300.01323528390344</v>
      </c>
      <c r="E21" s="11">
        <v>509.14532751757645</v>
      </c>
      <c r="G21" s="21">
        <v>42735</v>
      </c>
      <c r="H21" s="22">
        <v>148.12719803649753</v>
      </c>
      <c r="I21" s="22">
        <v>163.68842415863693</v>
      </c>
      <c r="J21" s="23">
        <v>204.44129759136959</v>
      </c>
      <c r="L21" s="10">
        <v>42735</v>
      </c>
      <c r="M21" s="12">
        <v>73</v>
      </c>
      <c r="N21" s="11">
        <v>36.854721878826091</v>
      </c>
      <c r="O21" s="12">
        <v>73</v>
      </c>
      <c r="P21" s="11">
        <v>152.39737584742304</v>
      </c>
      <c r="Q21" s="12">
        <v>73</v>
      </c>
      <c r="R21" s="11">
        <v>34.212172958231761</v>
      </c>
      <c r="S21" s="12">
        <v>73</v>
      </c>
      <c r="T21" s="11">
        <v>21.480634480751274</v>
      </c>
    </row>
    <row r="22" spans="2:20" ht="20.100000000000001" customHeight="1" x14ac:dyDescent="0.25">
      <c r="B22" s="10">
        <v>42916</v>
      </c>
      <c r="C22" s="11">
        <v>3346.5305353005797</v>
      </c>
      <c r="D22" s="11">
        <v>300.29344143974708</v>
      </c>
      <c r="E22" s="11">
        <v>495.11275434033973</v>
      </c>
      <c r="G22" s="21">
        <v>42916</v>
      </c>
      <c r="H22" s="22">
        <v>151.10268535106866</v>
      </c>
      <c r="I22" s="22">
        <v>170.4851608772191</v>
      </c>
      <c r="J22" s="23">
        <v>211.82120023377036</v>
      </c>
      <c r="L22" s="10">
        <v>42916</v>
      </c>
      <c r="M22" s="12">
        <v>73</v>
      </c>
      <c r="N22" s="11">
        <v>35.527438627398276</v>
      </c>
      <c r="O22" s="12">
        <v>73</v>
      </c>
      <c r="P22" s="11">
        <v>188.41283092118272</v>
      </c>
      <c r="Q22" s="12">
        <v>73</v>
      </c>
      <c r="R22" s="11">
        <v>86.868964087419698</v>
      </c>
      <c r="S22" s="12">
        <v>73</v>
      </c>
      <c r="T22" s="11">
        <v>14.882358676571041</v>
      </c>
    </row>
    <row r="23" spans="2:20" ht="20.100000000000001" customHeight="1" x14ac:dyDescent="0.25">
      <c r="B23" s="10">
        <v>43100</v>
      </c>
      <c r="C23" s="11">
        <v>3420.72385640845</v>
      </c>
      <c r="D23" s="11">
        <v>326.834712642814</v>
      </c>
      <c r="E23" s="11">
        <v>538.61927471265471</v>
      </c>
      <c r="G23" s="21">
        <v>43100</v>
      </c>
      <c r="H23" s="22">
        <v>153.29525673873576</v>
      </c>
      <c r="I23" s="22">
        <v>167.57168836260774</v>
      </c>
      <c r="J23" s="23">
        <v>221.12351359300519</v>
      </c>
      <c r="L23" s="10">
        <v>43100</v>
      </c>
      <c r="M23" s="12">
        <v>73</v>
      </c>
      <c r="N23" s="11">
        <v>36.527438723511871</v>
      </c>
      <c r="O23" s="12">
        <v>73</v>
      </c>
      <c r="P23" s="11">
        <v>166.28983233423631</v>
      </c>
      <c r="Q23" s="12">
        <v>73</v>
      </c>
      <c r="R23" s="11">
        <v>42.69483388389483</v>
      </c>
      <c r="S23" s="12">
        <v>73</v>
      </c>
      <c r="T23" s="11">
        <v>21.064515590717559</v>
      </c>
    </row>
    <row r="24" spans="2:20" ht="20.100000000000001" customHeight="1" x14ac:dyDescent="0.25">
      <c r="B24" s="10">
        <v>43281</v>
      </c>
      <c r="C24" s="11">
        <v>3450.250245652127</v>
      </c>
      <c r="D24" s="11">
        <v>345.10194551126415</v>
      </c>
      <c r="E24" s="11">
        <v>588.35042348640673</v>
      </c>
      <c r="G24" s="21">
        <v>43281</v>
      </c>
      <c r="H24" s="22">
        <v>151.38460587562267</v>
      </c>
      <c r="I24" s="22">
        <v>166.78501959656887</v>
      </c>
      <c r="J24" s="23">
        <v>227.1241521515</v>
      </c>
      <c r="L24" s="10">
        <v>43281</v>
      </c>
      <c r="M24" s="12">
        <v>73</v>
      </c>
      <c r="N24" s="11">
        <v>35.330115329030235</v>
      </c>
      <c r="O24" s="12">
        <v>73</v>
      </c>
      <c r="P24" s="11">
        <v>229.315532039922</v>
      </c>
      <c r="Q24" s="12">
        <v>73</v>
      </c>
      <c r="R24" s="11">
        <v>97.072997597351417</v>
      </c>
      <c r="S24" s="12">
        <v>73</v>
      </c>
      <c r="T24" s="11">
        <v>21.932197967278363</v>
      </c>
    </row>
    <row r="25" spans="2:20" ht="20.100000000000001" customHeight="1" x14ac:dyDescent="0.25">
      <c r="B25" s="10">
        <v>43465</v>
      </c>
      <c r="C25" s="11">
        <v>3561.0368813057503</v>
      </c>
      <c r="D25" s="11">
        <v>349.81904329349027</v>
      </c>
      <c r="E25" s="11">
        <v>630.22938271854127</v>
      </c>
      <c r="G25" s="21">
        <v>43465</v>
      </c>
      <c r="H25" s="22">
        <v>152.78365376852349</v>
      </c>
      <c r="I25" s="22">
        <v>168.32129134340704</v>
      </c>
      <c r="J25" s="23">
        <v>239.55906944594722</v>
      </c>
      <c r="L25" s="10">
        <v>43465</v>
      </c>
      <c r="M25" s="12">
        <v>73</v>
      </c>
      <c r="N25" s="11">
        <v>33.526888502562826</v>
      </c>
      <c r="O25" s="12">
        <v>73</v>
      </c>
      <c r="P25" s="11">
        <v>244.94048510332615</v>
      </c>
      <c r="Q25" s="12">
        <v>73</v>
      </c>
      <c r="R25" s="11">
        <v>61.930288486985091</v>
      </c>
      <c r="S25" s="12">
        <v>73</v>
      </c>
      <c r="T25" s="11">
        <v>9.7807257723524295</v>
      </c>
    </row>
    <row r="26" spans="2:20" ht="20.100000000000001" customHeight="1" x14ac:dyDescent="0.25">
      <c r="B26" s="10">
        <v>43646</v>
      </c>
      <c r="C26" s="11">
        <v>3658.9752557593511</v>
      </c>
      <c r="D26" s="11">
        <v>422.74771987595909</v>
      </c>
      <c r="E26" s="11">
        <v>732.3494268974481</v>
      </c>
      <c r="G26" s="21">
        <v>43646</v>
      </c>
      <c r="H26" s="22">
        <v>157.2451605264892</v>
      </c>
      <c r="I26" s="22">
        <v>172.92540973802909</v>
      </c>
      <c r="J26" s="23">
        <v>245.92815460928259</v>
      </c>
      <c r="L26" s="10">
        <v>43646</v>
      </c>
      <c r="M26" s="12">
        <v>73</v>
      </c>
      <c r="N26" s="11">
        <v>31.265001294674398</v>
      </c>
      <c r="O26" s="12">
        <v>73</v>
      </c>
      <c r="P26" s="11">
        <v>217.09653780453928</v>
      </c>
      <c r="Q26" s="12">
        <v>73</v>
      </c>
      <c r="R26" s="11">
        <v>82.525592707056916</v>
      </c>
      <c r="S26" s="12">
        <v>73</v>
      </c>
      <c r="T26" s="11">
        <v>17.28806344478425</v>
      </c>
    </row>
    <row r="27" spans="2:20" ht="20.100000000000001" customHeight="1" x14ac:dyDescent="0.25">
      <c r="B27" s="10">
        <v>43830</v>
      </c>
      <c r="C27" s="11">
        <v>3755.2550436796064</v>
      </c>
      <c r="D27" s="11">
        <v>461.09431185852645</v>
      </c>
      <c r="E27" s="11">
        <v>740.69844158600404</v>
      </c>
      <c r="G27" s="21">
        <v>43830</v>
      </c>
      <c r="H27" s="22">
        <v>160.35604699606978</v>
      </c>
      <c r="I27" s="22">
        <v>169.04906708960016</v>
      </c>
      <c r="J27" s="23">
        <v>257.81226327363657</v>
      </c>
      <c r="L27" s="10">
        <v>43830</v>
      </c>
      <c r="M27" s="12">
        <v>73</v>
      </c>
      <c r="N27" s="11">
        <v>31.778765137675101</v>
      </c>
      <c r="O27" s="12">
        <v>73</v>
      </c>
      <c r="P27" s="11">
        <v>205.91814684688271</v>
      </c>
      <c r="Q27" s="12">
        <v>73</v>
      </c>
      <c r="R27" s="11">
        <v>51.903250426218634</v>
      </c>
      <c r="S27" s="12">
        <v>73</v>
      </c>
      <c r="T27" s="11">
        <v>12.602452737670786</v>
      </c>
    </row>
    <row r="28" spans="2:20" ht="20.100000000000001" customHeight="1" x14ac:dyDescent="0.25">
      <c r="B28" s="10">
        <v>44012</v>
      </c>
      <c r="C28" s="11">
        <v>3766.1585738680428</v>
      </c>
      <c r="D28" s="11">
        <v>475.06926756197726</v>
      </c>
      <c r="E28" s="11">
        <v>768.09728618361873</v>
      </c>
      <c r="G28" s="21">
        <v>44012</v>
      </c>
      <c r="H28" s="22">
        <v>163.41168139196083</v>
      </c>
      <c r="I28" s="22">
        <v>168.46852680260966</v>
      </c>
      <c r="J28" s="23">
        <v>256.80790414794905</v>
      </c>
      <c r="L28" s="10">
        <v>44012</v>
      </c>
      <c r="M28" s="12">
        <v>73</v>
      </c>
      <c r="N28" s="11">
        <v>28.397775090069842</v>
      </c>
      <c r="O28" s="12">
        <v>73</v>
      </c>
      <c r="P28" s="11">
        <v>167.76231772713805</v>
      </c>
      <c r="Q28" s="12">
        <v>73</v>
      </c>
      <c r="R28" s="11">
        <v>54.21368745906063</v>
      </c>
      <c r="S28" s="12">
        <v>73</v>
      </c>
      <c r="T28" s="11">
        <v>17.681742536156577</v>
      </c>
    </row>
    <row r="29" spans="2:20" ht="20.100000000000001" customHeight="1" x14ac:dyDescent="0.25">
      <c r="B29" s="10">
        <v>44196</v>
      </c>
      <c r="C29" s="11">
        <v>4018.1769466160831</v>
      </c>
      <c r="D29" s="11">
        <v>516.54353042040634</v>
      </c>
      <c r="E29" s="11">
        <v>793.82908617544035</v>
      </c>
      <c r="G29" s="21">
        <v>44196</v>
      </c>
      <c r="H29" s="22">
        <v>171.04677604197326</v>
      </c>
      <c r="I29" s="22">
        <v>182.70113625673255</v>
      </c>
      <c r="J29" s="23">
        <v>275.37613848417584</v>
      </c>
      <c r="L29" s="10">
        <v>44196</v>
      </c>
      <c r="M29" s="12">
        <v>73</v>
      </c>
      <c r="N29" s="11">
        <v>24.403492103879039</v>
      </c>
      <c r="O29" s="12">
        <v>73</v>
      </c>
      <c r="P29" s="11">
        <v>193.82864179043705</v>
      </c>
      <c r="Q29" s="12">
        <v>73</v>
      </c>
      <c r="R29" s="11">
        <v>34.02713379516905</v>
      </c>
      <c r="S29" s="12">
        <v>73</v>
      </c>
      <c r="T29" s="11">
        <v>29.262268407133163</v>
      </c>
    </row>
    <row r="30" spans="2:20" ht="20.100000000000001" customHeight="1" x14ac:dyDescent="0.25">
      <c r="B30" s="10">
        <v>44377</v>
      </c>
      <c r="C30" s="11">
        <v>4135.5849904168817</v>
      </c>
      <c r="D30" s="11">
        <v>529.40745477142843</v>
      </c>
      <c r="E30" s="11">
        <v>794.00454724539441</v>
      </c>
      <c r="G30" s="21">
        <v>44377</v>
      </c>
      <c r="H30" s="22">
        <v>174.3098826668417</v>
      </c>
      <c r="I30" s="22">
        <v>187.0957517053404</v>
      </c>
      <c r="J30" s="23">
        <v>285.48204543563628</v>
      </c>
      <c r="L30" s="10">
        <v>44377</v>
      </c>
      <c r="M30" s="12">
        <v>73</v>
      </c>
      <c r="N30" s="11">
        <v>20.628565881600451</v>
      </c>
      <c r="O30" s="12">
        <v>73</v>
      </c>
      <c r="P30" s="11">
        <v>281.49101789810584</v>
      </c>
      <c r="Q30" s="12">
        <v>73</v>
      </c>
      <c r="R30" s="11">
        <v>64.024495351896121</v>
      </c>
      <c r="S30" s="12">
        <v>73</v>
      </c>
      <c r="T30" s="11">
        <v>25.140934179059471</v>
      </c>
    </row>
    <row r="31" spans="2:20" ht="20.100000000000001" customHeight="1" x14ac:dyDescent="0.25">
      <c r="B31" s="10">
        <v>44561</v>
      </c>
      <c r="C31" s="11">
        <v>4274.4438457124106</v>
      </c>
      <c r="D31" s="11">
        <v>560.95654506968685</v>
      </c>
      <c r="E31" s="11">
        <v>847.27822956619571</v>
      </c>
      <c r="G31" s="21">
        <v>44561</v>
      </c>
      <c r="H31" s="22">
        <v>175.01321431814881</v>
      </c>
      <c r="I31" s="22">
        <v>186.98601092118992</v>
      </c>
      <c r="J31" s="23">
        <v>303.09506693737609</v>
      </c>
      <c r="L31" s="10">
        <v>44561</v>
      </c>
      <c r="M31" s="12">
        <v>73</v>
      </c>
      <c r="N31" s="11">
        <v>24.031137219094731</v>
      </c>
      <c r="O31" s="12">
        <v>73</v>
      </c>
      <c r="P31" s="11">
        <v>279.01391068743129</v>
      </c>
      <c r="Q31" s="12">
        <v>73</v>
      </c>
      <c r="R31" s="11">
        <v>70.671213156300809</v>
      </c>
      <c r="S31" s="12">
        <v>73</v>
      </c>
      <c r="T31" s="11">
        <v>25.252055187454545</v>
      </c>
    </row>
    <row r="32" spans="2:20" ht="20.100000000000001" customHeight="1" x14ac:dyDescent="0.25">
      <c r="B32" s="10">
        <v>44742</v>
      </c>
      <c r="C32" s="11">
        <v>4227.4624151406742</v>
      </c>
      <c r="D32" s="11">
        <v>566.74991276242679</v>
      </c>
      <c r="E32" s="11">
        <v>881.163879448442</v>
      </c>
      <c r="G32" s="21">
        <v>44742</v>
      </c>
      <c r="H32" s="22">
        <v>170.73410057189548</v>
      </c>
      <c r="I32" s="22">
        <v>183.9705474060417</v>
      </c>
      <c r="J32" s="23">
        <v>302.38908526302083</v>
      </c>
      <c r="L32" s="10">
        <v>44742</v>
      </c>
      <c r="M32" s="12">
        <v>73</v>
      </c>
      <c r="N32" s="11">
        <v>33.451852673784884</v>
      </c>
      <c r="O32" s="12">
        <v>73</v>
      </c>
      <c r="P32" s="11">
        <v>263.0986094200606</v>
      </c>
      <c r="Q32" s="12">
        <v>73</v>
      </c>
      <c r="R32" s="11">
        <v>110.67546839622429</v>
      </c>
      <c r="S32" s="12">
        <v>73</v>
      </c>
      <c r="T32" s="11">
        <v>18.344235497518163</v>
      </c>
    </row>
    <row r="33" spans="2:10" ht="20.100000000000001" customHeight="1" x14ac:dyDescent="0.25">
      <c r="C33" s="11"/>
      <c r="D33" s="11"/>
      <c r="E33" s="11"/>
      <c r="G33" s="17"/>
      <c r="H33" s="22"/>
      <c r="I33" s="22"/>
      <c r="J33" s="23"/>
    </row>
    <row r="34" spans="2:10" ht="20.100000000000001" customHeight="1" x14ac:dyDescent="0.25">
      <c r="B34" t="s">
        <v>8</v>
      </c>
      <c r="C34" s="12">
        <v>81</v>
      </c>
      <c r="D34" s="12">
        <v>81</v>
      </c>
      <c r="E34" s="12">
        <v>81</v>
      </c>
      <c r="G34" s="24" t="s">
        <v>8</v>
      </c>
      <c r="H34" s="25">
        <v>28</v>
      </c>
      <c r="I34" s="25">
        <v>14</v>
      </c>
      <c r="J34" s="26">
        <v>39</v>
      </c>
    </row>
    <row r="35" spans="2:10" ht="20.100000000000001" customHeight="1" x14ac:dyDescent="0.25">
      <c r="C35" s="13"/>
      <c r="D35" s="13"/>
      <c r="E35" s="13"/>
      <c r="H35" s="13"/>
      <c r="I35" s="13"/>
      <c r="J35" s="13"/>
    </row>
    <row r="36" spans="2:10" ht="20.100000000000001" customHeight="1" x14ac:dyDescent="0.25"/>
  </sheetData>
  <mergeCells count="17">
    <mergeCell ref="C6:E6"/>
    <mergeCell ref="C7:C8"/>
    <mergeCell ref="D7:D8"/>
    <mergeCell ref="E7:E8"/>
    <mergeCell ref="C9:E9"/>
    <mergeCell ref="H6:J6"/>
    <mergeCell ref="H7:H8"/>
    <mergeCell ref="I7:I8"/>
    <mergeCell ref="J7:J8"/>
    <mergeCell ref="H9:J9"/>
    <mergeCell ref="M8:N8"/>
    <mergeCell ref="O8:T8"/>
    <mergeCell ref="M5:T5"/>
    <mergeCell ref="M6:N7"/>
    <mergeCell ref="O6:P7"/>
    <mergeCell ref="Q6:R7"/>
    <mergeCell ref="S6:T7"/>
  </mergeCells>
  <hyperlinks>
    <hyperlink ref="A4" location="'List of contents'!A1" tooltip="Changes view to 'List of contents' sheet" display="'Back to 'List of contents'" xr:uid="{00000000-0004-0000-0500-000000000000}"/>
  </hyperlinks>
  <pageMargins left="0.75" right="0.75" top="1" bottom="1" header="0.5" footer="0.5"/>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D988249-7AA9-4A96-9619-5D2FCC75CFE5}">
  <dimension ref="A1:AD33"/>
  <sheetViews>
    <sheetView workbookViewId="0">
      <pane ySplit="9" topLeftCell="A10" activePane="bottomLeft" state="frozen"/>
      <selection pane="bottomLeft" activeCell="W10" sqref="W10"/>
    </sheetView>
  </sheetViews>
  <sheetFormatPr defaultRowHeight="14.25" x14ac:dyDescent="0.25"/>
  <cols>
    <col min="2" max="30" width="10.28515625" customWidth="1"/>
  </cols>
  <sheetData>
    <row r="1" spans="1:30" ht="20.25" x14ac:dyDescent="0.35">
      <c r="A1" s="4" t="s">
        <v>66</v>
      </c>
    </row>
    <row r="2" spans="1:30" ht="20.100000000000001" customHeight="1" x14ac:dyDescent="0.3">
      <c r="A2" s="5" t="s">
        <v>67</v>
      </c>
    </row>
    <row r="3" spans="1:30" ht="20.100000000000001" customHeight="1" x14ac:dyDescent="0.25">
      <c r="A3" s="2" t="s">
        <v>68</v>
      </c>
    </row>
    <row r="4" spans="1:30" ht="20.100000000000001" customHeight="1" x14ac:dyDescent="0.25">
      <c r="A4" s="3" t="s">
        <v>2</v>
      </c>
    </row>
    <row r="5" spans="1:30" ht="20.100000000000001" customHeight="1" x14ac:dyDescent="0.25">
      <c r="C5" s="46" t="s">
        <v>14</v>
      </c>
      <c r="D5" s="47"/>
      <c r="E5" s="47"/>
      <c r="F5" s="47"/>
      <c r="G5" s="47"/>
      <c r="H5" s="47"/>
      <c r="I5" s="47"/>
      <c r="J5" s="47"/>
      <c r="L5" s="14"/>
      <c r="M5" s="52" t="s">
        <v>15</v>
      </c>
      <c r="N5" s="53"/>
      <c r="O5" s="53"/>
      <c r="P5" s="53"/>
      <c r="Q5" s="53"/>
      <c r="R5" s="53"/>
      <c r="S5" s="53"/>
      <c r="T5" s="53"/>
      <c r="W5" s="46" t="s">
        <v>16</v>
      </c>
      <c r="X5" s="47"/>
      <c r="Y5" s="47"/>
      <c r="Z5" s="47"/>
      <c r="AA5" s="47"/>
      <c r="AB5" s="47"/>
      <c r="AC5" s="47"/>
      <c r="AD5" s="47"/>
    </row>
    <row r="6" spans="1:30" ht="20.100000000000001" customHeight="1" x14ac:dyDescent="0.25">
      <c r="C6" s="48" t="s">
        <v>62</v>
      </c>
      <c r="D6" s="59"/>
      <c r="E6" s="48" t="s">
        <v>63</v>
      </c>
      <c r="F6" s="59"/>
      <c r="G6" s="48" t="s">
        <v>64</v>
      </c>
      <c r="H6" s="59"/>
      <c r="I6" s="48" t="s">
        <v>65</v>
      </c>
      <c r="J6" s="59"/>
      <c r="L6" s="17"/>
      <c r="M6" s="54" t="s">
        <v>62</v>
      </c>
      <c r="N6" s="61"/>
      <c r="O6" s="54" t="s">
        <v>63</v>
      </c>
      <c r="P6" s="61"/>
      <c r="Q6" s="54" t="s">
        <v>64</v>
      </c>
      <c r="R6" s="61"/>
      <c r="S6" s="54" t="s">
        <v>65</v>
      </c>
      <c r="T6" s="61"/>
      <c r="W6" s="48" t="s">
        <v>62</v>
      </c>
      <c r="X6" s="59"/>
      <c r="Y6" s="48" t="s">
        <v>63</v>
      </c>
      <c r="Z6" s="59"/>
      <c r="AA6" s="48" t="s">
        <v>64</v>
      </c>
      <c r="AB6" s="59"/>
      <c r="AC6" s="48" t="s">
        <v>65</v>
      </c>
      <c r="AD6" s="59"/>
    </row>
    <row r="7" spans="1:30" ht="24.95" customHeight="1" x14ac:dyDescent="0.25">
      <c r="C7" s="49"/>
      <c r="D7" s="60"/>
      <c r="E7" s="49"/>
      <c r="F7" s="60"/>
      <c r="G7" s="49"/>
      <c r="H7" s="60"/>
      <c r="I7" s="49"/>
      <c r="J7" s="60"/>
      <c r="L7" s="17"/>
      <c r="M7" s="55"/>
      <c r="N7" s="62"/>
      <c r="O7" s="55"/>
      <c r="P7" s="62"/>
      <c r="Q7" s="55"/>
      <c r="R7" s="62"/>
      <c r="S7" s="55"/>
      <c r="T7" s="62"/>
      <c r="W7" s="49"/>
      <c r="X7" s="60"/>
      <c r="Y7" s="49"/>
      <c r="Z7" s="60"/>
      <c r="AA7" s="49"/>
      <c r="AB7" s="60"/>
      <c r="AC7" s="49"/>
      <c r="AD7" s="60"/>
    </row>
    <row r="8" spans="1:30" ht="24.95" customHeight="1" x14ac:dyDescent="0.25">
      <c r="C8" s="50" t="s">
        <v>7</v>
      </c>
      <c r="D8" s="47"/>
      <c r="E8" s="65" t="s">
        <v>42</v>
      </c>
      <c r="F8" s="47"/>
      <c r="G8" s="47"/>
      <c r="H8" s="47"/>
      <c r="I8" s="47"/>
      <c r="J8" s="51"/>
      <c r="L8" s="17"/>
      <c r="M8" s="63" t="s">
        <v>7</v>
      </c>
      <c r="N8" s="53"/>
      <c r="O8" s="66" t="s">
        <v>42</v>
      </c>
      <c r="P8" s="53"/>
      <c r="Q8" s="53"/>
      <c r="R8" s="53"/>
      <c r="S8" s="53"/>
      <c r="T8" s="64"/>
      <c r="W8" s="50" t="s">
        <v>7</v>
      </c>
      <c r="X8" s="47"/>
      <c r="Y8" s="65" t="s">
        <v>42</v>
      </c>
      <c r="Z8" s="47"/>
      <c r="AA8" s="47"/>
      <c r="AB8" s="47"/>
      <c r="AC8" s="47"/>
      <c r="AD8" s="51"/>
    </row>
    <row r="9" spans="1:30" ht="28.5" x14ac:dyDescent="0.25">
      <c r="C9" s="7" t="s">
        <v>8</v>
      </c>
      <c r="D9" s="7" t="s">
        <v>43</v>
      </c>
      <c r="E9" s="7" t="s">
        <v>8</v>
      </c>
      <c r="F9" s="7" t="s">
        <v>43</v>
      </c>
      <c r="G9" s="7" t="s">
        <v>8</v>
      </c>
      <c r="H9" s="7" t="s">
        <v>43</v>
      </c>
      <c r="I9" s="7" t="s">
        <v>8</v>
      </c>
      <c r="J9" s="7" t="s">
        <v>43</v>
      </c>
      <c r="L9" s="17"/>
      <c r="M9" s="18" t="s">
        <v>8</v>
      </c>
      <c r="N9" s="18" t="s">
        <v>43</v>
      </c>
      <c r="O9" s="18" t="s">
        <v>8</v>
      </c>
      <c r="P9" s="18" t="s">
        <v>43</v>
      </c>
      <c r="Q9" s="18" t="s">
        <v>8</v>
      </c>
      <c r="R9" s="18" t="s">
        <v>43</v>
      </c>
      <c r="S9" s="18" t="s">
        <v>8</v>
      </c>
      <c r="T9" s="18" t="s">
        <v>43</v>
      </c>
      <c r="W9" s="7" t="s">
        <v>8</v>
      </c>
      <c r="X9" s="7" t="s">
        <v>43</v>
      </c>
      <c r="Y9" s="7" t="s">
        <v>8</v>
      </c>
      <c r="Z9" s="7" t="s">
        <v>43</v>
      </c>
      <c r="AA9" s="7" t="s">
        <v>8</v>
      </c>
      <c r="AB9" s="7" t="s">
        <v>43</v>
      </c>
      <c r="AC9" s="7" t="s">
        <v>8</v>
      </c>
      <c r="AD9" s="7" t="s">
        <v>43</v>
      </c>
    </row>
    <row r="10" spans="1:30" ht="20.100000000000001" customHeight="1" x14ac:dyDescent="0.25">
      <c r="B10" s="10">
        <v>40724</v>
      </c>
      <c r="C10" s="12"/>
      <c r="D10" s="11"/>
      <c r="E10" s="12">
        <v>24</v>
      </c>
      <c r="F10" s="11">
        <v>48.045545382692147</v>
      </c>
      <c r="G10" s="12">
        <v>24</v>
      </c>
      <c r="H10" s="11">
        <v>14.08888369107437</v>
      </c>
      <c r="I10" s="12">
        <v>24</v>
      </c>
      <c r="J10" s="11">
        <v>19.674920090743178</v>
      </c>
      <c r="L10" s="21">
        <v>40724</v>
      </c>
      <c r="M10" s="28"/>
      <c r="N10" s="29"/>
      <c r="O10" s="28">
        <v>14</v>
      </c>
      <c r="P10" s="29">
        <v>26.261731919688494</v>
      </c>
      <c r="Q10" s="28">
        <v>14</v>
      </c>
      <c r="R10" s="29">
        <v>5.4059254924788922</v>
      </c>
      <c r="S10" s="28">
        <v>14</v>
      </c>
      <c r="T10" s="30">
        <v>11.856918099870358</v>
      </c>
      <c r="V10" s="10">
        <v>40724</v>
      </c>
      <c r="W10" s="12"/>
      <c r="X10" s="11"/>
      <c r="Y10" s="12">
        <v>35</v>
      </c>
      <c r="Z10" s="11">
        <v>52.756327022789989</v>
      </c>
      <c r="AA10" s="12">
        <v>35</v>
      </c>
      <c r="AB10" s="11">
        <v>33.249654246216195</v>
      </c>
      <c r="AC10" s="12">
        <v>35</v>
      </c>
      <c r="AD10" s="11">
        <v>2.3251745148177965</v>
      </c>
    </row>
    <row r="11" spans="1:30" ht="20.100000000000001" customHeight="1" x14ac:dyDescent="0.25">
      <c r="B11" s="10">
        <v>40908</v>
      </c>
      <c r="C11" s="12">
        <v>24</v>
      </c>
      <c r="D11" s="11">
        <v>39.133730748492553</v>
      </c>
      <c r="E11" s="12">
        <v>24</v>
      </c>
      <c r="F11" s="11">
        <v>2.6243207936382467</v>
      </c>
      <c r="G11" s="12">
        <v>24</v>
      </c>
      <c r="H11" s="11">
        <v>5.7401253090016571</v>
      </c>
      <c r="I11" s="12">
        <v>24</v>
      </c>
      <c r="J11" s="11">
        <v>11.173624702430557</v>
      </c>
      <c r="L11" s="21">
        <v>40908</v>
      </c>
      <c r="M11" s="31">
        <v>14</v>
      </c>
      <c r="N11" s="22">
        <v>18.025103412918803</v>
      </c>
      <c r="O11" s="31">
        <v>14</v>
      </c>
      <c r="P11" s="22">
        <v>34.504983405478271</v>
      </c>
      <c r="Q11" s="31">
        <v>14</v>
      </c>
      <c r="R11" s="22">
        <v>5.5473377855189181</v>
      </c>
      <c r="S11" s="31">
        <v>14</v>
      </c>
      <c r="T11" s="23">
        <v>4.5873130619594571</v>
      </c>
      <c r="V11" s="10">
        <v>40908</v>
      </c>
      <c r="W11" s="12">
        <v>35</v>
      </c>
      <c r="X11" s="11">
        <v>44.079113008693945</v>
      </c>
      <c r="Y11" s="12">
        <v>35</v>
      </c>
      <c r="Z11" s="11">
        <v>61.513135578932584</v>
      </c>
      <c r="AA11" s="12">
        <v>35</v>
      </c>
      <c r="AB11" s="11">
        <v>17.119311308439794</v>
      </c>
      <c r="AC11" s="12">
        <v>35</v>
      </c>
      <c r="AD11" s="11">
        <v>6.9069176296261814</v>
      </c>
    </row>
    <row r="12" spans="1:30" ht="20.100000000000001" customHeight="1" x14ac:dyDescent="0.25">
      <c r="B12" s="10">
        <v>41090</v>
      </c>
      <c r="C12" s="12">
        <v>24</v>
      </c>
      <c r="D12" s="11">
        <v>49.294360386779552</v>
      </c>
      <c r="E12" s="12">
        <v>24</v>
      </c>
      <c r="F12" s="11">
        <v>31.127676201707114</v>
      </c>
      <c r="G12" s="12">
        <v>24</v>
      </c>
      <c r="H12" s="11">
        <v>10.897705727630722</v>
      </c>
      <c r="I12" s="12">
        <v>24</v>
      </c>
      <c r="J12" s="11">
        <v>19.624392316988949</v>
      </c>
      <c r="L12" s="21">
        <v>41090</v>
      </c>
      <c r="M12" s="31">
        <v>14</v>
      </c>
      <c r="N12" s="22">
        <v>18.122691659896894</v>
      </c>
      <c r="O12" s="31">
        <v>14</v>
      </c>
      <c r="P12" s="22">
        <v>34.953784079273134</v>
      </c>
      <c r="Q12" s="31">
        <v>14</v>
      </c>
      <c r="R12" s="22">
        <v>7.0404604765098382</v>
      </c>
      <c r="S12" s="31">
        <v>14</v>
      </c>
      <c r="T12" s="23">
        <v>5.1819976517228854</v>
      </c>
      <c r="V12" s="10">
        <v>41090</v>
      </c>
      <c r="W12" s="12">
        <v>35</v>
      </c>
      <c r="X12" s="11">
        <v>46.689784342249276</v>
      </c>
      <c r="Y12" s="12">
        <v>35</v>
      </c>
      <c r="Z12" s="11">
        <v>53.838796208862369</v>
      </c>
      <c r="AA12" s="12">
        <v>35</v>
      </c>
      <c r="AB12" s="11">
        <v>36.738256877916513</v>
      </c>
      <c r="AC12" s="12">
        <v>35</v>
      </c>
      <c r="AD12" s="11">
        <v>0.892579591391784</v>
      </c>
    </row>
    <row r="13" spans="1:30" ht="20.100000000000001" customHeight="1" x14ac:dyDescent="0.25">
      <c r="B13" s="10">
        <v>41274</v>
      </c>
      <c r="C13" s="12">
        <v>24</v>
      </c>
      <c r="D13" s="11">
        <v>53.874909710489106</v>
      </c>
      <c r="E13" s="12">
        <v>24</v>
      </c>
      <c r="F13" s="11">
        <v>2.5930960176575533</v>
      </c>
      <c r="G13" s="12">
        <v>24</v>
      </c>
      <c r="H13" s="11">
        <v>7.2693298592446176</v>
      </c>
      <c r="I13" s="12">
        <v>24</v>
      </c>
      <c r="J13" s="11">
        <v>13.775028583504197</v>
      </c>
      <c r="L13" s="21">
        <v>41274</v>
      </c>
      <c r="M13" s="31">
        <v>14</v>
      </c>
      <c r="N13" s="22">
        <v>20.913644057056633</v>
      </c>
      <c r="O13" s="31">
        <v>14</v>
      </c>
      <c r="P13" s="22">
        <v>32.894780020015503</v>
      </c>
      <c r="Q13" s="31">
        <v>14</v>
      </c>
      <c r="R13" s="22">
        <v>7.1491467170422265</v>
      </c>
      <c r="S13" s="31">
        <v>14</v>
      </c>
      <c r="T13" s="23">
        <v>3.3825179294882846</v>
      </c>
      <c r="V13" s="10">
        <v>41274</v>
      </c>
      <c r="W13" s="12">
        <v>35</v>
      </c>
      <c r="X13" s="11">
        <v>27.435150355744238</v>
      </c>
      <c r="Y13" s="12">
        <v>35</v>
      </c>
      <c r="Z13" s="11">
        <v>111.14431222991585</v>
      </c>
      <c r="AA13" s="12">
        <v>35</v>
      </c>
      <c r="AB13" s="11">
        <v>8.5251069838524494</v>
      </c>
      <c r="AC13" s="12">
        <v>35</v>
      </c>
      <c r="AD13" s="11">
        <v>10.799679265712154</v>
      </c>
    </row>
    <row r="14" spans="1:30" ht="20.100000000000001" customHeight="1" x14ac:dyDescent="0.25">
      <c r="B14" s="10">
        <v>41455</v>
      </c>
      <c r="C14" s="12">
        <v>24</v>
      </c>
      <c r="D14" s="11">
        <v>51.614780076681555</v>
      </c>
      <c r="E14" s="12">
        <v>24</v>
      </c>
      <c r="F14" s="11">
        <v>39.772426764474702</v>
      </c>
      <c r="G14" s="12">
        <v>24</v>
      </c>
      <c r="H14" s="11">
        <v>14.597541553101749</v>
      </c>
      <c r="I14" s="12">
        <v>24</v>
      </c>
      <c r="J14" s="11">
        <v>11.145481180088858</v>
      </c>
      <c r="L14" s="21">
        <v>41455</v>
      </c>
      <c r="M14" s="31">
        <v>14</v>
      </c>
      <c r="N14" s="22">
        <v>18.747343029953893</v>
      </c>
      <c r="O14" s="31">
        <v>14</v>
      </c>
      <c r="P14" s="22">
        <v>47.143452694682573</v>
      </c>
      <c r="Q14" s="31">
        <v>14</v>
      </c>
      <c r="R14" s="22">
        <v>7.8558953250976247</v>
      </c>
      <c r="S14" s="31">
        <v>14</v>
      </c>
      <c r="T14" s="23">
        <v>5.3441213142692803</v>
      </c>
      <c r="V14" s="10">
        <v>41455</v>
      </c>
      <c r="W14" s="12">
        <v>35</v>
      </c>
      <c r="X14" s="11">
        <v>33.326945977419633</v>
      </c>
      <c r="Y14" s="12">
        <v>35</v>
      </c>
      <c r="Z14" s="11">
        <v>61.406332984713458</v>
      </c>
      <c r="AA14" s="12">
        <v>35</v>
      </c>
      <c r="AB14" s="11">
        <v>48.98075333052774</v>
      </c>
      <c r="AC14" s="12">
        <v>35</v>
      </c>
      <c r="AD14" s="11">
        <v>3.1608126583773322</v>
      </c>
    </row>
    <row r="15" spans="1:30" ht="20.100000000000001" customHeight="1" x14ac:dyDescent="0.25">
      <c r="B15" s="10">
        <v>41639</v>
      </c>
      <c r="C15" s="12">
        <v>24</v>
      </c>
      <c r="D15" s="11">
        <v>57.694077535393554</v>
      </c>
      <c r="E15" s="12">
        <v>24</v>
      </c>
      <c r="F15" s="11">
        <v>-5.9605016570144702</v>
      </c>
      <c r="G15" s="12">
        <v>24</v>
      </c>
      <c r="H15" s="11">
        <v>4.9099367346194107</v>
      </c>
      <c r="I15" s="12">
        <v>24</v>
      </c>
      <c r="J15" s="11">
        <v>19.730480139246804</v>
      </c>
      <c r="L15" s="21">
        <v>41639</v>
      </c>
      <c r="M15" s="31">
        <v>14</v>
      </c>
      <c r="N15" s="22">
        <v>19.383613009114548</v>
      </c>
      <c r="O15" s="31">
        <v>14</v>
      </c>
      <c r="P15" s="22">
        <v>37.776667204611257</v>
      </c>
      <c r="Q15" s="31">
        <v>14</v>
      </c>
      <c r="R15" s="22">
        <v>8.6046920830602804</v>
      </c>
      <c r="S15" s="31">
        <v>14</v>
      </c>
      <c r="T15" s="23">
        <v>2.9511056768903736</v>
      </c>
      <c r="V15" s="10">
        <v>41639</v>
      </c>
      <c r="W15" s="12">
        <v>35</v>
      </c>
      <c r="X15" s="11">
        <v>37.919840135018305</v>
      </c>
      <c r="Y15" s="12">
        <v>35</v>
      </c>
      <c r="Z15" s="11">
        <v>90.775638197299159</v>
      </c>
      <c r="AA15" s="12">
        <v>35</v>
      </c>
      <c r="AB15" s="11">
        <v>8.7264068560243651</v>
      </c>
      <c r="AC15" s="12">
        <v>35</v>
      </c>
      <c r="AD15" s="11">
        <v>5.117068460127153</v>
      </c>
    </row>
    <row r="16" spans="1:30" ht="20.100000000000001" customHeight="1" x14ac:dyDescent="0.25">
      <c r="B16" s="10">
        <v>41820</v>
      </c>
      <c r="C16" s="12">
        <v>24</v>
      </c>
      <c r="D16" s="11">
        <v>98.233913743533165</v>
      </c>
      <c r="E16" s="12">
        <v>24</v>
      </c>
      <c r="F16" s="11">
        <v>30.437042185519999</v>
      </c>
      <c r="G16" s="12">
        <v>24</v>
      </c>
      <c r="H16" s="11">
        <v>19.134326975577224</v>
      </c>
      <c r="I16" s="12">
        <v>24</v>
      </c>
      <c r="J16" s="11">
        <v>23.068767546180393</v>
      </c>
      <c r="L16" s="21">
        <v>41820</v>
      </c>
      <c r="M16" s="31">
        <v>14</v>
      </c>
      <c r="N16" s="22">
        <v>24.666739886546505</v>
      </c>
      <c r="O16" s="31">
        <v>14</v>
      </c>
      <c r="P16" s="22">
        <v>33.35467815360073</v>
      </c>
      <c r="Q16" s="31">
        <v>14</v>
      </c>
      <c r="R16" s="22">
        <v>8.9410918542543882</v>
      </c>
      <c r="S16" s="31">
        <v>14</v>
      </c>
      <c r="T16" s="23">
        <v>4.8105416736670392</v>
      </c>
      <c r="V16" s="10">
        <v>41820</v>
      </c>
      <c r="W16" s="12">
        <v>35</v>
      </c>
      <c r="X16" s="11">
        <v>38.105732841414714</v>
      </c>
      <c r="Y16" s="12">
        <v>35</v>
      </c>
      <c r="Z16" s="11">
        <v>66.498341531339207</v>
      </c>
      <c r="AA16" s="12">
        <v>35</v>
      </c>
      <c r="AB16" s="11">
        <v>51.203995688444643</v>
      </c>
      <c r="AC16" s="12">
        <v>35</v>
      </c>
      <c r="AD16" s="11">
        <v>2.3699394478910611</v>
      </c>
    </row>
    <row r="17" spans="2:30" ht="20.100000000000001" customHeight="1" x14ac:dyDescent="0.25">
      <c r="B17" s="10">
        <v>42004</v>
      </c>
      <c r="C17" s="12">
        <v>24</v>
      </c>
      <c r="D17" s="11">
        <v>48.779236075351925</v>
      </c>
      <c r="E17" s="12">
        <v>24</v>
      </c>
      <c r="F17" s="11">
        <v>29.68989033129203</v>
      </c>
      <c r="G17" s="12">
        <v>24</v>
      </c>
      <c r="H17" s="11">
        <v>10.195131381677767</v>
      </c>
      <c r="I17" s="12">
        <v>24</v>
      </c>
      <c r="J17" s="11">
        <v>6.3075407021571106</v>
      </c>
      <c r="L17" s="21">
        <v>42004</v>
      </c>
      <c r="M17" s="31">
        <v>14</v>
      </c>
      <c r="N17" s="22">
        <v>25.674208908006651</v>
      </c>
      <c r="O17" s="31">
        <v>14</v>
      </c>
      <c r="P17" s="22">
        <v>41.386650790785104</v>
      </c>
      <c r="Q17" s="31">
        <v>14</v>
      </c>
      <c r="R17" s="22">
        <v>10.248153079551262</v>
      </c>
      <c r="S17" s="31">
        <v>14</v>
      </c>
      <c r="T17" s="23">
        <v>2.9403719639351187</v>
      </c>
      <c r="V17" s="10">
        <v>42004</v>
      </c>
      <c r="W17" s="12">
        <v>35</v>
      </c>
      <c r="X17" s="11">
        <v>41.798677001192736</v>
      </c>
      <c r="Y17" s="12">
        <v>35</v>
      </c>
      <c r="Z17" s="11">
        <v>95.395844865413139</v>
      </c>
      <c r="AA17" s="12">
        <v>35</v>
      </c>
      <c r="AB17" s="11">
        <v>16.465632367257435</v>
      </c>
      <c r="AC17" s="12">
        <v>35</v>
      </c>
      <c r="AD17" s="11">
        <v>4.0981437754418497</v>
      </c>
    </row>
    <row r="18" spans="2:30" ht="20.100000000000001" customHeight="1" x14ac:dyDescent="0.25">
      <c r="B18" s="10">
        <v>42185</v>
      </c>
      <c r="C18" s="12">
        <v>24</v>
      </c>
      <c r="D18" s="11">
        <v>31.052687183622336</v>
      </c>
      <c r="E18" s="12">
        <v>24</v>
      </c>
      <c r="F18" s="11">
        <v>48.455219629794264</v>
      </c>
      <c r="G18" s="12">
        <v>24</v>
      </c>
      <c r="H18" s="11">
        <v>14.071025163843521</v>
      </c>
      <c r="I18" s="12">
        <v>24</v>
      </c>
      <c r="J18" s="11">
        <v>7.4368699466336112</v>
      </c>
      <c r="L18" s="21">
        <v>42185</v>
      </c>
      <c r="M18" s="31">
        <v>14</v>
      </c>
      <c r="N18" s="22">
        <v>21.877274788819349</v>
      </c>
      <c r="O18" s="31">
        <v>14</v>
      </c>
      <c r="P18" s="22">
        <v>55.132278344864638</v>
      </c>
      <c r="Q18" s="31">
        <v>14</v>
      </c>
      <c r="R18" s="22">
        <v>10.867558270683714</v>
      </c>
      <c r="S18" s="31">
        <v>14</v>
      </c>
      <c r="T18" s="23">
        <v>3.6988568499518144</v>
      </c>
      <c r="V18" s="10">
        <v>42185</v>
      </c>
      <c r="W18" s="12">
        <v>35</v>
      </c>
      <c r="X18" s="11">
        <v>39.607466062322274</v>
      </c>
      <c r="Y18" s="12">
        <v>35</v>
      </c>
      <c r="Z18" s="11">
        <v>89.701359039631896</v>
      </c>
      <c r="AA18" s="12">
        <v>35</v>
      </c>
      <c r="AB18" s="11">
        <v>56.846679851754558</v>
      </c>
      <c r="AC18" s="12">
        <v>35</v>
      </c>
      <c r="AD18" s="11">
        <v>8.7561614824638117</v>
      </c>
    </row>
    <row r="19" spans="2:30" ht="20.100000000000001" customHeight="1" x14ac:dyDescent="0.25">
      <c r="B19" s="10">
        <v>42369</v>
      </c>
      <c r="C19" s="12">
        <v>24</v>
      </c>
      <c r="D19" s="11">
        <v>32.156826700061281</v>
      </c>
      <c r="E19" s="12">
        <v>24</v>
      </c>
      <c r="F19" s="11">
        <v>34.267578077961588</v>
      </c>
      <c r="G19" s="12">
        <v>24</v>
      </c>
      <c r="H19" s="11">
        <v>12.530001536489504</v>
      </c>
      <c r="I19" s="12">
        <v>24</v>
      </c>
      <c r="J19" s="11">
        <v>9.4188304615044576</v>
      </c>
      <c r="L19" s="21">
        <v>42369</v>
      </c>
      <c r="M19" s="31">
        <v>14</v>
      </c>
      <c r="N19" s="22">
        <v>21.68155875869002</v>
      </c>
      <c r="O19" s="31">
        <v>14</v>
      </c>
      <c r="P19" s="22">
        <v>48.682823432291841</v>
      </c>
      <c r="Q19" s="31">
        <v>14</v>
      </c>
      <c r="R19" s="22">
        <v>11.641174021527343</v>
      </c>
      <c r="S19" s="31">
        <v>14</v>
      </c>
      <c r="T19" s="23">
        <v>2.3001004990051546</v>
      </c>
      <c r="V19" s="10">
        <v>42369</v>
      </c>
      <c r="W19" s="12">
        <v>35</v>
      </c>
      <c r="X19" s="11">
        <v>37.763453620877208</v>
      </c>
      <c r="Y19" s="12">
        <v>35</v>
      </c>
      <c r="Z19" s="11">
        <v>100.70090437542594</v>
      </c>
      <c r="AA19" s="12">
        <v>35</v>
      </c>
      <c r="AB19" s="11">
        <v>15.055790586104429</v>
      </c>
      <c r="AC19" s="12">
        <v>35</v>
      </c>
      <c r="AD19" s="11">
        <v>7.0465302650105777</v>
      </c>
    </row>
    <row r="20" spans="2:30" ht="20.100000000000001" customHeight="1" x14ac:dyDescent="0.25">
      <c r="B20" s="10">
        <v>42551</v>
      </c>
      <c r="C20" s="12">
        <v>24</v>
      </c>
      <c r="D20" s="11">
        <v>45.786480276780914</v>
      </c>
      <c r="E20" s="12">
        <v>24</v>
      </c>
      <c r="F20" s="11">
        <v>35.374154889960032</v>
      </c>
      <c r="G20" s="12">
        <v>24</v>
      </c>
      <c r="H20" s="11">
        <v>19.356496793287349</v>
      </c>
      <c r="I20" s="12">
        <v>24</v>
      </c>
      <c r="J20" s="11">
        <v>3.8197663980743055</v>
      </c>
      <c r="L20" s="21">
        <v>42551</v>
      </c>
      <c r="M20" s="31">
        <v>14</v>
      </c>
      <c r="N20" s="22">
        <v>23.794535241633387</v>
      </c>
      <c r="O20" s="31">
        <v>14</v>
      </c>
      <c r="P20" s="22">
        <v>47.564815763545596</v>
      </c>
      <c r="Q20" s="31">
        <v>14</v>
      </c>
      <c r="R20" s="22">
        <v>11.260504406169677</v>
      </c>
      <c r="S20" s="31">
        <v>14</v>
      </c>
      <c r="T20" s="23">
        <v>4.4188296831222562</v>
      </c>
      <c r="V20" s="10">
        <v>42551</v>
      </c>
      <c r="W20" s="12">
        <v>35</v>
      </c>
      <c r="X20" s="11">
        <v>36.769973405880016</v>
      </c>
      <c r="Y20" s="12">
        <v>35</v>
      </c>
      <c r="Z20" s="11">
        <v>80.854963877602387</v>
      </c>
      <c r="AA20" s="12">
        <v>35</v>
      </c>
      <c r="AB20" s="11">
        <v>51.702253887361508</v>
      </c>
      <c r="AC20" s="12">
        <v>35</v>
      </c>
      <c r="AD20" s="11">
        <v>1.1076354944919402</v>
      </c>
    </row>
    <row r="21" spans="2:30" ht="20.100000000000001" customHeight="1" x14ac:dyDescent="0.25">
      <c r="B21" s="10">
        <v>42735</v>
      </c>
      <c r="C21" s="12">
        <v>24</v>
      </c>
      <c r="D21" s="11">
        <v>57.922242979944741</v>
      </c>
      <c r="E21" s="12">
        <v>24</v>
      </c>
      <c r="F21" s="11">
        <v>10.084316920840919</v>
      </c>
      <c r="G21" s="12">
        <v>24</v>
      </c>
      <c r="H21" s="11">
        <v>6.9740697039483734</v>
      </c>
      <c r="I21" s="12">
        <v>24</v>
      </c>
      <c r="J21" s="11">
        <v>16.338564302164951</v>
      </c>
      <c r="L21" s="21">
        <v>42735</v>
      </c>
      <c r="M21" s="31">
        <v>14</v>
      </c>
      <c r="N21" s="22">
        <v>23.976799489593091</v>
      </c>
      <c r="O21" s="31">
        <v>14</v>
      </c>
      <c r="P21" s="22">
        <v>52.992453031432639</v>
      </c>
      <c r="Q21" s="31">
        <v>14</v>
      </c>
      <c r="R21" s="22">
        <v>12.849910305016779</v>
      </c>
      <c r="S21" s="31">
        <v>14</v>
      </c>
      <c r="T21" s="23">
        <v>3.2656224482109639</v>
      </c>
      <c r="V21" s="10">
        <v>42735</v>
      </c>
      <c r="W21" s="12">
        <v>35</v>
      </c>
      <c r="X21" s="11">
        <v>38.836624390251799</v>
      </c>
      <c r="Y21" s="12">
        <v>35</v>
      </c>
      <c r="Z21" s="11">
        <v>89.320605895149427</v>
      </c>
      <c r="AA21" s="12">
        <v>35</v>
      </c>
      <c r="AB21" s="11">
        <v>14.388192949266617</v>
      </c>
      <c r="AC21" s="12">
        <v>35</v>
      </c>
      <c r="AD21" s="11">
        <v>1.8764477303753635</v>
      </c>
    </row>
    <row r="22" spans="2:30" ht="20.100000000000001" customHeight="1" x14ac:dyDescent="0.25">
      <c r="B22" s="10">
        <v>42916</v>
      </c>
      <c r="C22" s="12">
        <v>24</v>
      </c>
      <c r="D22" s="11">
        <v>51.584497787049479</v>
      </c>
      <c r="E22" s="12">
        <v>24</v>
      </c>
      <c r="F22" s="11">
        <v>45.099989695065645</v>
      </c>
      <c r="G22" s="12">
        <v>24</v>
      </c>
      <c r="H22" s="11">
        <v>21.492477721144947</v>
      </c>
      <c r="I22" s="12">
        <v>24</v>
      </c>
      <c r="J22" s="11">
        <v>10.072245279383736</v>
      </c>
      <c r="L22" s="21">
        <v>42916</v>
      </c>
      <c r="M22" s="31">
        <v>14</v>
      </c>
      <c r="N22" s="22">
        <v>23.551598299725647</v>
      </c>
      <c r="O22" s="31">
        <v>14</v>
      </c>
      <c r="P22" s="22">
        <v>56.237375662628118</v>
      </c>
      <c r="Q22" s="31">
        <v>14</v>
      </c>
      <c r="R22" s="22">
        <v>12.875460172490158</v>
      </c>
      <c r="S22" s="31">
        <v>14</v>
      </c>
      <c r="T22" s="23">
        <v>3.6032150559815683</v>
      </c>
      <c r="V22" s="10">
        <v>42916</v>
      </c>
      <c r="W22" s="12">
        <v>35</v>
      </c>
      <c r="X22" s="11">
        <v>37.919902971717946</v>
      </c>
      <c r="Y22" s="12">
        <v>35</v>
      </c>
      <c r="Z22" s="11">
        <v>87.075465563488947</v>
      </c>
      <c r="AA22" s="12">
        <v>35</v>
      </c>
      <c r="AB22" s="11">
        <v>52.501026193784611</v>
      </c>
      <c r="AC22" s="12">
        <v>35</v>
      </c>
      <c r="AD22" s="11">
        <v>1.2068983412057339</v>
      </c>
    </row>
    <row r="23" spans="2:30" ht="20.100000000000001" customHeight="1" x14ac:dyDescent="0.25">
      <c r="B23" s="10">
        <v>43100</v>
      </c>
      <c r="C23" s="12">
        <v>24</v>
      </c>
      <c r="D23" s="11">
        <v>35.365910019758154</v>
      </c>
      <c r="E23" s="12">
        <v>24</v>
      </c>
      <c r="F23" s="11">
        <v>39.267934288543429</v>
      </c>
      <c r="G23" s="12">
        <v>24</v>
      </c>
      <c r="H23" s="11">
        <v>8.3450063604446836</v>
      </c>
      <c r="I23" s="12">
        <v>24</v>
      </c>
      <c r="J23" s="11">
        <v>10.78317118585147</v>
      </c>
      <c r="L23" s="21">
        <v>43100</v>
      </c>
      <c r="M23" s="31">
        <v>14</v>
      </c>
      <c r="N23" s="22">
        <v>35.058967354938083</v>
      </c>
      <c r="O23" s="31">
        <v>14</v>
      </c>
      <c r="P23" s="22">
        <v>25.76732506348716</v>
      </c>
      <c r="Q23" s="31">
        <v>14</v>
      </c>
      <c r="R23" s="22">
        <v>15.874541084598178</v>
      </c>
      <c r="S23" s="31">
        <v>14</v>
      </c>
      <c r="T23" s="23">
        <v>6.5465021311199791</v>
      </c>
      <c r="V23" s="10">
        <v>43100</v>
      </c>
      <c r="W23" s="12">
        <v>35</v>
      </c>
      <c r="X23" s="11">
        <v>37.687196997733487</v>
      </c>
      <c r="Y23" s="12">
        <v>35</v>
      </c>
      <c r="Z23" s="11">
        <v>101.25457298220573</v>
      </c>
      <c r="AA23" s="12">
        <v>35</v>
      </c>
      <c r="AB23" s="11">
        <v>18.475286438851967</v>
      </c>
      <c r="AC23" s="12">
        <v>35</v>
      </c>
      <c r="AD23" s="11">
        <v>3.7348422737461067</v>
      </c>
    </row>
    <row r="24" spans="2:30" ht="20.100000000000001" customHeight="1" x14ac:dyDescent="0.25">
      <c r="B24" s="10">
        <v>43281</v>
      </c>
      <c r="C24" s="12">
        <v>24</v>
      </c>
      <c r="D24" s="11">
        <v>39.716359250208981</v>
      </c>
      <c r="E24" s="12">
        <v>24</v>
      </c>
      <c r="F24" s="11">
        <v>46.3682654546649</v>
      </c>
      <c r="G24" s="12">
        <v>24</v>
      </c>
      <c r="H24" s="11">
        <v>25.666574377804022</v>
      </c>
      <c r="I24" s="12">
        <v>24</v>
      </c>
      <c r="J24" s="11">
        <v>2.1775533167000001</v>
      </c>
      <c r="L24" s="21">
        <v>43281</v>
      </c>
      <c r="M24" s="31">
        <v>14</v>
      </c>
      <c r="N24" s="22">
        <v>35.138198542030082</v>
      </c>
      <c r="O24" s="31">
        <v>14</v>
      </c>
      <c r="P24" s="22">
        <v>66.341920875510468</v>
      </c>
      <c r="Q24" s="31">
        <v>14</v>
      </c>
      <c r="R24" s="22">
        <v>16.490988629018506</v>
      </c>
      <c r="S24" s="31">
        <v>14</v>
      </c>
      <c r="T24" s="23">
        <v>2.7951623532200851</v>
      </c>
      <c r="V24" s="10">
        <v>43281</v>
      </c>
      <c r="W24" s="12">
        <v>35</v>
      </c>
      <c r="X24" s="11">
        <v>33.687114853440029</v>
      </c>
      <c r="Y24" s="12">
        <v>35</v>
      </c>
      <c r="Z24" s="11">
        <v>116.60534570974654</v>
      </c>
      <c r="AA24" s="12">
        <v>35</v>
      </c>
      <c r="AB24" s="11">
        <v>54.915434590528875</v>
      </c>
      <c r="AC24" s="12">
        <v>35</v>
      </c>
      <c r="AD24" s="11">
        <v>16.959482297358274</v>
      </c>
    </row>
    <row r="25" spans="2:30" ht="20.100000000000001" customHeight="1" x14ac:dyDescent="0.25">
      <c r="B25" s="10">
        <v>43465</v>
      </c>
      <c r="C25" s="12">
        <v>24</v>
      </c>
      <c r="D25" s="11">
        <v>35.783605459087283</v>
      </c>
      <c r="E25" s="12">
        <v>24</v>
      </c>
      <c r="F25" s="11">
        <v>46.407608441147779</v>
      </c>
      <c r="G25" s="12">
        <v>24</v>
      </c>
      <c r="H25" s="11">
        <v>7.5319782983025334</v>
      </c>
      <c r="I25" s="12">
        <v>24</v>
      </c>
      <c r="J25" s="11">
        <v>2.9277660664000003</v>
      </c>
      <c r="L25" s="21">
        <v>43465</v>
      </c>
      <c r="M25" s="31">
        <v>14</v>
      </c>
      <c r="N25" s="22">
        <v>26.208312737173621</v>
      </c>
      <c r="O25" s="31">
        <v>14</v>
      </c>
      <c r="P25" s="22">
        <v>68.507221060297354</v>
      </c>
      <c r="Q25" s="31">
        <v>14</v>
      </c>
      <c r="R25" s="22">
        <v>18.850696212916827</v>
      </c>
      <c r="S25" s="31">
        <v>14</v>
      </c>
      <c r="T25" s="23">
        <v>1.9887231121818425</v>
      </c>
      <c r="V25" s="10">
        <v>43465</v>
      </c>
      <c r="W25" s="12">
        <v>35</v>
      </c>
      <c r="X25" s="11">
        <v>36.679512342399441</v>
      </c>
      <c r="Y25" s="12">
        <v>35</v>
      </c>
      <c r="Z25" s="11">
        <v>130.02565560188103</v>
      </c>
      <c r="AA25" s="12">
        <v>35</v>
      </c>
      <c r="AB25" s="11">
        <v>35.547613975765735</v>
      </c>
      <c r="AC25" s="12">
        <v>35</v>
      </c>
      <c r="AD25" s="11">
        <v>4.8642365937705865</v>
      </c>
    </row>
    <row r="26" spans="2:30" ht="20.100000000000001" customHeight="1" x14ac:dyDescent="0.25">
      <c r="B26" s="10">
        <v>43646</v>
      </c>
      <c r="C26" s="12">
        <v>24</v>
      </c>
      <c r="D26" s="11">
        <v>31.972364697359414</v>
      </c>
      <c r="E26" s="12">
        <v>24</v>
      </c>
      <c r="F26" s="11">
        <v>46.537723736490946</v>
      </c>
      <c r="G26" s="12">
        <v>24</v>
      </c>
      <c r="H26" s="11">
        <v>22.18484227471194</v>
      </c>
      <c r="I26" s="12">
        <v>24</v>
      </c>
      <c r="J26" s="11">
        <v>5.0687628305400008</v>
      </c>
      <c r="L26" s="21">
        <v>43646</v>
      </c>
      <c r="M26" s="31">
        <v>14</v>
      </c>
      <c r="N26" s="22">
        <v>28.70501509200399</v>
      </c>
      <c r="O26" s="31">
        <v>14</v>
      </c>
      <c r="P26" s="22">
        <v>72.909297143457977</v>
      </c>
      <c r="Q26" s="31">
        <v>14</v>
      </c>
      <c r="R26" s="22">
        <v>21.742936680061732</v>
      </c>
      <c r="S26" s="31">
        <v>14</v>
      </c>
      <c r="T26" s="23">
        <v>4.7499175796872501</v>
      </c>
      <c r="V26" s="10">
        <v>43646</v>
      </c>
      <c r="W26" s="12">
        <v>35</v>
      </c>
      <c r="X26" s="11">
        <v>32.566321090375716</v>
      </c>
      <c r="Y26" s="12">
        <v>35</v>
      </c>
      <c r="Z26" s="11">
        <v>97.649516924590344</v>
      </c>
      <c r="AA26" s="12">
        <v>35</v>
      </c>
      <c r="AB26" s="11">
        <v>38.597813752283258</v>
      </c>
      <c r="AC26" s="12">
        <v>35</v>
      </c>
      <c r="AD26" s="11">
        <v>7.4693830345569996</v>
      </c>
    </row>
    <row r="27" spans="2:30" ht="20.100000000000001" customHeight="1" x14ac:dyDescent="0.25">
      <c r="B27" s="10">
        <v>43830</v>
      </c>
      <c r="C27" s="12">
        <v>24</v>
      </c>
      <c r="D27" s="11">
        <v>43.422569572784028</v>
      </c>
      <c r="E27" s="12">
        <v>24</v>
      </c>
      <c r="F27" s="11">
        <v>33.891285600125613</v>
      </c>
      <c r="G27" s="12">
        <v>24</v>
      </c>
      <c r="H27" s="11">
        <v>12.739500261191761</v>
      </c>
      <c r="I27" s="12">
        <v>24</v>
      </c>
      <c r="J27" s="11">
        <v>6.1849309221490607</v>
      </c>
      <c r="L27" s="21">
        <v>43830</v>
      </c>
      <c r="M27" s="31">
        <v>14</v>
      </c>
      <c r="N27" s="22">
        <v>31.179106125874799</v>
      </c>
      <c r="O27" s="31">
        <v>14</v>
      </c>
      <c r="P27" s="22">
        <v>70.81110301385435</v>
      </c>
      <c r="Q27" s="31">
        <v>14</v>
      </c>
      <c r="R27" s="22">
        <v>23.06779940952298</v>
      </c>
      <c r="S27" s="31">
        <v>14</v>
      </c>
      <c r="T27" s="23">
        <v>1.995796708740412</v>
      </c>
      <c r="V27" s="10">
        <v>43830</v>
      </c>
      <c r="W27" s="12">
        <v>35</v>
      </c>
      <c r="X27" s="11">
        <v>27.502923506611342</v>
      </c>
      <c r="Y27" s="12">
        <v>35</v>
      </c>
      <c r="Z27" s="11">
        <v>101.21575823290279</v>
      </c>
      <c r="AA27" s="12">
        <v>35</v>
      </c>
      <c r="AB27" s="11">
        <v>16.095950755503885</v>
      </c>
      <c r="AC27" s="12">
        <v>35</v>
      </c>
      <c r="AD27" s="11">
        <v>4.4217251067813121</v>
      </c>
    </row>
    <row r="28" spans="2:30" ht="20.100000000000001" customHeight="1" x14ac:dyDescent="0.25">
      <c r="B28" s="10">
        <v>44012</v>
      </c>
      <c r="C28" s="12">
        <v>24</v>
      </c>
      <c r="D28" s="11">
        <v>25.701549262166836</v>
      </c>
      <c r="E28" s="12">
        <v>24</v>
      </c>
      <c r="F28" s="11">
        <v>28.003810767086666</v>
      </c>
      <c r="G28" s="12">
        <v>24</v>
      </c>
      <c r="H28" s="11">
        <v>3.1684984224991082</v>
      </c>
      <c r="I28" s="12">
        <v>24</v>
      </c>
      <c r="J28" s="11">
        <v>2.4404556710866476</v>
      </c>
      <c r="L28" s="21">
        <v>44012</v>
      </c>
      <c r="M28" s="31">
        <v>14</v>
      </c>
      <c r="N28" s="22">
        <v>40.305049076114543</v>
      </c>
      <c r="O28" s="31">
        <v>14</v>
      </c>
      <c r="P28" s="22">
        <v>34.077580743948175</v>
      </c>
      <c r="Q28" s="31">
        <v>14</v>
      </c>
      <c r="R28" s="22">
        <v>19.207636054355561</v>
      </c>
      <c r="S28" s="31">
        <v>14</v>
      </c>
      <c r="T28" s="23">
        <v>3.6676146207481981</v>
      </c>
      <c r="V28" s="10">
        <v>44012</v>
      </c>
      <c r="W28" s="12">
        <v>35</v>
      </c>
      <c r="X28" s="11">
        <v>23.167845277634672</v>
      </c>
      <c r="Y28" s="12">
        <v>35</v>
      </c>
      <c r="Z28" s="11">
        <v>105.68092621610319</v>
      </c>
      <c r="AA28" s="12">
        <v>35</v>
      </c>
      <c r="AB28" s="11">
        <v>31.83755298220596</v>
      </c>
      <c r="AC28" s="12">
        <v>35</v>
      </c>
      <c r="AD28" s="11">
        <v>11.573672244321729</v>
      </c>
    </row>
    <row r="29" spans="2:30" ht="20.100000000000001" customHeight="1" x14ac:dyDescent="0.25">
      <c r="B29" s="10">
        <v>44196</v>
      </c>
      <c r="C29" s="12">
        <v>24</v>
      </c>
      <c r="D29" s="11">
        <v>11.048411669911221</v>
      </c>
      <c r="E29" s="12">
        <v>24</v>
      </c>
      <c r="F29" s="11">
        <v>21.146346620165456</v>
      </c>
      <c r="G29" s="12">
        <v>24</v>
      </c>
      <c r="H29" s="11">
        <v>2.261813302056439</v>
      </c>
      <c r="I29" s="12">
        <v>24</v>
      </c>
      <c r="J29" s="11">
        <v>1.8556465656424954</v>
      </c>
      <c r="L29" s="21">
        <v>44196</v>
      </c>
      <c r="M29" s="31">
        <v>14</v>
      </c>
      <c r="N29" s="22">
        <v>38.727756495535743</v>
      </c>
      <c r="O29" s="31">
        <v>14</v>
      </c>
      <c r="P29" s="22">
        <v>56.990962959298649</v>
      </c>
      <c r="Q29" s="31">
        <v>14</v>
      </c>
      <c r="R29" s="22">
        <v>16.061167795073839</v>
      </c>
      <c r="S29" s="31">
        <v>14</v>
      </c>
      <c r="T29" s="23">
        <v>13.334489388766041</v>
      </c>
      <c r="V29" s="10">
        <v>44196</v>
      </c>
      <c r="W29" s="12">
        <v>35</v>
      </c>
      <c r="X29" s="11">
        <v>21.475909410707978</v>
      </c>
      <c r="Y29" s="12">
        <v>35</v>
      </c>
      <c r="Z29" s="11">
        <v>115.69133221097293</v>
      </c>
      <c r="AA29" s="12">
        <v>35</v>
      </c>
      <c r="AB29" s="11">
        <v>15.704152698038776</v>
      </c>
      <c r="AC29" s="12">
        <v>35</v>
      </c>
      <c r="AD29" s="11">
        <v>14.072132452724636</v>
      </c>
    </row>
    <row r="30" spans="2:30" ht="20.100000000000001" customHeight="1" x14ac:dyDescent="0.25">
      <c r="B30" s="10">
        <v>44377</v>
      </c>
      <c r="C30" s="12">
        <v>24</v>
      </c>
      <c r="D30" s="11">
        <v>19.991233240394944</v>
      </c>
      <c r="E30" s="12">
        <v>24</v>
      </c>
      <c r="F30" s="11">
        <v>56.172244359980702</v>
      </c>
      <c r="G30" s="12">
        <v>24</v>
      </c>
      <c r="H30" s="11">
        <v>13.195126558976336</v>
      </c>
      <c r="I30" s="12">
        <v>24</v>
      </c>
      <c r="J30" s="11">
        <v>3.3294468073826571</v>
      </c>
      <c r="L30" s="21">
        <v>44377</v>
      </c>
      <c r="M30" s="31">
        <v>14</v>
      </c>
      <c r="N30" s="22">
        <v>20.363771519395492</v>
      </c>
      <c r="O30" s="31">
        <v>14</v>
      </c>
      <c r="P30" s="22">
        <v>98.405085181860045</v>
      </c>
      <c r="Q30" s="31">
        <v>14</v>
      </c>
      <c r="R30" s="22">
        <v>15.583328398564392</v>
      </c>
      <c r="S30" s="31">
        <v>14</v>
      </c>
      <c r="T30" s="23">
        <v>7.9399465879402822</v>
      </c>
      <c r="V30" s="10">
        <v>44377</v>
      </c>
      <c r="W30" s="12">
        <v>35</v>
      </c>
      <c r="X30" s="11">
        <v>21.0012937791887</v>
      </c>
      <c r="Y30" s="12">
        <v>35</v>
      </c>
      <c r="Z30" s="11">
        <v>126.91368835626508</v>
      </c>
      <c r="AA30" s="12">
        <v>35</v>
      </c>
      <c r="AB30" s="11">
        <v>35.24604039435539</v>
      </c>
      <c r="AC30" s="12">
        <v>35</v>
      </c>
      <c r="AD30" s="11">
        <v>13.871540783736531</v>
      </c>
    </row>
    <row r="31" spans="2:30" ht="20.100000000000001" customHeight="1" x14ac:dyDescent="0.25">
      <c r="B31" s="10">
        <v>44561</v>
      </c>
      <c r="C31" s="12">
        <v>24</v>
      </c>
      <c r="D31" s="11">
        <v>25.930892184125387</v>
      </c>
      <c r="E31" s="12">
        <v>24</v>
      </c>
      <c r="F31" s="11">
        <v>61.422549403872523</v>
      </c>
      <c r="G31" s="12">
        <v>24</v>
      </c>
      <c r="H31" s="11">
        <v>17.298252626079272</v>
      </c>
      <c r="I31" s="12">
        <v>24</v>
      </c>
      <c r="J31" s="11">
        <v>4.3364442473692915</v>
      </c>
      <c r="L31" s="21">
        <v>44561</v>
      </c>
      <c r="M31" s="31">
        <v>14</v>
      </c>
      <c r="N31" s="22">
        <v>19.330390790341081</v>
      </c>
      <c r="O31" s="31">
        <v>14</v>
      </c>
      <c r="P31" s="22">
        <v>82.790787597894919</v>
      </c>
      <c r="Q31" s="31">
        <v>14</v>
      </c>
      <c r="R31" s="22">
        <v>19.442541905734213</v>
      </c>
      <c r="S31" s="31">
        <v>14</v>
      </c>
      <c r="T31" s="23">
        <v>2.6095405566301113</v>
      </c>
      <c r="V31" s="10">
        <v>44561</v>
      </c>
      <c r="W31" s="12">
        <v>35</v>
      </c>
      <c r="X31" s="11">
        <v>26.432055509359575</v>
      </c>
      <c r="Y31" s="12">
        <v>35</v>
      </c>
      <c r="Z31" s="11">
        <v>134.80057368566392</v>
      </c>
      <c r="AA31" s="12">
        <v>35</v>
      </c>
      <c r="AB31" s="11">
        <v>33.930418624487302</v>
      </c>
      <c r="AC31" s="12">
        <v>35</v>
      </c>
      <c r="AD31" s="11">
        <v>18.306070383455143</v>
      </c>
    </row>
    <row r="32" spans="2:30" ht="20.100000000000001" customHeight="1" x14ac:dyDescent="0.25">
      <c r="B32" s="10">
        <v>44742</v>
      </c>
      <c r="C32" s="12">
        <v>24</v>
      </c>
      <c r="D32" s="11">
        <v>37.94938054549565</v>
      </c>
      <c r="E32" s="12">
        <v>24</v>
      </c>
      <c r="F32" s="11">
        <v>53.958868299937244</v>
      </c>
      <c r="G32" s="12">
        <v>24</v>
      </c>
      <c r="H32" s="11">
        <v>26.488280657136503</v>
      </c>
      <c r="I32" s="12">
        <v>24</v>
      </c>
      <c r="J32" s="11">
        <v>0.81189827000000014</v>
      </c>
      <c r="L32" s="34">
        <v>44742</v>
      </c>
      <c r="M32" s="25">
        <v>14</v>
      </c>
      <c r="N32" s="32">
        <v>24.971254897834815</v>
      </c>
      <c r="O32" s="25">
        <v>14</v>
      </c>
      <c r="P32" s="32">
        <v>73.301738885812284</v>
      </c>
      <c r="Q32" s="25">
        <v>14</v>
      </c>
      <c r="R32" s="32">
        <v>19.535720758986123</v>
      </c>
      <c r="S32" s="25">
        <v>14</v>
      </c>
      <c r="T32" s="33">
        <v>9.8638971905501425</v>
      </c>
      <c r="V32" s="10">
        <v>44742</v>
      </c>
      <c r="W32" s="12">
        <v>35</v>
      </c>
      <c r="X32" s="11">
        <v>36.425659302067068</v>
      </c>
      <c r="Y32" s="12">
        <v>35</v>
      </c>
      <c r="Z32" s="11">
        <v>135.83800223431103</v>
      </c>
      <c r="AA32" s="12">
        <v>35</v>
      </c>
      <c r="AB32" s="11">
        <v>64.651466980101659</v>
      </c>
      <c r="AC32" s="12">
        <v>35</v>
      </c>
      <c r="AD32" s="11">
        <v>7.6684400369680166</v>
      </c>
    </row>
    <row r="33" ht="20.100000000000001" customHeight="1" x14ac:dyDescent="0.25"/>
  </sheetData>
  <mergeCells count="21">
    <mergeCell ref="C8:D8"/>
    <mergeCell ref="E8:J8"/>
    <mergeCell ref="M5:T5"/>
    <mergeCell ref="M6:N7"/>
    <mergeCell ref="O6:P7"/>
    <mergeCell ref="Q6:R7"/>
    <mergeCell ref="S6:T7"/>
    <mergeCell ref="M8:N8"/>
    <mergeCell ref="O8:T8"/>
    <mergeCell ref="C5:J5"/>
    <mergeCell ref="C6:D7"/>
    <mergeCell ref="E6:F7"/>
    <mergeCell ref="G6:H7"/>
    <mergeCell ref="I6:J7"/>
    <mergeCell ref="W8:X8"/>
    <mergeCell ref="Y8:AD8"/>
    <mergeCell ref="W5:AD5"/>
    <mergeCell ref="W6:X7"/>
    <mergeCell ref="Y6:Z7"/>
    <mergeCell ref="AA6:AB7"/>
    <mergeCell ref="AC6:AD7"/>
  </mergeCells>
  <hyperlinks>
    <hyperlink ref="A4" location="'List of contents'!A1" tooltip="Changes view to 'List of contents' sheet" display="'Back to 'List of contents'" xr:uid="{00000000-0004-0000-0600-000000000000}"/>
  </hyperlinks>
  <pageMargins left="0.75" right="0.75" top="1" bottom="1" header="0.5" footer="0.5"/>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5DC877A-76A8-4AE6-8222-3355E4BC6FDE}">
  <dimension ref="A1:AS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16" width="10.28515625" customWidth="1"/>
    <col min="17" max="17" width="15.85546875" customWidth="1"/>
    <col min="18" max="31" width="10.28515625" customWidth="1"/>
    <col min="32" max="32" width="15.85546875" customWidth="1"/>
    <col min="33" max="45" width="10.28515625" customWidth="1"/>
  </cols>
  <sheetData>
    <row r="1" spans="1:45" ht="22.5" x14ac:dyDescent="0.35">
      <c r="A1" s="4" t="s">
        <v>69</v>
      </c>
    </row>
    <row r="2" spans="1:45" ht="20.100000000000001" customHeight="1" x14ac:dyDescent="0.3">
      <c r="A2" s="5" t="s">
        <v>70</v>
      </c>
    </row>
    <row r="3" spans="1:45" ht="20.100000000000001" customHeight="1" x14ac:dyDescent="0.25">
      <c r="A3" s="2" t="s">
        <v>71</v>
      </c>
    </row>
    <row r="4" spans="1:45" ht="20.100000000000001" customHeight="1" x14ac:dyDescent="0.25">
      <c r="A4" s="3" t="s">
        <v>2</v>
      </c>
    </row>
    <row r="5" spans="1:45" ht="20.100000000000001" customHeight="1" x14ac:dyDescent="0.25"/>
    <row r="6" spans="1:45" ht="20.100000000000001" customHeight="1" x14ac:dyDescent="0.25">
      <c r="C6" s="46" t="s">
        <v>18</v>
      </c>
      <c r="D6" s="47"/>
      <c r="E6" s="47"/>
      <c r="F6" s="47"/>
      <c r="G6" s="47"/>
      <c r="H6" s="47"/>
      <c r="I6" s="47"/>
      <c r="J6" s="47"/>
      <c r="K6" s="47"/>
      <c r="L6" s="47"/>
      <c r="M6" s="47"/>
      <c r="N6" s="47"/>
      <c r="O6" s="47"/>
      <c r="Q6" s="14"/>
      <c r="R6" s="52" t="s">
        <v>30</v>
      </c>
      <c r="S6" s="53"/>
      <c r="T6" s="53"/>
      <c r="U6" s="53"/>
      <c r="V6" s="53"/>
      <c r="W6" s="53"/>
      <c r="X6" s="53"/>
      <c r="Y6" s="53"/>
      <c r="Z6" s="53"/>
      <c r="AA6" s="53"/>
      <c r="AB6" s="53"/>
      <c r="AC6" s="53"/>
      <c r="AD6" s="53"/>
      <c r="AG6" s="46" t="s">
        <v>55</v>
      </c>
      <c r="AH6" s="47"/>
      <c r="AI6" s="47"/>
      <c r="AJ6" s="47"/>
      <c r="AK6" s="47"/>
      <c r="AL6" s="47"/>
      <c r="AM6" s="47"/>
      <c r="AN6" s="47"/>
      <c r="AO6" s="47"/>
      <c r="AP6" s="47"/>
      <c r="AQ6" s="47"/>
      <c r="AR6" s="47"/>
      <c r="AS6" s="47"/>
    </row>
    <row r="7" spans="1:45" ht="24.95" customHeight="1" x14ac:dyDescent="0.25">
      <c r="C7" s="48" t="s">
        <v>72</v>
      </c>
      <c r="D7" s="48" t="s">
        <v>73</v>
      </c>
      <c r="E7" s="48" t="s">
        <v>74</v>
      </c>
      <c r="F7" s="48" t="s">
        <v>75</v>
      </c>
      <c r="G7" s="48" t="s">
        <v>76</v>
      </c>
      <c r="H7" s="48" t="s">
        <v>77</v>
      </c>
      <c r="I7" s="48" t="s">
        <v>78</v>
      </c>
      <c r="J7" s="48" t="s">
        <v>79</v>
      </c>
      <c r="K7" s="48" t="s">
        <v>23</v>
      </c>
      <c r="L7" s="48" t="s">
        <v>24</v>
      </c>
      <c r="M7" s="48" t="s">
        <v>80</v>
      </c>
      <c r="N7" s="48" t="s">
        <v>81</v>
      </c>
      <c r="O7" s="48" t="s">
        <v>82</v>
      </c>
      <c r="Q7" s="17"/>
      <c r="R7" s="54" t="s">
        <v>72</v>
      </c>
      <c r="S7" s="54" t="s">
        <v>73</v>
      </c>
      <c r="T7" s="54" t="s">
        <v>74</v>
      </c>
      <c r="U7" s="54" t="s">
        <v>75</v>
      </c>
      <c r="V7" s="54" t="s">
        <v>76</v>
      </c>
      <c r="W7" s="54" t="s">
        <v>77</v>
      </c>
      <c r="X7" s="54" t="s">
        <v>78</v>
      </c>
      <c r="Y7" s="54" t="s">
        <v>79</v>
      </c>
      <c r="Z7" s="54" t="s">
        <v>23</v>
      </c>
      <c r="AA7" s="54" t="s">
        <v>24</v>
      </c>
      <c r="AB7" s="54" t="s">
        <v>80</v>
      </c>
      <c r="AC7" s="54" t="s">
        <v>81</v>
      </c>
      <c r="AD7" s="54" t="s">
        <v>82</v>
      </c>
      <c r="AG7" s="48" t="s">
        <v>72</v>
      </c>
      <c r="AH7" s="48" t="s">
        <v>73</v>
      </c>
      <c r="AI7" s="48" t="s">
        <v>74</v>
      </c>
      <c r="AJ7" s="48" t="s">
        <v>75</v>
      </c>
      <c r="AK7" s="48" t="s">
        <v>76</v>
      </c>
      <c r="AL7" s="48" t="s">
        <v>77</v>
      </c>
      <c r="AM7" s="48" t="s">
        <v>78</v>
      </c>
      <c r="AN7" s="48" t="s">
        <v>79</v>
      </c>
      <c r="AO7" s="48" t="s">
        <v>23</v>
      </c>
      <c r="AP7" s="48" t="s">
        <v>24</v>
      </c>
      <c r="AQ7" s="48" t="s">
        <v>80</v>
      </c>
      <c r="AR7" s="48" t="s">
        <v>81</v>
      </c>
      <c r="AS7" s="48" t="s">
        <v>82</v>
      </c>
    </row>
    <row r="8" spans="1:45" ht="24.95" customHeight="1" x14ac:dyDescent="0.25">
      <c r="C8" s="49"/>
      <c r="D8" s="49"/>
      <c r="E8" s="49"/>
      <c r="F8" s="49"/>
      <c r="G8" s="49"/>
      <c r="H8" s="49"/>
      <c r="I8" s="49"/>
      <c r="J8" s="49"/>
      <c r="K8" s="49"/>
      <c r="L8" s="49"/>
      <c r="M8" s="49"/>
      <c r="N8" s="49"/>
      <c r="O8" s="49"/>
      <c r="Q8" s="17"/>
      <c r="R8" s="55"/>
      <c r="S8" s="55"/>
      <c r="T8" s="55"/>
      <c r="U8" s="55"/>
      <c r="V8" s="55"/>
      <c r="W8" s="55"/>
      <c r="X8" s="55"/>
      <c r="Y8" s="55"/>
      <c r="Z8" s="55"/>
      <c r="AA8" s="55"/>
      <c r="AB8" s="55"/>
      <c r="AC8" s="55"/>
      <c r="AD8" s="55"/>
      <c r="AG8" s="49"/>
      <c r="AH8" s="49"/>
      <c r="AI8" s="49"/>
      <c r="AJ8" s="49"/>
      <c r="AK8" s="49"/>
      <c r="AL8" s="49"/>
      <c r="AM8" s="49"/>
      <c r="AN8" s="49"/>
      <c r="AO8" s="49"/>
      <c r="AP8" s="49"/>
      <c r="AQ8" s="49"/>
      <c r="AR8" s="49"/>
      <c r="AS8" s="49"/>
    </row>
    <row r="9" spans="1:45" ht="20.100000000000001" customHeight="1" x14ac:dyDescent="0.25">
      <c r="C9" s="50" t="s">
        <v>7</v>
      </c>
      <c r="D9" s="47"/>
      <c r="E9" s="47"/>
      <c r="F9" s="47"/>
      <c r="G9" s="47"/>
      <c r="H9" s="47"/>
      <c r="I9" s="47"/>
      <c r="J9" s="47"/>
      <c r="K9" s="47"/>
      <c r="L9" s="47"/>
      <c r="M9" s="47"/>
      <c r="N9" s="47"/>
      <c r="O9" s="51"/>
      <c r="Q9" s="17"/>
      <c r="R9" s="56" t="s">
        <v>7</v>
      </c>
      <c r="S9" s="57"/>
      <c r="T9" s="57"/>
      <c r="U9" s="57"/>
      <c r="V9" s="57"/>
      <c r="W9" s="57"/>
      <c r="X9" s="57"/>
      <c r="Y9" s="57"/>
      <c r="Z9" s="57"/>
      <c r="AA9" s="57"/>
      <c r="AB9" s="57"/>
      <c r="AC9" s="57"/>
      <c r="AD9" s="58"/>
      <c r="AG9" s="50" t="s">
        <v>7</v>
      </c>
      <c r="AH9" s="47"/>
      <c r="AI9" s="47"/>
      <c r="AJ9" s="47"/>
      <c r="AK9" s="47"/>
      <c r="AL9" s="47"/>
      <c r="AM9" s="47"/>
      <c r="AN9" s="47"/>
      <c r="AO9" s="47"/>
      <c r="AP9" s="47"/>
      <c r="AQ9" s="47"/>
      <c r="AR9" s="47"/>
      <c r="AS9" s="51"/>
    </row>
    <row r="10" spans="1:45" ht="20.100000000000001" customHeight="1" x14ac:dyDescent="0.25">
      <c r="B10" s="10">
        <v>40724</v>
      </c>
      <c r="C10" s="11">
        <v>100</v>
      </c>
      <c r="D10" s="11">
        <v>32.456177368810287</v>
      </c>
      <c r="E10" s="11">
        <v>3.3164304876035042</v>
      </c>
      <c r="F10" s="11">
        <v>1.0719887978145068</v>
      </c>
      <c r="G10" s="11">
        <v>17.994011577262334</v>
      </c>
      <c r="H10" s="11">
        <v>4.9410336987242554</v>
      </c>
      <c r="I10" s="11">
        <v>5.8443485601437866</v>
      </c>
      <c r="J10" s="11">
        <v>10.001792190856913</v>
      </c>
      <c r="K10" s="11">
        <v>0</v>
      </c>
      <c r="L10" s="11">
        <v>4.9966743606249597</v>
      </c>
      <c r="M10" s="11">
        <v>7.7242977263872152</v>
      </c>
      <c r="N10" s="11">
        <v>0.9847090349351032</v>
      </c>
      <c r="O10" s="11">
        <v>10.668536196837142</v>
      </c>
      <c r="Q10" s="21">
        <v>40724</v>
      </c>
      <c r="R10" s="22">
        <v>100</v>
      </c>
      <c r="S10" s="22">
        <v>30.376184618633374</v>
      </c>
      <c r="T10" s="22">
        <v>3.2111302699686428</v>
      </c>
      <c r="U10" s="22">
        <v>1.1729640123719942</v>
      </c>
      <c r="V10" s="22">
        <v>17.99311481857314</v>
      </c>
      <c r="W10" s="22">
        <v>4.8997165742943158</v>
      </c>
      <c r="X10" s="22">
        <v>6.7399917644927507</v>
      </c>
      <c r="Y10" s="22">
        <v>8.7497083255986681</v>
      </c>
      <c r="Z10" s="22">
        <v>0</v>
      </c>
      <c r="AA10" s="22">
        <v>5.9471139865592475</v>
      </c>
      <c r="AB10" s="22">
        <v>7.9867996240107084</v>
      </c>
      <c r="AC10" s="22">
        <v>0.93837161720671503</v>
      </c>
      <c r="AD10" s="23">
        <v>11.984904388290438</v>
      </c>
      <c r="AF10" s="10">
        <v>40724</v>
      </c>
      <c r="AG10" s="11">
        <v>100</v>
      </c>
      <c r="AH10" s="11">
        <v>30.87092215020823</v>
      </c>
      <c r="AI10" s="11">
        <v>5.1805885120510942</v>
      </c>
      <c r="AJ10" s="11">
        <v>1.1692362187111947</v>
      </c>
      <c r="AK10" s="11">
        <v>21.473629328557724</v>
      </c>
      <c r="AL10" s="11">
        <v>2.2146889419604272</v>
      </c>
      <c r="AM10" s="11">
        <v>3.4322925536520317</v>
      </c>
      <c r="AN10" s="11">
        <v>4.2847956629636439</v>
      </c>
      <c r="AO10" s="11">
        <v>0</v>
      </c>
      <c r="AP10" s="11">
        <v>3.0723557399590691</v>
      </c>
      <c r="AQ10" s="11">
        <v>6.0269684056707806</v>
      </c>
      <c r="AR10" s="11">
        <v>9.9021081176289538</v>
      </c>
      <c r="AS10" s="11">
        <v>12.372414368636854</v>
      </c>
    </row>
    <row r="11" spans="1:45" ht="20.100000000000001" customHeight="1" x14ac:dyDescent="0.25">
      <c r="B11" s="10">
        <v>40908</v>
      </c>
      <c r="C11" s="11">
        <v>107.85376327551106</v>
      </c>
      <c r="D11" s="11">
        <v>31.922602039793635</v>
      </c>
      <c r="E11" s="11">
        <v>3.0614163213016234</v>
      </c>
      <c r="F11" s="11">
        <v>1.0653732109863707</v>
      </c>
      <c r="G11" s="11">
        <v>17.405899858977865</v>
      </c>
      <c r="H11" s="11">
        <v>4.6423861871913736</v>
      </c>
      <c r="I11" s="11">
        <v>4.9253908979068131</v>
      </c>
      <c r="J11" s="11">
        <v>11.756229850906463</v>
      </c>
      <c r="K11" s="11">
        <v>0</v>
      </c>
      <c r="L11" s="11">
        <v>7.0514839136243541</v>
      </c>
      <c r="M11" s="11">
        <v>7.9742541317775055</v>
      </c>
      <c r="N11" s="11">
        <v>0.96914409583146821</v>
      </c>
      <c r="O11" s="11">
        <v>9.2258194917025591</v>
      </c>
      <c r="Q11" s="21">
        <v>40908</v>
      </c>
      <c r="R11" s="22">
        <v>107.39421199054932</v>
      </c>
      <c r="S11" s="22">
        <v>30.269640686612625</v>
      </c>
      <c r="T11" s="22">
        <v>2.9196072172630489</v>
      </c>
      <c r="U11" s="22">
        <v>1.1453444164202515</v>
      </c>
      <c r="V11" s="22">
        <v>17.567152422177479</v>
      </c>
      <c r="W11" s="22">
        <v>4.6435439106272449</v>
      </c>
      <c r="X11" s="22">
        <v>5.5313925470445513</v>
      </c>
      <c r="Y11" s="22">
        <v>9.6724935772388232</v>
      </c>
      <c r="Z11" s="22">
        <v>0</v>
      </c>
      <c r="AA11" s="22">
        <v>8.4359543713805571</v>
      </c>
      <c r="AB11" s="22">
        <v>8.3834787157605586</v>
      </c>
      <c r="AC11" s="22">
        <v>0.91034705238059488</v>
      </c>
      <c r="AD11" s="23">
        <v>10.52104508309427</v>
      </c>
      <c r="AF11" s="10">
        <v>40908</v>
      </c>
      <c r="AG11" s="11">
        <v>95.464815377627616</v>
      </c>
      <c r="AH11" s="11">
        <v>32.601263443872298</v>
      </c>
      <c r="AI11" s="11">
        <v>5.4816680736423162</v>
      </c>
      <c r="AJ11" s="11">
        <v>1.2043240837595013</v>
      </c>
      <c r="AK11" s="11">
        <v>23.621604250210428</v>
      </c>
      <c r="AL11" s="11">
        <v>2.4511980896580599</v>
      </c>
      <c r="AM11" s="11">
        <v>3.6786842394885015</v>
      </c>
      <c r="AN11" s="11">
        <v>4.3590631999166733</v>
      </c>
      <c r="AO11" s="11">
        <v>0</v>
      </c>
      <c r="AP11" s="11">
        <v>3.303850848245621</v>
      </c>
      <c r="AQ11" s="11">
        <v>6.0686843315562449</v>
      </c>
      <c r="AR11" s="11">
        <v>6.6246556231205611</v>
      </c>
      <c r="AS11" s="11">
        <v>10.60500381652979</v>
      </c>
    </row>
    <row r="12" spans="1:45" ht="20.100000000000001" customHeight="1" x14ac:dyDescent="0.25">
      <c r="B12" s="10">
        <v>41090</v>
      </c>
      <c r="C12" s="11">
        <v>105.4918241964842</v>
      </c>
      <c r="D12" s="11">
        <v>32.450082223474183</v>
      </c>
      <c r="E12" s="11">
        <v>3.2030682045219665</v>
      </c>
      <c r="F12" s="11">
        <v>1.1002707660680742</v>
      </c>
      <c r="G12" s="11">
        <v>17.154926989636664</v>
      </c>
      <c r="H12" s="11">
        <v>4.4405210925583951</v>
      </c>
      <c r="I12" s="11">
        <v>3.7513797635725128</v>
      </c>
      <c r="J12" s="11">
        <v>12.154275675519479</v>
      </c>
      <c r="K12" s="11">
        <v>0</v>
      </c>
      <c r="L12" s="11">
        <v>7.6111007193368145</v>
      </c>
      <c r="M12" s="11">
        <v>8.1475368214730519</v>
      </c>
      <c r="N12" s="11">
        <v>0.59767168801458781</v>
      </c>
      <c r="O12" s="11">
        <v>9.3891660558242851</v>
      </c>
      <c r="Q12" s="21">
        <v>41090</v>
      </c>
      <c r="R12" s="22">
        <v>104.16562889603193</v>
      </c>
      <c r="S12" s="22">
        <v>30.833430222817331</v>
      </c>
      <c r="T12" s="22">
        <v>3.1097183816325003</v>
      </c>
      <c r="U12" s="22">
        <v>1.2010051348747213</v>
      </c>
      <c r="V12" s="22">
        <v>17.032227657026077</v>
      </c>
      <c r="W12" s="22">
        <v>4.3782320523601719</v>
      </c>
      <c r="X12" s="22">
        <v>4.1399051003759721</v>
      </c>
      <c r="Y12" s="22">
        <v>10.155937447241241</v>
      </c>
      <c r="Z12" s="22">
        <v>0</v>
      </c>
      <c r="AA12" s="22">
        <v>9.1834167139892333</v>
      </c>
      <c r="AB12" s="22">
        <v>8.5727582844788479</v>
      </c>
      <c r="AC12" s="22">
        <v>0.72197056805917659</v>
      </c>
      <c r="AD12" s="23">
        <v>10.671398437144752</v>
      </c>
      <c r="AF12" s="10">
        <v>41090</v>
      </c>
      <c r="AG12" s="11">
        <v>94.52761377437821</v>
      </c>
      <c r="AH12" s="11">
        <v>30.957456900698251</v>
      </c>
      <c r="AI12" s="11">
        <v>5.6307561735175371</v>
      </c>
      <c r="AJ12" s="11">
        <v>1.5280882744858826</v>
      </c>
      <c r="AK12" s="11">
        <v>23.560331955750314</v>
      </c>
      <c r="AL12" s="11">
        <v>2.3656671379041314</v>
      </c>
      <c r="AM12" s="11">
        <v>4.3155130531934676</v>
      </c>
      <c r="AN12" s="11">
        <v>4.6553258280002945</v>
      </c>
      <c r="AO12" s="11">
        <v>0</v>
      </c>
      <c r="AP12" s="11">
        <v>2.9720809368939065</v>
      </c>
      <c r="AQ12" s="11">
        <v>6.0488074849032545</v>
      </c>
      <c r="AR12" s="11">
        <v>6.1123113987583455</v>
      </c>
      <c r="AS12" s="11">
        <v>11.853660855894613</v>
      </c>
    </row>
    <row r="13" spans="1:45" ht="20.100000000000001" customHeight="1" x14ac:dyDescent="0.25">
      <c r="B13" s="10">
        <v>41274</v>
      </c>
      <c r="C13" s="11">
        <v>103.28283122106134</v>
      </c>
      <c r="D13" s="11">
        <v>31.908923187305227</v>
      </c>
      <c r="E13" s="11">
        <v>3.1707676054434337</v>
      </c>
      <c r="F13" s="11">
        <v>1.1207870562273796</v>
      </c>
      <c r="G13" s="11">
        <v>16.477238324345926</v>
      </c>
      <c r="H13" s="11">
        <v>4.1910723918329058</v>
      </c>
      <c r="I13" s="11">
        <v>3.7976031215182759</v>
      </c>
      <c r="J13" s="11">
        <v>12.984311820479896</v>
      </c>
      <c r="K13" s="11">
        <v>0</v>
      </c>
      <c r="L13" s="11">
        <v>6.183063239431581</v>
      </c>
      <c r="M13" s="11">
        <v>9.0742668664472124</v>
      </c>
      <c r="N13" s="11">
        <v>1.8829155341132009</v>
      </c>
      <c r="O13" s="11">
        <v>9.2090508528549826</v>
      </c>
      <c r="Q13" s="21">
        <v>41274</v>
      </c>
      <c r="R13" s="22">
        <v>101.88594397369322</v>
      </c>
      <c r="S13" s="22">
        <v>30.315020139932329</v>
      </c>
      <c r="T13" s="22">
        <v>2.9658078521920825</v>
      </c>
      <c r="U13" s="22">
        <v>1.2270952526231715</v>
      </c>
      <c r="V13" s="22">
        <v>16.38636679308938</v>
      </c>
      <c r="W13" s="22">
        <v>4.0652235869533921</v>
      </c>
      <c r="X13" s="22">
        <v>4.2605203613390206</v>
      </c>
      <c r="Y13" s="22">
        <v>11.155481421491563</v>
      </c>
      <c r="Z13" s="22">
        <v>0</v>
      </c>
      <c r="AA13" s="22">
        <v>7.1059412790519847</v>
      </c>
      <c r="AB13" s="22">
        <v>9.7084405434061285</v>
      </c>
      <c r="AC13" s="22">
        <v>2.5685088015047288</v>
      </c>
      <c r="AD13" s="23">
        <v>10.241593968416222</v>
      </c>
      <c r="AF13" s="10">
        <v>41274</v>
      </c>
      <c r="AG13" s="11">
        <v>91.095137321629281</v>
      </c>
      <c r="AH13" s="11">
        <v>34.564390448985634</v>
      </c>
      <c r="AI13" s="11">
        <v>5.6634644349089731</v>
      </c>
      <c r="AJ13" s="11">
        <v>1.5512062295455755</v>
      </c>
      <c r="AK13" s="11">
        <v>18.787046268324442</v>
      </c>
      <c r="AL13" s="11">
        <v>1.5753380415346074</v>
      </c>
      <c r="AM13" s="11">
        <v>4.5367149233128972</v>
      </c>
      <c r="AN13" s="11">
        <v>4.9034216964267463</v>
      </c>
      <c r="AO13" s="11">
        <v>0</v>
      </c>
      <c r="AP13" s="11">
        <v>2.6743624978230072</v>
      </c>
      <c r="AQ13" s="11">
        <v>6.232862434363649</v>
      </c>
      <c r="AR13" s="11">
        <v>4.4837438756832109</v>
      </c>
      <c r="AS13" s="11">
        <v>15.027449149091263</v>
      </c>
    </row>
    <row r="14" spans="1:45" ht="20.100000000000001" customHeight="1" x14ac:dyDescent="0.25">
      <c r="B14" s="10">
        <v>41455</v>
      </c>
      <c r="C14" s="11">
        <v>96.012870747744785</v>
      </c>
      <c r="D14" s="11">
        <v>33.043255780842188</v>
      </c>
      <c r="E14" s="11">
        <v>3.5321641100626224</v>
      </c>
      <c r="F14" s="11">
        <v>1.3077417974676129</v>
      </c>
      <c r="G14" s="11">
        <v>16.78468448695422</v>
      </c>
      <c r="H14" s="11">
        <v>4.7076081308141191</v>
      </c>
      <c r="I14" s="11">
        <v>3.5339819425481687</v>
      </c>
      <c r="J14" s="11">
        <v>5.8759694769314335</v>
      </c>
      <c r="K14" s="11">
        <v>0.79499365534549982</v>
      </c>
      <c r="L14" s="11">
        <v>8.108905146810633</v>
      </c>
      <c r="M14" s="11">
        <v>10.335261808779398</v>
      </c>
      <c r="N14" s="11">
        <v>1.4729109504662641</v>
      </c>
      <c r="O14" s="11">
        <v>10.502522712977807</v>
      </c>
      <c r="Q14" s="21">
        <v>41455</v>
      </c>
      <c r="R14" s="22">
        <v>97.161282324172959</v>
      </c>
      <c r="S14" s="22">
        <v>30.907735164615275</v>
      </c>
      <c r="T14" s="22">
        <v>3.0826271069585141</v>
      </c>
      <c r="U14" s="22">
        <v>1.4259128151236615</v>
      </c>
      <c r="V14" s="22">
        <v>16.334399798473044</v>
      </c>
      <c r="W14" s="22">
        <v>4.5245574934130612</v>
      </c>
      <c r="X14" s="22">
        <v>3.9341290936461486</v>
      </c>
      <c r="Y14" s="22">
        <v>4.7770739995779392</v>
      </c>
      <c r="Z14" s="22">
        <v>0.80629225034911911</v>
      </c>
      <c r="AA14" s="22">
        <v>9.6575123711439304</v>
      </c>
      <c r="AB14" s="22">
        <v>11.119441809837088</v>
      </c>
      <c r="AC14" s="22">
        <v>1.834905822758262</v>
      </c>
      <c r="AD14" s="23">
        <v>11.595412274103941</v>
      </c>
      <c r="AF14" s="10">
        <v>41455</v>
      </c>
      <c r="AG14" s="11">
        <v>86.564582684414788</v>
      </c>
      <c r="AH14" s="11">
        <v>33.701638203668224</v>
      </c>
      <c r="AI14" s="11">
        <v>5.3247797183211727</v>
      </c>
      <c r="AJ14" s="11">
        <v>1.710498185334939</v>
      </c>
      <c r="AK14" s="11">
        <v>19.572050477108387</v>
      </c>
      <c r="AL14" s="11">
        <v>1.6502899438228233</v>
      </c>
      <c r="AM14" s="11">
        <v>5.4681177233845055</v>
      </c>
      <c r="AN14" s="11">
        <v>5.1883821626554614</v>
      </c>
      <c r="AO14" s="11">
        <v>0</v>
      </c>
      <c r="AP14" s="11">
        <v>2.5599355557626278</v>
      </c>
      <c r="AQ14" s="11">
        <v>6.944645628669921</v>
      </c>
      <c r="AR14" s="11">
        <v>1.638655123951501</v>
      </c>
      <c r="AS14" s="11">
        <v>16.241007277320435</v>
      </c>
    </row>
    <row r="15" spans="1:45" ht="20.100000000000001" customHeight="1" x14ac:dyDescent="0.25">
      <c r="B15" s="10">
        <v>41639</v>
      </c>
      <c r="C15" s="11">
        <v>92.233054363413132</v>
      </c>
      <c r="D15" s="11">
        <v>32.488872309782998</v>
      </c>
      <c r="E15" s="11">
        <v>3.4461700833746738</v>
      </c>
      <c r="F15" s="11">
        <v>1.2606245249318488</v>
      </c>
      <c r="G15" s="11">
        <v>16.272747465516236</v>
      </c>
      <c r="H15" s="11">
        <v>4.5797288082603886</v>
      </c>
      <c r="I15" s="11">
        <v>3.8297945662222515</v>
      </c>
      <c r="J15" s="11">
        <v>6.3333107700954665</v>
      </c>
      <c r="K15" s="11">
        <v>0.69750311885635907</v>
      </c>
      <c r="L15" s="11">
        <v>7.433196514081974</v>
      </c>
      <c r="M15" s="11">
        <v>11.111931502513073</v>
      </c>
      <c r="N15" s="11">
        <v>2.6060639508230103</v>
      </c>
      <c r="O15" s="11">
        <v>9.9400563855416948</v>
      </c>
      <c r="Q15" s="21">
        <v>41639</v>
      </c>
      <c r="R15" s="22">
        <v>93.367884544499788</v>
      </c>
      <c r="S15" s="22">
        <v>30.462372473852561</v>
      </c>
      <c r="T15" s="22">
        <v>2.9949336952241641</v>
      </c>
      <c r="U15" s="22">
        <v>1.3876277522345333</v>
      </c>
      <c r="V15" s="22">
        <v>15.651957311498228</v>
      </c>
      <c r="W15" s="22">
        <v>4.4288483392245555</v>
      </c>
      <c r="X15" s="22">
        <v>4.4680291727768173</v>
      </c>
      <c r="Y15" s="22">
        <v>5.4609929655667742</v>
      </c>
      <c r="Z15" s="22">
        <v>0.68478754876638448</v>
      </c>
      <c r="AA15" s="22">
        <v>8.869286566722776</v>
      </c>
      <c r="AB15" s="22">
        <v>12.147204406308177</v>
      </c>
      <c r="AC15" s="22">
        <v>2.6232315505330317</v>
      </c>
      <c r="AD15" s="23">
        <v>10.820728217291995</v>
      </c>
      <c r="AF15" s="10">
        <v>41639</v>
      </c>
      <c r="AG15" s="11">
        <v>90.862742026238735</v>
      </c>
      <c r="AH15" s="11">
        <v>29.354004153169459</v>
      </c>
      <c r="AI15" s="11">
        <v>4.4987617447622288</v>
      </c>
      <c r="AJ15" s="11">
        <v>1.4578992264925648</v>
      </c>
      <c r="AK15" s="11">
        <v>18.212221189293164</v>
      </c>
      <c r="AL15" s="11">
        <v>1.4239220538801303</v>
      </c>
      <c r="AM15" s="11">
        <v>3.1673502359485224</v>
      </c>
      <c r="AN15" s="11">
        <v>5.8205187295748271</v>
      </c>
      <c r="AO15" s="11">
        <v>0</v>
      </c>
      <c r="AP15" s="11">
        <v>2.7880313417047464</v>
      </c>
      <c r="AQ15" s="11">
        <v>6.1464643882013981</v>
      </c>
      <c r="AR15" s="11">
        <v>10.686397615462786</v>
      </c>
      <c r="AS15" s="11">
        <v>16.444429321510178</v>
      </c>
    </row>
    <row r="16" spans="1:45" ht="20.100000000000001" customHeight="1" x14ac:dyDescent="0.25">
      <c r="B16" s="10">
        <v>41820</v>
      </c>
      <c r="C16" s="11">
        <v>92.39884707540476</v>
      </c>
      <c r="D16" s="11">
        <v>33.715272067430035</v>
      </c>
      <c r="E16" s="11">
        <v>3.8557461754737647</v>
      </c>
      <c r="F16" s="11">
        <v>2.209307678845811</v>
      </c>
      <c r="G16" s="11">
        <v>15.157643137863086</v>
      </c>
      <c r="H16" s="11">
        <v>4.7087272837397833</v>
      </c>
      <c r="I16" s="11">
        <v>2.4346626122425867</v>
      </c>
      <c r="J16" s="11">
        <v>3.5775100468677277</v>
      </c>
      <c r="K16" s="11">
        <v>3.0303932954323374</v>
      </c>
      <c r="L16" s="11">
        <v>6.9554937153462211</v>
      </c>
      <c r="M16" s="11">
        <v>12.175698136111391</v>
      </c>
      <c r="N16" s="11">
        <v>0.92923480416086979</v>
      </c>
      <c r="O16" s="11">
        <v>11.250311046486438</v>
      </c>
      <c r="Q16" s="21">
        <v>41820</v>
      </c>
      <c r="R16" s="22">
        <v>94.58193889246273</v>
      </c>
      <c r="S16" s="22">
        <v>31.611601477223061</v>
      </c>
      <c r="T16" s="22">
        <v>3.499411606459415</v>
      </c>
      <c r="U16" s="22">
        <v>2.4087483722602059</v>
      </c>
      <c r="V16" s="22">
        <v>14.141588419752537</v>
      </c>
      <c r="W16" s="22">
        <v>4.4299079873209495</v>
      </c>
      <c r="X16" s="22">
        <v>2.602504004940247</v>
      </c>
      <c r="Y16" s="22">
        <v>3.5551206263190838</v>
      </c>
      <c r="Z16" s="22">
        <v>3.4654407431763676</v>
      </c>
      <c r="AA16" s="22">
        <v>8.1906461992152586</v>
      </c>
      <c r="AB16" s="22">
        <v>13.451524997386338</v>
      </c>
      <c r="AC16" s="22">
        <v>0.81819298065951651</v>
      </c>
      <c r="AD16" s="23">
        <v>11.825312585287035</v>
      </c>
      <c r="AF16" s="10">
        <v>41820</v>
      </c>
      <c r="AG16" s="11">
        <v>90.231451532384412</v>
      </c>
      <c r="AH16" s="11">
        <v>26.883440000614321</v>
      </c>
      <c r="AI16" s="11">
        <v>5.2102308877183079</v>
      </c>
      <c r="AJ16" s="11">
        <v>4.9477100981044879</v>
      </c>
      <c r="AK16" s="11">
        <v>17.131528666908682</v>
      </c>
      <c r="AL16" s="11">
        <v>2.8825814955031697</v>
      </c>
      <c r="AM16" s="11">
        <v>1.8362396112102972</v>
      </c>
      <c r="AN16" s="11">
        <v>0</v>
      </c>
      <c r="AO16" s="11">
        <v>1.5508523183597045</v>
      </c>
      <c r="AP16" s="11">
        <v>2.6941743710575854</v>
      </c>
      <c r="AQ16" s="11">
        <v>6.606575619319119</v>
      </c>
      <c r="AR16" s="11">
        <v>14.820255600017301</v>
      </c>
      <c r="AS16" s="11">
        <v>15.436411331187012</v>
      </c>
    </row>
    <row r="17" spans="2:45" ht="20.100000000000001" customHeight="1" x14ac:dyDescent="0.25">
      <c r="B17" s="10">
        <v>42004</v>
      </c>
      <c r="C17" s="11">
        <v>98.149351735821</v>
      </c>
      <c r="D17" s="11">
        <v>33.708065253665822</v>
      </c>
      <c r="E17" s="11">
        <v>3.5806628709774344</v>
      </c>
      <c r="F17" s="11">
        <v>2.2952538719456217</v>
      </c>
      <c r="G17" s="11">
        <v>14.793364607883126</v>
      </c>
      <c r="H17" s="11">
        <v>4.7456404895975774</v>
      </c>
      <c r="I17" s="11">
        <v>2.2370181823929225</v>
      </c>
      <c r="J17" s="11">
        <v>2.9494094212159023</v>
      </c>
      <c r="K17" s="11">
        <v>3.1584996589329202</v>
      </c>
      <c r="L17" s="11">
        <v>6.6360594072845904</v>
      </c>
      <c r="M17" s="11">
        <v>12.70273149864963</v>
      </c>
      <c r="N17" s="11">
        <v>2.0986674281442785</v>
      </c>
      <c r="O17" s="11">
        <v>11.094627309310193</v>
      </c>
      <c r="Q17" s="21">
        <v>42004</v>
      </c>
      <c r="R17" s="22">
        <v>101.76025807152205</v>
      </c>
      <c r="S17" s="22">
        <v>31.637037434662947</v>
      </c>
      <c r="T17" s="22">
        <v>3.2429436762589652</v>
      </c>
      <c r="U17" s="22">
        <v>2.5124271693598894</v>
      </c>
      <c r="V17" s="22">
        <v>13.724299553791782</v>
      </c>
      <c r="W17" s="22">
        <v>4.3454598388962786</v>
      </c>
      <c r="X17" s="22">
        <v>2.3957779570479825</v>
      </c>
      <c r="Y17" s="22">
        <v>3.0029983592020595</v>
      </c>
      <c r="Z17" s="22">
        <v>3.6103583665096068</v>
      </c>
      <c r="AA17" s="22">
        <v>7.8053077084038458</v>
      </c>
      <c r="AB17" s="22">
        <v>14.092185271400368</v>
      </c>
      <c r="AC17" s="22">
        <v>2.1195962969022859</v>
      </c>
      <c r="AD17" s="23">
        <v>11.511608367563991</v>
      </c>
      <c r="AF17" s="10">
        <v>42004</v>
      </c>
      <c r="AG17" s="11">
        <v>74.530252724772694</v>
      </c>
      <c r="AH17" s="11">
        <v>31.819315458371172</v>
      </c>
      <c r="AI17" s="11">
        <v>5.4185304632263698</v>
      </c>
      <c r="AJ17" s="11">
        <v>5.0405316670462668</v>
      </c>
      <c r="AK17" s="11">
        <v>20.469610993236614</v>
      </c>
      <c r="AL17" s="11">
        <v>3.0653783627457925</v>
      </c>
      <c r="AM17" s="11">
        <v>1.0803301589851391</v>
      </c>
      <c r="AN17" s="11">
        <v>0</v>
      </c>
      <c r="AO17" s="11">
        <v>1.2183546040721165</v>
      </c>
      <c r="AP17" s="11">
        <v>1.9529171686151801</v>
      </c>
      <c r="AQ17" s="11">
        <v>8.1692388239182421</v>
      </c>
      <c r="AR17" s="11">
        <v>10.603087074788787</v>
      </c>
      <c r="AS17" s="11">
        <v>11.162705224994321</v>
      </c>
    </row>
    <row r="18" spans="2:45" ht="20.100000000000001" customHeight="1" x14ac:dyDescent="0.25">
      <c r="B18" s="10">
        <v>42185</v>
      </c>
      <c r="C18" s="11">
        <v>104.42154475568684</v>
      </c>
      <c r="D18" s="11">
        <v>34.314899869609057</v>
      </c>
      <c r="E18" s="11">
        <v>3.3601007628728126</v>
      </c>
      <c r="F18" s="11">
        <v>2.2862489068754313</v>
      </c>
      <c r="G18" s="11">
        <v>14.480741616603929</v>
      </c>
      <c r="H18" s="11">
        <v>4.9712205854954536</v>
      </c>
      <c r="I18" s="11">
        <v>2.0807620891702645</v>
      </c>
      <c r="J18" s="11">
        <v>2.9287333891723861</v>
      </c>
      <c r="K18" s="11">
        <v>2.9615463098633077</v>
      </c>
      <c r="L18" s="11">
        <v>6.266196527899023</v>
      </c>
      <c r="M18" s="11">
        <v>12.875063948072075</v>
      </c>
      <c r="N18" s="11">
        <v>2.5359386185006256</v>
      </c>
      <c r="O18" s="11">
        <v>10.93854737586565</v>
      </c>
      <c r="Q18" s="21">
        <v>42185</v>
      </c>
      <c r="R18" s="22">
        <v>108.4189747202858</v>
      </c>
      <c r="S18" s="22">
        <v>32.381776893813033</v>
      </c>
      <c r="T18" s="22">
        <v>3.0135464805752927</v>
      </c>
      <c r="U18" s="22">
        <v>2.4665743931464741</v>
      </c>
      <c r="V18" s="22">
        <v>13.359167297722701</v>
      </c>
      <c r="W18" s="22">
        <v>4.507368264109056</v>
      </c>
      <c r="X18" s="22">
        <v>2.2359310908642018</v>
      </c>
      <c r="Y18" s="22">
        <v>2.9321264876035142</v>
      </c>
      <c r="Z18" s="22">
        <v>3.3454637780833858</v>
      </c>
      <c r="AA18" s="22">
        <v>7.3031023734778389</v>
      </c>
      <c r="AB18" s="22">
        <v>14.288474625042246</v>
      </c>
      <c r="AC18" s="22">
        <v>2.7966571302664978</v>
      </c>
      <c r="AD18" s="23">
        <v>11.36981118529577</v>
      </c>
      <c r="AF18" s="10">
        <v>42185</v>
      </c>
      <c r="AG18" s="11">
        <v>84.594419499190451</v>
      </c>
      <c r="AH18" s="11">
        <v>27.702807036138633</v>
      </c>
      <c r="AI18" s="11">
        <v>5.5199759961899737</v>
      </c>
      <c r="AJ18" s="11">
        <v>3.4477552491090551</v>
      </c>
      <c r="AK18" s="11">
        <v>18.303716042624409</v>
      </c>
      <c r="AL18" s="11">
        <v>2.7639538457512915</v>
      </c>
      <c r="AM18" s="11">
        <v>0.58921555102252077</v>
      </c>
      <c r="AN18" s="11">
        <v>0</v>
      </c>
      <c r="AO18" s="11">
        <v>0.94441843765866607</v>
      </c>
      <c r="AP18" s="11">
        <v>1.9541251616446258</v>
      </c>
      <c r="AQ18" s="11">
        <v>7.5375253614475142</v>
      </c>
      <c r="AR18" s="11">
        <v>24.097872647643896</v>
      </c>
      <c r="AS18" s="11">
        <v>7.138634670769413</v>
      </c>
    </row>
    <row r="19" spans="2:45" ht="20.100000000000001" customHeight="1" x14ac:dyDescent="0.25">
      <c r="B19" s="10">
        <v>42369</v>
      </c>
      <c r="C19" s="11">
        <v>103.97499183854183</v>
      </c>
      <c r="D19" s="11">
        <v>35.539273313952272</v>
      </c>
      <c r="E19" s="11">
        <v>3.1173878866967057</v>
      </c>
      <c r="F19" s="11">
        <v>2.3359251504213541</v>
      </c>
      <c r="G19" s="11">
        <v>14.204676034077012</v>
      </c>
      <c r="H19" s="11">
        <v>4.6109460505591597</v>
      </c>
      <c r="I19" s="11">
        <v>1.9728582136246458</v>
      </c>
      <c r="J19" s="11">
        <v>2.9577026255742531</v>
      </c>
      <c r="K19" s="11">
        <v>2.8420134053477728</v>
      </c>
      <c r="L19" s="11">
        <v>5.3688011780098615</v>
      </c>
      <c r="M19" s="11">
        <v>14.52209996234032</v>
      </c>
      <c r="N19" s="11">
        <v>1.9696939320809608</v>
      </c>
      <c r="O19" s="11">
        <v>10.558622247315665</v>
      </c>
      <c r="Q19" s="21">
        <v>42369</v>
      </c>
      <c r="R19" s="22">
        <v>108.21334715684918</v>
      </c>
      <c r="S19" s="22">
        <v>33.882587545749949</v>
      </c>
      <c r="T19" s="22">
        <v>2.7276179935092117</v>
      </c>
      <c r="U19" s="22">
        <v>2.4914490971972043</v>
      </c>
      <c r="V19" s="22">
        <v>13.048684210015137</v>
      </c>
      <c r="W19" s="22">
        <v>4.2333780906062195</v>
      </c>
      <c r="X19" s="22">
        <v>2.1396468448128418</v>
      </c>
      <c r="Y19" s="22">
        <v>2.9593677034238088</v>
      </c>
      <c r="Z19" s="22">
        <v>3.2269295034778054</v>
      </c>
      <c r="AA19" s="22">
        <v>6.1472339183052629</v>
      </c>
      <c r="AB19" s="22">
        <v>16.470222535554242</v>
      </c>
      <c r="AC19" s="22">
        <v>1.71761134765738</v>
      </c>
      <c r="AD19" s="23">
        <v>10.95527120969094</v>
      </c>
      <c r="AF19" s="10">
        <v>42369</v>
      </c>
      <c r="AG19" s="11">
        <v>85.928389579585399</v>
      </c>
      <c r="AH19" s="11">
        <v>26.967483823298522</v>
      </c>
      <c r="AI19" s="11">
        <v>4.8702450039531335</v>
      </c>
      <c r="AJ19" s="11">
        <v>3.0383842054247978</v>
      </c>
      <c r="AK19" s="11">
        <v>17.36851069946913</v>
      </c>
      <c r="AL19" s="11">
        <v>2.8442331837817809</v>
      </c>
      <c r="AM19" s="11">
        <v>0.46906060797634874</v>
      </c>
      <c r="AN19" s="11">
        <v>0</v>
      </c>
      <c r="AO19" s="11">
        <v>0.95612866062948876</v>
      </c>
      <c r="AP19" s="11">
        <v>1.4129526385106512</v>
      </c>
      <c r="AQ19" s="11">
        <v>7.4902325131185536</v>
      </c>
      <c r="AR19" s="11">
        <v>25.880249731077647</v>
      </c>
      <c r="AS19" s="11">
        <v>8.7025189327599595</v>
      </c>
    </row>
    <row r="20" spans="2:45" ht="20.100000000000001" customHeight="1" x14ac:dyDescent="0.25">
      <c r="B20" s="10">
        <v>42551</v>
      </c>
      <c r="C20" s="11">
        <v>103.73384922866661</v>
      </c>
      <c r="D20" s="11">
        <v>36.100000155455533</v>
      </c>
      <c r="E20" s="11">
        <v>3.0094372189695595</v>
      </c>
      <c r="F20" s="11">
        <v>2.4787393002981948</v>
      </c>
      <c r="G20" s="11">
        <v>14.135918141804341</v>
      </c>
      <c r="H20" s="11">
        <v>4.8001297171361541</v>
      </c>
      <c r="I20" s="11">
        <v>1.8339425568811023</v>
      </c>
      <c r="J20" s="11">
        <v>3.1373410428192501</v>
      </c>
      <c r="K20" s="11">
        <v>3.0792049255233702</v>
      </c>
      <c r="L20" s="11">
        <v>4.9532210248180499</v>
      </c>
      <c r="M20" s="11">
        <v>14.507000478496119</v>
      </c>
      <c r="N20" s="11">
        <v>1.8333750815000149</v>
      </c>
      <c r="O20" s="11">
        <v>10.131690356298307</v>
      </c>
      <c r="Q20" s="21">
        <v>42551</v>
      </c>
      <c r="R20" s="22">
        <v>107.79624984876845</v>
      </c>
      <c r="S20" s="22">
        <v>34.561156060217364</v>
      </c>
      <c r="T20" s="22">
        <v>2.7020938479567396</v>
      </c>
      <c r="U20" s="22">
        <v>2.6534466509153818</v>
      </c>
      <c r="V20" s="22">
        <v>12.889912975889976</v>
      </c>
      <c r="W20" s="22">
        <v>4.3539475153769427</v>
      </c>
      <c r="X20" s="22">
        <v>1.9684754082958642</v>
      </c>
      <c r="Y20" s="22">
        <v>3.1776233330999779</v>
      </c>
      <c r="Z20" s="22">
        <v>3.5534786499331914</v>
      </c>
      <c r="AA20" s="22">
        <v>5.53848847862655</v>
      </c>
      <c r="AB20" s="22">
        <v>16.40961134619106</v>
      </c>
      <c r="AC20" s="22">
        <v>1.5923825688141324</v>
      </c>
      <c r="AD20" s="23">
        <v>10.59938316468283</v>
      </c>
      <c r="AF20" s="10">
        <v>42551</v>
      </c>
      <c r="AG20" s="11">
        <v>84.415976294239499</v>
      </c>
      <c r="AH20" s="11">
        <v>27.476181741877632</v>
      </c>
      <c r="AI20" s="11">
        <v>5.478472867248275</v>
      </c>
      <c r="AJ20" s="11">
        <v>3.3471994518017092</v>
      </c>
      <c r="AK20" s="11">
        <v>16.267902500686819</v>
      </c>
      <c r="AL20" s="11">
        <v>2.6773723866470123</v>
      </c>
      <c r="AM20" s="11">
        <v>0.39636139101299639</v>
      </c>
      <c r="AN20" s="11">
        <v>0</v>
      </c>
      <c r="AO20" s="11">
        <v>0.98888446971246891</v>
      </c>
      <c r="AP20" s="11">
        <v>1.2768007062211415</v>
      </c>
      <c r="AQ20" s="11">
        <v>7.506409682153997</v>
      </c>
      <c r="AR20" s="11">
        <v>27.472722072993633</v>
      </c>
      <c r="AS20" s="11">
        <v>7.1116927296443162</v>
      </c>
    </row>
    <row r="21" spans="2:45" ht="20.100000000000001" customHeight="1" x14ac:dyDescent="0.25">
      <c r="B21" s="10">
        <v>42735</v>
      </c>
      <c r="C21" s="11">
        <v>106.13055388646917</v>
      </c>
      <c r="D21" s="11">
        <v>35.512730073995613</v>
      </c>
      <c r="E21" s="11">
        <v>2.6808231554073454</v>
      </c>
      <c r="F21" s="11">
        <v>2.2835564980771115</v>
      </c>
      <c r="G21" s="11">
        <v>14.688174791532704</v>
      </c>
      <c r="H21" s="11">
        <v>4.9479222299618684</v>
      </c>
      <c r="I21" s="11">
        <v>1.7806055382756147</v>
      </c>
      <c r="J21" s="11">
        <v>3.1301459935954763</v>
      </c>
      <c r="K21" s="11">
        <v>2.7863879234324038</v>
      </c>
      <c r="L21" s="11">
        <v>4.7777967747897305</v>
      </c>
      <c r="M21" s="11">
        <v>14.530360667323999</v>
      </c>
      <c r="N21" s="11">
        <v>2.5424031791727617</v>
      </c>
      <c r="O21" s="11">
        <v>10.339093174435396</v>
      </c>
      <c r="Q21" s="21">
        <v>42735</v>
      </c>
      <c r="R21" s="22">
        <v>108.91377260444273</v>
      </c>
      <c r="S21" s="22">
        <v>34.37514720579609</v>
      </c>
      <c r="T21" s="22">
        <v>2.3452695433932691</v>
      </c>
      <c r="U21" s="22">
        <v>2.4769017960670081</v>
      </c>
      <c r="V21" s="22">
        <v>12.959875652510632</v>
      </c>
      <c r="W21" s="22">
        <v>4.3841507298849418</v>
      </c>
      <c r="X21" s="22">
        <v>1.9126723998187383</v>
      </c>
      <c r="Y21" s="22">
        <v>3.2473617541880286</v>
      </c>
      <c r="Z21" s="22">
        <v>3.266332255856081</v>
      </c>
      <c r="AA21" s="22">
        <v>5.4532257201845979</v>
      </c>
      <c r="AB21" s="22">
        <v>16.677266285774259</v>
      </c>
      <c r="AC21" s="22">
        <v>1.9840485805266606</v>
      </c>
      <c r="AD21" s="23">
        <v>10.917748075999697</v>
      </c>
      <c r="AF21" s="10">
        <v>42735</v>
      </c>
      <c r="AG21" s="11">
        <v>81.564253457248711</v>
      </c>
      <c r="AH21" s="11">
        <v>27.116928090408919</v>
      </c>
      <c r="AI21" s="11">
        <v>5.3352757340232202</v>
      </c>
      <c r="AJ21" s="11">
        <v>3.4603885558959067</v>
      </c>
      <c r="AK21" s="11">
        <v>16.225390340771149</v>
      </c>
      <c r="AL21" s="11">
        <v>2.2932583634702914</v>
      </c>
      <c r="AM21" s="11">
        <v>0.44956114008905673</v>
      </c>
      <c r="AN21" s="11">
        <v>0</v>
      </c>
      <c r="AO21" s="11">
        <v>0.93314513792767928</v>
      </c>
      <c r="AP21" s="11">
        <v>1.2792532679263049</v>
      </c>
      <c r="AQ21" s="11">
        <v>7.8026964480597609</v>
      </c>
      <c r="AR21" s="11">
        <v>28.062705830590563</v>
      </c>
      <c r="AS21" s="11">
        <v>7.0413970908371422</v>
      </c>
    </row>
    <row r="22" spans="2:45" ht="20.100000000000001" customHeight="1" x14ac:dyDescent="0.25">
      <c r="B22" s="10">
        <v>42916</v>
      </c>
      <c r="C22" s="11">
        <v>102.87408405758609</v>
      </c>
      <c r="D22" s="11">
        <v>35.502386537164497</v>
      </c>
      <c r="E22" s="11">
        <v>2.7147383397821918</v>
      </c>
      <c r="F22" s="11">
        <v>2.1899710988017524</v>
      </c>
      <c r="G22" s="11">
        <v>15.042904345940283</v>
      </c>
      <c r="H22" s="11">
        <v>5.1543078735407279</v>
      </c>
      <c r="I22" s="11">
        <v>1.7028467869949331</v>
      </c>
      <c r="J22" s="11">
        <v>3.3636266478744972</v>
      </c>
      <c r="K22" s="11">
        <v>2.4206082461630594</v>
      </c>
      <c r="L22" s="11">
        <v>4.880446346107945</v>
      </c>
      <c r="M22" s="11">
        <v>14.19671508863097</v>
      </c>
      <c r="N22" s="11">
        <v>2.5310248435574154</v>
      </c>
      <c r="O22" s="11">
        <v>10.300423845441728</v>
      </c>
      <c r="Q22" s="21">
        <v>42916</v>
      </c>
      <c r="R22" s="22">
        <v>105.08695156961511</v>
      </c>
      <c r="S22" s="22">
        <v>34.530259868646631</v>
      </c>
      <c r="T22" s="22">
        <v>2.3373442052233995</v>
      </c>
      <c r="U22" s="22">
        <v>2.3724362700662294</v>
      </c>
      <c r="V22" s="22">
        <v>12.875139640361603</v>
      </c>
      <c r="W22" s="22">
        <v>4.5140292238285653</v>
      </c>
      <c r="X22" s="22">
        <v>1.8462090096405597</v>
      </c>
      <c r="Y22" s="22">
        <v>3.4993901085665589</v>
      </c>
      <c r="Z22" s="22">
        <v>2.8364240679550323</v>
      </c>
      <c r="AA22" s="22">
        <v>5.6750972207937416</v>
      </c>
      <c r="AB22" s="22">
        <v>16.2683284244265</v>
      </c>
      <c r="AC22" s="22">
        <v>2.0776695006019619</v>
      </c>
      <c r="AD22" s="23">
        <v>11.167672459889221</v>
      </c>
      <c r="AF22" s="10">
        <v>42916</v>
      </c>
      <c r="AG22" s="11">
        <v>80.277691404649744</v>
      </c>
      <c r="AH22" s="11">
        <v>26.757716527038216</v>
      </c>
      <c r="AI22" s="11">
        <v>4.9542974764638172</v>
      </c>
      <c r="AJ22" s="11">
        <v>2.6446697889915285</v>
      </c>
      <c r="AK22" s="11">
        <v>16.483188030764907</v>
      </c>
      <c r="AL22" s="11">
        <v>2.1464036468468493</v>
      </c>
      <c r="AM22" s="11">
        <v>0.34005838257135779</v>
      </c>
      <c r="AN22" s="11">
        <v>0</v>
      </c>
      <c r="AO22" s="11">
        <v>0.8078429241228422</v>
      </c>
      <c r="AP22" s="11">
        <v>1.337056221937464</v>
      </c>
      <c r="AQ22" s="11">
        <v>8.0650007320270412</v>
      </c>
      <c r="AR22" s="11">
        <v>29.904415922548932</v>
      </c>
      <c r="AS22" s="11">
        <v>6.5593503466870509</v>
      </c>
    </row>
    <row r="23" spans="2:45" ht="20.100000000000001" customHeight="1" x14ac:dyDescent="0.25">
      <c r="B23" s="10">
        <v>43100</v>
      </c>
      <c r="C23" s="11">
        <v>97.44495371541872</v>
      </c>
      <c r="D23" s="11">
        <v>35.826731565307419</v>
      </c>
      <c r="E23" s="11">
        <v>2.646877679970411</v>
      </c>
      <c r="F23" s="11">
        <v>2.1661230804025924</v>
      </c>
      <c r="G23" s="11">
        <v>15.508212641940675</v>
      </c>
      <c r="H23" s="11">
        <v>5.0413964313934274</v>
      </c>
      <c r="I23" s="11">
        <v>1.6404160028849393</v>
      </c>
      <c r="J23" s="11">
        <v>3.6122745548724993</v>
      </c>
      <c r="K23" s="11">
        <v>2.0826674167097856</v>
      </c>
      <c r="L23" s="11">
        <v>4.7434507341602812</v>
      </c>
      <c r="M23" s="11">
        <v>14.378992900062556</v>
      </c>
      <c r="N23" s="11">
        <v>1.9043699732361745</v>
      </c>
      <c r="O23" s="11">
        <v>10.448487019059279</v>
      </c>
      <c r="Q23" s="21">
        <v>43100</v>
      </c>
      <c r="R23" s="22">
        <v>99.774678027628312</v>
      </c>
      <c r="S23" s="22">
        <v>34.756712303838015</v>
      </c>
      <c r="T23" s="22">
        <v>2.3832258994759612</v>
      </c>
      <c r="U23" s="22">
        <v>2.3271902506972086</v>
      </c>
      <c r="V23" s="22">
        <v>13.15450914010966</v>
      </c>
      <c r="W23" s="22">
        <v>4.320059125982648</v>
      </c>
      <c r="X23" s="22">
        <v>1.740788632579884</v>
      </c>
      <c r="Y23" s="22">
        <v>3.7171406616817309</v>
      </c>
      <c r="Z23" s="22">
        <v>2.3916658824693462</v>
      </c>
      <c r="AA23" s="22">
        <v>5.4960332496169855</v>
      </c>
      <c r="AB23" s="22">
        <v>16.333612019527106</v>
      </c>
      <c r="AC23" s="22">
        <v>2.3070461793288217</v>
      </c>
      <c r="AD23" s="23">
        <v>11.072016654692622</v>
      </c>
      <c r="AF23" s="10">
        <v>43100</v>
      </c>
      <c r="AG23" s="11">
        <v>56.742504894718707</v>
      </c>
      <c r="AH23" s="11">
        <v>37.859774766213292</v>
      </c>
      <c r="AI23" s="11">
        <v>6.3644660344181441</v>
      </c>
      <c r="AJ23" s="11">
        <v>4.1832660337423295</v>
      </c>
      <c r="AK23" s="11">
        <v>23.097959734746762</v>
      </c>
      <c r="AL23" s="11">
        <v>2.4161829171296016</v>
      </c>
      <c r="AM23" s="11">
        <v>0.52309901968171035</v>
      </c>
      <c r="AN23" s="11">
        <v>0</v>
      </c>
      <c r="AO23" s="11">
        <v>1.0978377308530154</v>
      </c>
      <c r="AP23" s="11">
        <v>1.7045794569238861</v>
      </c>
      <c r="AQ23" s="11">
        <v>11.923924954528601</v>
      </c>
      <c r="AR23" s="11">
        <v>0.63466067854308617</v>
      </c>
      <c r="AS23" s="11">
        <v>10.194248673219565</v>
      </c>
    </row>
    <row r="24" spans="2:45" ht="20.100000000000001" customHeight="1" x14ac:dyDescent="0.25">
      <c r="B24" s="10">
        <v>43281</v>
      </c>
      <c r="C24" s="11">
        <v>97.635825630681765</v>
      </c>
      <c r="D24" s="11">
        <v>36.424736474163602</v>
      </c>
      <c r="E24" s="11">
        <v>2.5908743327669619</v>
      </c>
      <c r="F24" s="11">
        <v>2.2509809666550584</v>
      </c>
      <c r="G24" s="11">
        <v>15.176267577046481</v>
      </c>
      <c r="H24" s="11">
        <v>5.3585678653270152</v>
      </c>
      <c r="I24" s="11">
        <v>1.5509835362534161</v>
      </c>
      <c r="J24" s="11">
        <v>3.5074155281520616</v>
      </c>
      <c r="K24" s="11">
        <v>2.0465019464206318</v>
      </c>
      <c r="L24" s="11">
        <v>4.7172479395436877</v>
      </c>
      <c r="M24" s="11">
        <v>14.590813881208195</v>
      </c>
      <c r="N24" s="11">
        <v>1.7624197438949274</v>
      </c>
      <c r="O24" s="11">
        <v>10.023190208567943</v>
      </c>
      <c r="Q24" s="21">
        <v>43281</v>
      </c>
      <c r="R24" s="22">
        <v>100.3272746572176</v>
      </c>
      <c r="S24" s="22">
        <v>35.487016561628934</v>
      </c>
      <c r="T24" s="22">
        <v>2.2936296872915594</v>
      </c>
      <c r="U24" s="22">
        <v>2.3905553882812249</v>
      </c>
      <c r="V24" s="22">
        <v>12.737543092689871</v>
      </c>
      <c r="W24" s="22">
        <v>4.5939160941758654</v>
      </c>
      <c r="X24" s="22">
        <v>1.6056508766144082</v>
      </c>
      <c r="Y24" s="22">
        <v>3.5297005262779764</v>
      </c>
      <c r="Z24" s="22">
        <v>2.3678497930491424</v>
      </c>
      <c r="AA24" s="22">
        <v>5.4114879455887053</v>
      </c>
      <c r="AB24" s="22">
        <v>16.476860742031302</v>
      </c>
      <c r="AC24" s="22">
        <v>2.2643449269279579</v>
      </c>
      <c r="AD24" s="23">
        <v>10.841444365443062</v>
      </c>
      <c r="AF24" s="10">
        <v>43281</v>
      </c>
      <c r="AG24" s="11">
        <v>56.715035586829252</v>
      </c>
      <c r="AH24" s="11">
        <v>38.536545045760434</v>
      </c>
      <c r="AI24" s="11">
        <v>5.8611554289976153</v>
      </c>
      <c r="AJ24" s="11">
        <v>4.2767206702064815</v>
      </c>
      <c r="AK24" s="11">
        <v>23.349376934893872</v>
      </c>
      <c r="AL24" s="11">
        <v>4.7926382901324525</v>
      </c>
      <c r="AM24" s="11">
        <v>0.58349077423897067</v>
      </c>
      <c r="AN24" s="11">
        <v>0</v>
      </c>
      <c r="AO24" s="11">
        <v>1.2557211134391819</v>
      </c>
      <c r="AP24" s="11">
        <v>2.0008025748964648</v>
      </c>
      <c r="AQ24" s="11">
        <v>11.96374480260719</v>
      </c>
      <c r="AR24" s="11">
        <v>0</v>
      </c>
      <c r="AS24" s="11">
        <v>7.3798043648273328</v>
      </c>
    </row>
    <row r="25" spans="2:45" ht="20.100000000000001" customHeight="1" x14ac:dyDescent="0.25">
      <c r="B25" s="10">
        <v>43465</v>
      </c>
      <c r="C25" s="11">
        <v>97.814708972905819</v>
      </c>
      <c r="D25" s="11">
        <v>36.309453417024017</v>
      </c>
      <c r="E25" s="11">
        <v>2.5417828910828493</v>
      </c>
      <c r="F25" s="11">
        <v>2.3390911981115194</v>
      </c>
      <c r="G25" s="11">
        <v>14.806903697506396</v>
      </c>
      <c r="H25" s="11">
        <v>6.6696090218059458</v>
      </c>
      <c r="I25" s="11">
        <v>1.6500893011556335</v>
      </c>
      <c r="J25" s="11">
        <v>1.0896761202378595</v>
      </c>
      <c r="K25" s="11">
        <v>1.91179551810493</v>
      </c>
      <c r="L25" s="11">
        <v>4.6945337838392813</v>
      </c>
      <c r="M25" s="11">
        <v>14.899759875225286</v>
      </c>
      <c r="N25" s="11">
        <v>2.2329426675487078</v>
      </c>
      <c r="O25" s="11">
        <v>10.854362508357555</v>
      </c>
      <c r="Q25" s="21">
        <v>43465</v>
      </c>
      <c r="R25" s="22">
        <v>100.37586430913139</v>
      </c>
      <c r="S25" s="22">
        <v>35.193977715322831</v>
      </c>
      <c r="T25" s="22">
        <v>2.2537745941163156</v>
      </c>
      <c r="U25" s="22">
        <v>2.5228685513212405</v>
      </c>
      <c r="V25" s="22">
        <v>12.293313257044908</v>
      </c>
      <c r="W25" s="22">
        <v>6.0376496732356486</v>
      </c>
      <c r="X25" s="22">
        <v>1.7246555919028084</v>
      </c>
      <c r="Y25" s="22">
        <v>0.96470630187003026</v>
      </c>
      <c r="Z25" s="22">
        <v>2.1992494694283686</v>
      </c>
      <c r="AA25" s="22">
        <v>5.3951378988719334</v>
      </c>
      <c r="AB25" s="22">
        <v>16.819792133385889</v>
      </c>
      <c r="AC25" s="22">
        <v>2.8888080616769738</v>
      </c>
      <c r="AD25" s="23">
        <v>11.706066751823059</v>
      </c>
      <c r="AF25" s="10">
        <v>43465</v>
      </c>
      <c r="AG25" s="11">
        <v>57.244286051878326</v>
      </c>
      <c r="AH25" s="11">
        <v>38.119640739421321</v>
      </c>
      <c r="AI25" s="11">
        <v>6.0767224753880882</v>
      </c>
      <c r="AJ25" s="11">
        <v>4.2412529047504162</v>
      </c>
      <c r="AK25" s="11">
        <v>23.315895873962042</v>
      </c>
      <c r="AL25" s="11">
        <v>4.8959994460977567</v>
      </c>
      <c r="AM25" s="11">
        <v>0.50534473143120373</v>
      </c>
      <c r="AN25" s="11">
        <v>0</v>
      </c>
      <c r="AO25" s="11">
        <v>1.1221206051302739</v>
      </c>
      <c r="AP25" s="11">
        <v>1.5049495608964989</v>
      </c>
      <c r="AQ25" s="11">
        <v>11.726459057721545</v>
      </c>
      <c r="AR25" s="11">
        <v>0</v>
      </c>
      <c r="AS25" s="11">
        <v>8.4916146052008692</v>
      </c>
    </row>
    <row r="26" spans="2:45" ht="20.100000000000001" customHeight="1" x14ac:dyDescent="0.25">
      <c r="B26" s="10">
        <v>43646</v>
      </c>
      <c r="C26" s="11">
        <v>100.45832606721549</v>
      </c>
      <c r="D26" s="11">
        <v>36.744900676927877</v>
      </c>
      <c r="E26" s="11">
        <v>2.5587363735831392</v>
      </c>
      <c r="F26" s="11">
        <v>2.332494428853388</v>
      </c>
      <c r="G26" s="11">
        <v>14.550649051337949</v>
      </c>
      <c r="H26" s="11">
        <v>6.8401921477401402</v>
      </c>
      <c r="I26" s="11">
        <v>1.8243835488280846</v>
      </c>
      <c r="J26" s="11">
        <v>1.2469508877009294</v>
      </c>
      <c r="K26" s="11">
        <v>2.0048647859479169</v>
      </c>
      <c r="L26" s="11">
        <v>4.2886519880428366</v>
      </c>
      <c r="M26" s="11">
        <v>14.530911936900001</v>
      </c>
      <c r="N26" s="11">
        <v>1.9457711956461332</v>
      </c>
      <c r="O26" s="11">
        <v>11.131492978491607</v>
      </c>
      <c r="Q26" s="21">
        <v>43646</v>
      </c>
      <c r="R26" s="22">
        <v>102.60157408072969</v>
      </c>
      <c r="S26" s="22">
        <v>35.950704954789423</v>
      </c>
      <c r="T26" s="22">
        <v>2.2885009347809198</v>
      </c>
      <c r="U26" s="22">
        <v>2.5264616652561136</v>
      </c>
      <c r="V26" s="22">
        <v>12.112326953370903</v>
      </c>
      <c r="W26" s="22">
        <v>6.0156291810384506</v>
      </c>
      <c r="X26" s="22">
        <v>1.8614479697676329</v>
      </c>
      <c r="Y26" s="22">
        <v>1.1530241346474304</v>
      </c>
      <c r="Z26" s="22">
        <v>2.3072539061804589</v>
      </c>
      <c r="AA26" s="22">
        <v>4.836035024157078</v>
      </c>
      <c r="AB26" s="22">
        <v>16.420026554189917</v>
      </c>
      <c r="AC26" s="22">
        <v>2.5157714691380053</v>
      </c>
      <c r="AD26" s="23">
        <v>12.012817252683654</v>
      </c>
      <c r="AF26" s="10">
        <v>43646</v>
      </c>
      <c r="AG26" s="11">
        <v>58.603480942797816</v>
      </c>
      <c r="AH26" s="11">
        <v>38.335213190286652</v>
      </c>
      <c r="AI26" s="11">
        <v>6.1038191632415808</v>
      </c>
      <c r="AJ26" s="11">
        <v>4.1439842013906389</v>
      </c>
      <c r="AK26" s="11">
        <v>22.976000352159534</v>
      </c>
      <c r="AL26" s="11">
        <v>5.1585156645546881</v>
      </c>
      <c r="AM26" s="11">
        <v>0.30625370320590317</v>
      </c>
      <c r="AN26" s="11">
        <v>0</v>
      </c>
      <c r="AO26" s="11">
        <v>1.3100829843570936</v>
      </c>
      <c r="AP26" s="11">
        <v>1.7092348250266187</v>
      </c>
      <c r="AQ26" s="11">
        <v>11.525721245210315</v>
      </c>
      <c r="AR26" s="11">
        <v>0</v>
      </c>
      <c r="AS26" s="11">
        <v>8.4311746705669588</v>
      </c>
    </row>
    <row r="27" spans="2:45" ht="20.100000000000001" customHeight="1" x14ac:dyDescent="0.25">
      <c r="B27" s="10">
        <v>43830</v>
      </c>
      <c r="C27" s="11">
        <v>102.69440584949341</v>
      </c>
      <c r="D27" s="11">
        <v>35.932457813862356</v>
      </c>
      <c r="E27" s="11">
        <v>2.3820561880125077</v>
      </c>
      <c r="F27" s="11">
        <v>2.2880726899354666</v>
      </c>
      <c r="G27" s="11">
        <v>14.537727872685194</v>
      </c>
      <c r="H27" s="11">
        <v>7.0237347749048054</v>
      </c>
      <c r="I27" s="11">
        <v>1.8788261502610064</v>
      </c>
      <c r="J27" s="11">
        <v>1.282580872378434</v>
      </c>
      <c r="K27" s="11">
        <v>2.0807898374283234</v>
      </c>
      <c r="L27" s="11">
        <v>4.091526683898997</v>
      </c>
      <c r="M27" s="11">
        <v>14.603883271751251</v>
      </c>
      <c r="N27" s="11">
        <v>2.2996284514054834</v>
      </c>
      <c r="O27" s="11">
        <v>11.598715393476189</v>
      </c>
      <c r="Q27" s="21">
        <v>43830</v>
      </c>
      <c r="R27" s="22">
        <v>104.0611097188937</v>
      </c>
      <c r="S27" s="22">
        <v>35.000568306994104</v>
      </c>
      <c r="T27" s="22">
        <v>2.1439397222153742</v>
      </c>
      <c r="U27" s="22">
        <v>2.5064737334908367</v>
      </c>
      <c r="V27" s="22">
        <v>12.165986947867987</v>
      </c>
      <c r="W27" s="22">
        <v>6.561797610839319</v>
      </c>
      <c r="X27" s="22">
        <v>1.924858540051555</v>
      </c>
      <c r="Y27" s="22">
        <v>1.1837187365895339</v>
      </c>
      <c r="Z27" s="22">
        <v>2.3607653858909448</v>
      </c>
      <c r="AA27" s="22">
        <v>4.5932108414434918</v>
      </c>
      <c r="AB27" s="22">
        <v>16.46491090317986</v>
      </c>
      <c r="AC27" s="22">
        <v>3.0000794719511137</v>
      </c>
      <c r="AD27" s="23">
        <v>12.093689799485881</v>
      </c>
      <c r="AF27" s="10">
        <v>43830</v>
      </c>
      <c r="AG27" s="11">
        <v>59.935653398161669</v>
      </c>
      <c r="AH27" s="11">
        <v>40.610750176846075</v>
      </c>
      <c r="AI27" s="11">
        <v>4.3766444615191284</v>
      </c>
      <c r="AJ27" s="11">
        <v>4.048878116754878</v>
      </c>
      <c r="AK27" s="11">
        <v>23.941998313372803</v>
      </c>
      <c r="AL27" s="11">
        <v>5.0796034112211839</v>
      </c>
      <c r="AM27" s="11">
        <v>0.35258844232177566</v>
      </c>
      <c r="AN27" s="11">
        <v>0</v>
      </c>
      <c r="AO27" s="11">
        <v>0.89128896741693997</v>
      </c>
      <c r="AP27" s="11">
        <v>1.5733614395000353</v>
      </c>
      <c r="AQ27" s="11">
        <v>11.749515971567941</v>
      </c>
      <c r="AR27" s="11">
        <v>0</v>
      </c>
      <c r="AS27" s="11">
        <v>7.3753706994792498</v>
      </c>
    </row>
    <row r="28" spans="2:45" ht="20.100000000000001" customHeight="1" x14ac:dyDescent="0.25">
      <c r="B28" s="10">
        <v>44012</v>
      </c>
      <c r="C28" s="11">
        <v>102.30786034281445</v>
      </c>
      <c r="D28" s="11">
        <v>37.62750899755941</v>
      </c>
      <c r="E28" s="11">
        <v>2.3828944946171458</v>
      </c>
      <c r="F28" s="11">
        <v>2.3617605600414371</v>
      </c>
      <c r="G28" s="11">
        <v>14.045903028441648</v>
      </c>
      <c r="H28" s="11">
        <v>6.5692570775670927</v>
      </c>
      <c r="I28" s="11">
        <v>2.9000334221272261</v>
      </c>
      <c r="J28" s="11">
        <v>1.1315321652308623</v>
      </c>
      <c r="K28" s="11">
        <v>2.7220638141291014</v>
      </c>
      <c r="L28" s="11">
        <v>5.0921888699991928</v>
      </c>
      <c r="M28" s="11">
        <v>14.604243230616301</v>
      </c>
      <c r="N28" s="11">
        <v>1.6301840790984217</v>
      </c>
      <c r="O28" s="11">
        <v>8.9324302605721293</v>
      </c>
      <c r="Q28" s="21">
        <v>44012</v>
      </c>
      <c r="R28" s="22">
        <v>104.97877846351801</v>
      </c>
      <c r="S28" s="22">
        <v>36.219445005611767</v>
      </c>
      <c r="T28" s="22">
        <v>2.1381912206211657</v>
      </c>
      <c r="U28" s="22">
        <v>2.513844839433502</v>
      </c>
      <c r="V28" s="22">
        <v>11.488334943051449</v>
      </c>
      <c r="W28" s="22">
        <v>6.4682201522884615</v>
      </c>
      <c r="X28" s="22">
        <v>3.1899838649481183</v>
      </c>
      <c r="Y28" s="22">
        <v>1.2367465083136502</v>
      </c>
      <c r="Z28" s="22">
        <v>3.1767111571979867</v>
      </c>
      <c r="AA28" s="22">
        <v>5.7955345424109179</v>
      </c>
      <c r="AB28" s="22">
        <v>16.336391369931931</v>
      </c>
      <c r="AC28" s="22">
        <v>2.0691126739670365</v>
      </c>
      <c r="AD28" s="23">
        <v>9.3674837222240281</v>
      </c>
      <c r="AF28" s="10">
        <v>44012</v>
      </c>
      <c r="AG28" s="11">
        <v>57.989790415058842</v>
      </c>
      <c r="AH28" s="11">
        <v>41.918302924858416</v>
      </c>
      <c r="AI28" s="11">
        <v>4.5361182908093332</v>
      </c>
      <c r="AJ28" s="11">
        <v>3.984890316088749</v>
      </c>
      <c r="AK28" s="11">
        <v>23.714124850693086</v>
      </c>
      <c r="AL28" s="11">
        <v>5.6522951917880055</v>
      </c>
      <c r="AM28" s="11">
        <v>0.39133056934378391</v>
      </c>
      <c r="AN28" s="11">
        <v>0</v>
      </c>
      <c r="AO28" s="11">
        <v>0.9529687111450923</v>
      </c>
      <c r="AP28" s="11">
        <v>1.56900034381327</v>
      </c>
      <c r="AQ28" s="11">
        <v>12.139622287653957</v>
      </c>
      <c r="AR28" s="11">
        <v>0</v>
      </c>
      <c r="AS28" s="11">
        <v>5.1413465138063028</v>
      </c>
    </row>
    <row r="29" spans="2:45" ht="20.100000000000001" customHeight="1" x14ac:dyDescent="0.25">
      <c r="B29" s="10">
        <v>44196</v>
      </c>
      <c r="C29" s="11">
        <v>97.371802861619955</v>
      </c>
      <c r="D29" s="11">
        <v>37.769681359767951</v>
      </c>
      <c r="E29" s="11">
        <v>2.3445336858862404</v>
      </c>
      <c r="F29" s="11">
        <v>2.4925448617568935</v>
      </c>
      <c r="G29" s="11">
        <v>14.291675087875303</v>
      </c>
      <c r="H29" s="11">
        <v>6.8595927323003094</v>
      </c>
      <c r="I29" s="11">
        <v>1.9556362420789568</v>
      </c>
      <c r="J29" s="11">
        <v>0.43934253405277679</v>
      </c>
      <c r="K29" s="11">
        <v>2.5536322167661147</v>
      </c>
      <c r="L29" s="11">
        <v>4.6462426516531687</v>
      </c>
      <c r="M29" s="11">
        <v>13.7326583745407</v>
      </c>
      <c r="N29" s="11">
        <v>2.1193612306324559</v>
      </c>
      <c r="O29" s="11">
        <v>10.795099022689131</v>
      </c>
      <c r="Q29" s="21">
        <v>44196</v>
      </c>
      <c r="R29" s="22">
        <v>98.59672069500705</v>
      </c>
      <c r="S29" s="22">
        <v>36.483785251181814</v>
      </c>
      <c r="T29" s="22">
        <v>2.1678399125870369</v>
      </c>
      <c r="U29" s="22">
        <v>2.6238055683868171</v>
      </c>
      <c r="V29" s="22">
        <v>11.520134136410928</v>
      </c>
      <c r="W29" s="22">
        <v>6.7435918234190861</v>
      </c>
      <c r="X29" s="22">
        <v>1.9684518008630514</v>
      </c>
      <c r="Y29" s="22">
        <v>0.58080264588226582</v>
      </c>
      <c r="Z29" s="22">
        <v>3.0589059620468846</v>
      </c>
      <c r="AA29" s="22">
        <v>5.0992239569553837</v>
      </c>
      <c r="AB29" s="22">
        <v>15.156884737808918</v>
      </c>
      <c r="AC29" s="22">
        <v>2.7587055565162215</v>
      </c>
      <c r="AD29" s="23">
        <v>11.837868647941601</v>
      </c>
      <c r="AF29" s="10">
        <v>44196</v>
      </c>
      <c r="AG29" s="11">
        <v>56.651057538932982</v>
      </c>
      <c r="AH29" s="11">
        <v>41.47305136795795</v>
      </c>
      <c r="AI29" s="11">
        <v>4.4423274420764036</v>
      </c>
      <c r="AJ29" s="11">
        <v>3.3988943223282475</v>
      </c>
      <c r="AK29" s="11">
        <v>23.669463415714898</v>
      </c>
      <c r="AL29" s="11">
        <v>5.8224750425422656</v>
      </c>
      <c r="AM29" s="11">
        <v>0.57193101209145303</v>
      </c>
      <c r="AN29" s="11">
        <v>0</v>
      </c>
      <c r="AO29" s="11">
        <v>0.95823919014488246</v>
      </c>
      <c r="AP29" s="11">
        <v>1.4784400413115957</v>
      </c>
      <c r="AQ29" s="11">
        <v>12.793248829631739</v>
      </c>
      <c r="AR29" s="11">
        <v>0</v>
      </c>
      <c r="AS29" s="11">
        <v>5.3919293362005511</v>
      </c>
    </row>
    <row r="30" spans="2:45" ht="20.100000000000001" customHeight="1" x14ac:dyDescent="0.25">
      <c r="B30" s="10">
        <v>44377</v>
      </c>
      <c r="C30" s="11">
        <v>99.261282826237846</v>
      </c>
      <c r="D30" s="11">
        <v>37.979407721527863</v>
      </c>
      <c r="E30" s="11">
        <v>2.412157752439323</v>
      </c>
      <c r="F30" s="11">
        <v>2.495307959287592</v>
      </c>
      <c r="G30" s="11">
        <v>14.706465464578347</v>
      </c>
      <c r="H30" s="11">
        <v>5.5210580199885531</v>
      </c>
      <c r="I30" s="11">
        <v>1.8596644925304846</v>
      </c>
      <c r="J30" s="11">
        <v>1.9051746037311228</v>
      </c>
      <c r="K30" s="11">
        <v>2.2550893411920407</v>
      </c>
      <c r="L30" s="11">
        <v>4.5863367326265179</v>
      </c>
      <c r="M30" s="11">
        <v>13.790339891746184</v>
      </c>
      <c r="N30" s="11">
        <v>2.6975711736329551</v>
      </c>
      <c r="O30" s="11">
        <v>9.791426846719034</v>
      </c>
      <c r="Q30" s="21">
        <v>44377</v>
      </c>
      <c r="R30" s="22">
        <v>101.32508435044187</v>
      </c>
      <c r="S30" s="22">
        <v>36.876463404001633</v>
      </c>
      <c r="T30" s="22">
        <v>2.1971911234609149</v>
      </c>
      <c r="U30" s="22">
        <v>2.623615260459494</v>
      </c>
      <c r="V30" s="22">
        <v>11.782427509750573</v>
      </c>
      <c r="W30" s="22">
        <v>5.1233374878501197</v>
      </c>
      <c r="X30" s="22">
        <v>1.9806831186944003</v>
      </c>
      <c r="Y30" s="22">
        <v>1.9679439529608631</v>
      </c>
      <c r="Z30" s="22">
        <v>2.6724945200373473</v>
      </c>
      <c r="AA30" s="22">
        <v>5.13988581497407</v>
      </c>
      <c r="AB30" s="22">
        <v>15.144041239207779</v>
      </c>
      <c r="AC30" s="22">
        <v>3.5247366867032239</v>
      </c>
      <c r="AD30" s="23">
        <v>10.967179881899606</v>
      </c>
      <c r="AF30" s="10">
        <v>44377</v>
      </c>
      <c r="AG30" s="11">
        <v>58.273364735816635</v>
      </c>
      <c r="AH30" s="11">
        <v>40.879100521286794</v>
      </c>
      <c r="AI30" s="11">
        <v>3.9567452295210597</v>
      </c>
      <c r="AJ30" s="11">
        <v>3.2656006561037247</v>
      </c>
      <c r="AK30" s="11">
        <v>23.302360950165596</v>
      </c>
      <c r="AL30" s="11">
        <v>5.4673322769814403</v>
      </c>
      <c r="AM30" s="11">
        <v>1.0471872153797765</v>
      </c>
      <c r="AN30" s="11">
        <v>0</v>
      </c>
      <c r="AO30" s="11">
        <v>1.2074227477580939</v>
      </c>
      <c r="AP30" s="11">
        <v>1.477477354019332</v>
      </c>
      <c r="AQ30" s="11">
        <v>12.472341646669696</v>
      </c>
      <c r="AR30" s="11">
        <v>0</v>
      </c>
      <c r="AS30" s="11">
        <v>6.9244314021144948</v>
      </c>
    </row>
    <row r="31" spans="2:45" ht="20.100000000000001" customHeight="1" x14ac:dyDescent="0.25">
      <c r="B31" s="10">
        <v>44561</v>
      </c>
      <c r="C31" s="11">
        <v>103.55225352264443</v>
      </c>
      <c r="D31" s="11">
        <v>37.174239104509304</v>
      </c>
      <c r="E31" s="11">
        <v>2.2834391664175868</v>
      </c>
      <c r="F31" s="11">
        <v>2.5011194982162692</v>
      </c>
      <c r="G31" s="11">
        <v>14.635068857962304</v>
      </c>
      <c r="H31" s="11">
        <v>5.3708699756199936</v>
      </c>
      <c r="I31" s="11">
        <v>1.8772903557961658</v>
      </c>
      <c r="J31" s="11">
        <v>1.8345903415217024</v>
      </c>
      <c r="K31" s="11">
        <v>2.1221792263445511</v>
      </c>
      <c r="L31" s="11">
        <v>4.5858538058207587</v>
      </c>
      <c r="M31" s="11">
        <v>13.684017288629205</v>
      </c>
      <c r="N31" s="11">
        <v>3.103355355201876</v>
      </c>
      <c r="O31" s="11">
        <v>10.827977023960269</v>
      </c>
      <c r="Q31" s="21">
        <v>44561</v>
      </c>
      <c r="R31" s="22">
        <v>106.1162443460225</v>
      </c>
      <c r="S31" s="22">
        <v>35.76191072380815</v>
      </c>
      <c r="T31" s="22">
        <v>2.1069489536593764</v>
      </c>
      <c r="U31" s="22">
        <v>2.6506362681056519</v>
      </c>
      <c r="V31" s="22">
        <v>11.730385494058902</v>
      </c>
      <c r="W31" s="22">
        <v>4.9928343185885771</v>
      </c>
      <c r="X31" s="22">
        <v>1.994505929847997</v>
      </c>
      <c r="Y31" s="22">
        <v>1.9372568305783413</v>
      </c>
      <c r="Z31" s="22">
        <v>2.5381409870017326</v>
      </c>
      <c r="AA31" s="22">
        <v>5.0850512999664454</v>
      </c>
      <c r="AB31" s="22">
        <v>14.996480280406823</v>
      </c>
      <c r="AC31" s="22">
        <v>4.0362710778294337</v>
      </c>
      <c r="AD31" s="23">
        <v>12.169577836148562</v>
      </c>
      <c r="AF31" s="10">
        <v>44561</v>
      </c>
      <c r="AG31" s="11">
        <v>58.487193634518817</v>
      </c>
      <c r="AH31" s="11">
        <v>39.427057685862842</v>
      </c>
      <c r="AI31" s="11">
        <v>3.756827101307203</v>
      </c>
      <c r="AJ31" s="11">
        <v>3.2435556746723737</v>
      </c>
      <c r="AK31" s="11">
        <v>24.000552678207569</v>
      </c>
      <c r="AL31" s="11">
        <v>5.039048397481416</v>
      </c>
      <c r="AM31" s="11">
        <v>0.69054977267471751</v>
      </c>
      <c r="AN31" s="11">
        <v>0</v>
      </c>
      <c r="AO31" s="11">
        <v>0.99378511595302144</v>
      </c>
      <c r="AP31" s="11">
        <v>1.4992648070088039</v>
      </c>
      <c r="AQ31" s="11">
        <v>12.445394265799631</v>
      </c>
      <c r="AR31" s="11">
        <v>0</v>
      </c>
      <c r="AS31" s="11">
        <v>8.9039645010324158</v>
      </c>
    </row>
    <row r="32" spans="2:45" ht="20.100000000000001" customHeight="1" x14ac:dyDescent="0.25">
      <c r="B32" s="10">
        <v>44742</v>
      </c>
      <c r="C32" s="11">
        <v>108.91763768698861</v>
      </c>
      <c r="D32" s="11">
        <v>36.942933110950506</v>
      </c>
      <c r="E32" s="11">
        <v>2.3434536650480049</v>
      </c>
      <c r="F32" s="11">
        <v>2.4359632551155084</v>
      </c>
      <c r="G32" s="11">
        <v>14.2567752730076</v>
      </c>
      <c r="H32" s="11">
        <v>4.9877891731004294</v>
      </c>
      <c r="I32" s="11">
        <v>2.1101839763523076</v>
      </c>
      <c r="J32" s="11">
        <v>2.3605547395893702</v>
      </c>
      <c r="K32" s="11">
        <v>2.3032902350471498</v>
      </c>
      <c r="L32" s="11">
        <v>4.8597892500753401</v>
      </c>
      <c r="M32" s="11">
        <v>13.627561755701253</v>
      </c>
      <c r="N32" s="11">
        <v>3.5379683867355549</v>
      </c>
      <c r="O32" s="11">
        <v>10.233737179276941</v>
      </c>
      <c r="Q32" s="21">
        <v>44742</v>
      </c>
      <c r="R32" s="22">
        <v>113.6846209279468</v>
      </c>
      <c r="S32" s="22">
        <v>35.787758875027961</v>
      </c>
      <c r="T32" s="22">
        <v>2.1725779311695623</v>
      </c>
      <c r="U32" s="22">
        <v>2.605936691036614</v>
      </c>
      <c r="V32" s="22">
        <v>11.677759143816322</v>
      </c>
      <c r="W32" s="22">
        <v>4.5297503339088321</v>
      </c>
      <c r="X32" s="22">
        <v>2.1740051491548305</v>
      </c>
      <c r="Y32" s="22">
        <v>2.5482721327447022</v>
      </c>
      <c r="Z32" s="22">
        <v>2.7128420703888678</v>
      </c>
      <c r="AA32" s="22">
        <v>5.5116691900897381</v>
      </c>
      <c r="AB32" s="22">
        <v>14.964642839716094</v>
      </c>
      <c r="AC32" s="22">
        <v>4.4921557267566348</v>
      </c>
      <c r="AD32" s="23">
        <v>10.822629916189843</v>
      </c>
      <c r="AF32" s="10">
        <v>44742</v>
      </c>
      <c r="AG32" s="11">
        <v>65.316123542529837</v>
      </c>
      <c r="AH32" s="11">
        <v>36.240825795355818</v>
      </c>
      <c r="AI32" s="11">
        <v>3.2800734303461225</v>
      </c>
      <c r="AJ32" s="11">
        <v>2.7204618751338305</v>
      </c>
      <c r="AK32" s="11">
        <v>31.590446710563192</v>
      </c>
      <c r="AL32" s="11">
        <v>4.8651408199694117</v>
      </c>
      <c r="AM32" s="11">
        <v>0.72884980726760085</v>
      </c>
      <c r="AN32" s="11">
        <v>0</v>
      </c>
      <c r="AO32" s="11">
        <v>0.78300352343905444</v>
      </c>
      <c r="AP32" s="11">
        <v>1.6802290173770495</v>
      </c>
      <c r="AQ32" s="11">
        <v>11.337562294786906</v>
      </c>
      <c r="AR32" s="11">
        <v>0</v>
      </c>
      <c r="AS32" s="11">
        <v>6.7734067257610011</v>
      </c>
    </row>
    <row r="33" spans="2:45" ht="20.100000000000001" customHeight="1" x14ac:dyDescent="0.25">
      <c r="C33" s="11"/>
      <c r="D33" s="11"/>
      <c r="E33" s="11"/>
      <c r="F33" s="11"/>
      <c r="G33" s="11"/>
      <c r="H33" s="11"/>
      <c r="I33" s="11"/>
      <c r="J33" s="11"/>
      <c r="K33" s="11"/>
      <c r="L33" s="11"/>
      <c r="M33" s="11"/>
      <c r="N33" s="11"/>
      <c r="O33" s="11"/>
      <c r="Q33" s="17"/>
      <c r="R33" s="22"/>
      <c r="S33" s="22"/>
      <c r="T33" s="22"/>
      <c r="U33" s="22"/>
      <c r="V33" s="22"/>
      <c r="W33" s="22"/>
      <c r="X33" s="22"/>
      <c r="Y33" s="22"/>
      <c r="Z33" s="22"/>
      <c r="AA33" s="22"/>
      <c r="AB33" s="22"/>
      <c r="AC33" s="22"/>
      <c r="AD33" s="23"/>
      <c r="AG33" s="11"/>
      <c r="AH33" s="11"/>
      <c r="AI33" s="11"/>
      <c r="AJ33" s="11"/>
      <c r="AK33" s="11"/>
      <c r="AL33" s="11"/>
      <c r="AM33" s="11"/>
      <c r="AN33" s="11"/>
      <c r="AO33" s="11"/>
      <c r="AP33" s="11"/>
      <c r="AQ33" s="11"/>
      <c r="AR33" s="11"/>
      <c r="AS33" s="11"/>
    </row>
    <row r="34" spans="2:45" ht="20.100000000000001" customHeight="1" x14ac:dyDescent="0.25">
      <c r="B34" t="s">
        <v>8</v>
      </c>
      <c r="C34" s="12">
        <v>37</v>
      </c>
      <c r="D34" s="12">
        <v>37</v>
      </c>
      <c r="E34" s="12">
        <v>37</v>
      </c>
      <c r="F34" s="12">
        <v>37</v>
      </c>
      <c r="G34" s="12">
        <v>37</v>
      </c>
      <c r="H34" s="12">
        <v>37</v>
      </c>
      <c r="I34" s="12">
        <v>37</v>
      </c>
      <c r="J34" s="12">
        <v>37</v>
      </c>
      <c r="K34" s="12">
        <v>37</v>
      </c>
      <c r="L34" s="12">
        <v>37</v>
      </c>
      <c r="M34" s="12">
        <v>37</v>
      </c>
      <c r="N34" s="12">
        <v>37</v>
      </c>
      <c r="O34" s="12">
        <v>37</v>
      </c>
      <c r="Q34" s="24" t="s">
        <v>8</v>
      </c>
      <c r="R34" s="25">
        <v>17</v>
      </c>
      <c r="S34" s="25">
        <v>17</v>
      </c>
      <c r="T34" s="25">
        <v>17</v>
      </c>
      <c r="U34" s="25">
        <v>17</v>
      </c>
      <c r="V34" s="25">
        <v>17</v>
      </c>
      <c r="W34" s="25">
        <v>17</v>
      </c>
      <c r="X34" s="25">
        <v>17</v>
      </c>
      <c r="Y34" s="25">
        <v>17</v>
      </c>
      <c r="Z34" s="25">
        <v>17</v>
      </c>
      <c r="AA34" s="25">
        <v>17</v>
      </c>
      <c r="AB34" s="25">
        <v>17</v>
      </c>
      <c r="AC34" s="25">
        <v>17</v>
      </c>
      <c r="AD34" s="26">
        <v>17</v>
      </c>
      <c r="AF34" t="s">
        <v>8</v>
      </c>
      <c r="AG34" s="12">
        <v>9</v>
      </c>
      <c r="AH34" s="12">
        <v>9</v>
      </c>
      <c r="AI34" s="12">
        <v>9</v>
      </c>
      <c r="AJ34" s="12">
        <v>9</v>
      </c>
      <c r="AK34" s="12">
        <v>9</v>
      </c>
      <c r="AL34" s="12">
        <v>9</v>
      </c>
      <c r="AM34" s="12">
        <v>9</v>
      </c>
      <c r="AN34" s="12">
        <v>9</v>
      </c>
      <c r="AO34" s="12">
        <v>9</v>
      </c>
      <c r="AP34" s="12">
        <v>9</v>
      </c>
      <c r="AQ34" s="12">
        <v>9</v>
      </c>
      <c r="AR34" s="12">
        <v>9</v>
      </c>
      <c r="AS34" s="12">
        <v>9</v>
      </c>
    </row>
    <row r="35" spans="2:45" ht="20.100000000000001" customHeight="1" x14ac:dyDescent="0.25">
      <c r="C35" s="13"/>
      <c r="D35" s="13"/>
      <c r="E35" s="13"/>
      <c r="F35" s="13"/>
      <c r="G35" s="13"/>
      <c r="H35" s="13"/>
      <c r="I35" s="13"/>
      <c r="J35" s="13"/>
      <c r="K35" s="13"/>
      <c r="L35" s="13"/>
      <c r="M35" s="13"/>
      <c r="N35" s="13"/>
      <c r="O35" s="13"/>
      <c r="R35" s="13"/>
      <c r="S35" s="13"/>
      <c r="T35" s="13"/>
      <c r="U35" s="13"/>
      <c r="V35" s="13"/>
      <c r="W35" s="13"/>
      <c r="X35" s="13"/>
      <c r="Y35" s="13"/>
      <c r="Z35" s="13"/>
      <c r="AA35" s="13"/>
      <c r="AB35" s="13"/>
      <c r="AC35" s="13"/>
      <c r="AD35" s="13"/>
      <c r="AG35" s="13"/>
      <c r="AH35" s="13"/>
      <c r="AI35" s="13"/>
      <c r="AJ35" s="13"/>
      <c r="AK35" s="13"/>
      <c r="AL35" s="13"/>
      <c r="AM35" s="13"/>
      <c r="AN35" s="13"/>
      <c r="AO35" s="13"/>
      <c r="AP35" s="13"/>
      <c r="AQ35" s="13"/>
      <c r="AR35" s="13"/>
      <c r="AS35" s="13"/>
    </row>
    <row r="36" spans="2:45" ht="20.100000000000001" customHeight="1" x14ac:dyDescent="0.25"/>
  </sheetData>
  <mergeCells count="45">
    <mergeCell ref="C6:O6"/>
    <mergeCell ref="C7:C8"/>
    <mergeCell ref="D7:D8"/>
    <mergeCell ref="E7:E8"/>
    <mergeCell ref="F7:F8"/>
    <mergeCell ref="G7:G8"/>
    <mergeCell ref="H7:H8"/>
    <mergeCell ref="I7:I8"/>
    <mergeCell ref="J7:J8"/>
    <mergeCell ref="K7:K8"/>
    <mergeCell ref="L7:L8"/>
    <mergeCell ref="M7:M8"/>
    <mergeCell ref="N7:N8"/>
    <mergeCell ref="O7:O8"/>
    <mergeCell ref="C9:O9"/>
    <mergeCell ref="R6:AD6"/>
    <mergeCell ref="R7:R8"/>
    <mergeCell ref="S7:S8"/>
    <mergeCell ref="T7:T8"/>
    <mergeCell ref="U7:U8"/>
    <mergeCell ref="V7:V8"/>
    <mergeCell ref="W7:W8"/>
    <mergeCell ref="X7:X8"/>
    <mergeCell ref="Y7:Y8"/>
    <mergeCell ref="Z7:Z8"/>
    <mergeCell ref="AA7:AA8"/>
    <mergeCell ref="AB7:AB8"/>
    <mergeCell ref="AC7:AC8"/>
    <mergeCell ref="AD7:AD8"/>
    <mergeCell ref="R9:AD9"/>
    <mergeCell ref="AG9:AS9"/>
    <mergeCell ref="AG6:AS6"/>
    <mergeCell ref="AG7:AG8"/>
    <mergeCell ref="AH7:AH8"/>
    <mergeCell ref="AI7:AI8"/>
    <mergeCell ref="AJ7:AJ8"/>
    <mergeCell ref="AK7:AK8"/>
    <mergeCell ref="AL7:AL8"/>
    <mergeCell ref="AM7:AM8"/>
    <mergeCell ref="AN7:AN8"/>
    <mergeCell ref="AO7:AO8"/>
    <mergeCell ref="AP7:AP8"/>
    <mergeCell ref="AQ7:AQ8"/>
    <mergeCell ref="AR7:AR8"/>
    <mergeCell ref="AS7:AS8"/>
  </mergeCells>
  <hyperlinks>
    <hyperlink ref="A4" location="'List of contents'!A1" tooltip="Changes view to 'List of contents' sheet" display="'Back to 'List of contents'" xr:uid="{00000000-0004-0000-0700-000000000000}"/>
  </hyperlinks>
  <pageMargins left="0.75" right="0.75" top="1" bottom="1" header="0.5" footer="0.5"/>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C653D8-62F9-4A33-876C-DC9A3F1C3970}">
  <dimension ref="A1:J18"/>
  <sheetViews>
    <sheetView workbookViewId="0">
      <pane ySplit="9" topLeftCell="A10" activePane="bottomLeft" state="frozen"/>
      <selection pane="bottomLeft" activeCell="A2" sqref="A2"/>
    </sheetView>
  </sheetViews>
  <sheetFormatPr defaultRowHeight="14.25" x14ac:dyDescent="0.25"/>
  <cols>
    <col min="2" max="2" width="16.5703125" customWidth="1"/>
    <col min="3" max="6" width="10.28515625" customWidth="1"/>
    <col min="7" max="7" width="16.5703125" customWidth="1"/>
    <col min="8" max="10" width="10.28515625" customWidth="1"/>
  </cols>
  <sheetData>
    <row r="1" spans="1:10" ht="22.5" x14ac:dyDescent="0.35">
      <c r="A1" s="4" t="s">
        <v>751</v>
      </c>
    </row>
    <row r="2" spans="1:10" ht="20.100000000000001" customHeight="1" x14ac:dyDescent="0.3">
      <c r="A2" s="5" t="s">
        <v>83</v>
      </c>
    </row>
    <row r="3" spans="1:10" ht="20.100000000000001" customHeight="1" x14ac:dyDescent="0.25">
      <c r="A3" s="2" t="s">
        <v>84</v>
      </c>
    </row>
    <row r="4" spans="1:10" ht="20.100000000000001" customHeight="1" x14ac:dyDescent="0.25">
      <c r="A4" s="3" t="s">
        <v>2</v>
      </c>
    </row>
    <row r="5" spans="1:10" ht="20.100000000000001" customHeight="1" x14ac:dyDescent="0.25"/>
    <row r="6" spans="1:10" ht="20.100000000000001" customHeight="1" x14ac:dyDescent="0.25">
      <c r="C6" s="46" t="s">
        <v>85</v>
      </c>
      <c r="D6" s="47"/>
      <c r="E6" s="47"/>
      <c r="G6" s="14"/>
      <c r="H6" s="52" t="s">
        <v>92</v>
      </c>
      <c r="I6" s="53"/>
      <c r="J6" s="53"/>
    </row>
    <row r="7" spans="1:10" ht="24.95" customHeight="1" x14ac:dyDescent="0.25">
      <c r="C7" s="48" t="s">
        <v>18</v>
      </c>
      <c r="D7" s="48" t="s">
        <v>30</v>
      </c>
      <c r="E7" s="48" t="s">
        <v>55</v>
      </c>
      <c r="G7" s="17"/>
      <c r="H7" s="54" t="s">
        <v>18</v>
      </c>
      <c r="I7" s="54" t="s">
        <v>30</v>
      </c>
      <c r="J7" s="54" t="s">
        <v>55</v>
      </c>
    </row>
    <row r="8" spans="1:10" ht="24.95" customHeight="1" x14ac:dyDescent="0.25">
      <c r="C8" s="49"/>
      <c r="D8" s="49"/>
      <c r="E8" s="49"/>
      <c r="G8" s="17"/>
      <c r="H8" s="55"/>
      <c r="I8" s="55"/>
      <c r="J8" s="55"/>
    </row>
    <row r="9" spans="1:10" ht="20.100000000000001" customHeight="1" x14ac:dyDescent="0.25">
      <c r="C9" s="50" t="s">
        <v>7</v>
      </c>
      <c r="D9" s="47"/>
      <c r="E9" s="47"/>
      <c r="G9" s="17"/>
      <c r="H9" s="63" t="s">
        <v>7</v>
      </c>
      <c r="I9" s="53"/>
      <c r="J9" s="53"/>
    </row>
    <row r="10" spans="1:10" ht="20.100000000000001" customHeight="1" x14ac:dyDescent="0.25">
      <c r="B10" t="s">
        <v>86</v>
      </c>
      <c r="C10" s="11">
        <v>138.41742611933142</v>
      </c>
      <c r="D10" s="11">
        <v>137.52538316948272</v>
      </c>
      <c r="E10" s="11">
        <v>220.10447832291891</v>
      </c>
      <c r="G10" s="17" t="s">
        <v>86</v>
      </c>
      <c r="H10" s="29">
        <v>123.53007816651636</v>
      </c>
      <c r="I10" s="29">
        <v>125.21879473340405</v>
      </c>
      <c r="J10" s="30">
        <v>132.51496707078689</v>
      </c>
    </row>
    <row r="11" spans="1:10" ht="20.100000000000001" customHeight="1" x14ac:dyDescent="0.25">
      <c r="B11" t="s">
        <v>87</v>
      </c>
      <c r="C11" s="11">
        <v>979.07134804819498</v>
      </c>
      <c r="D11" s="11">
        <v>193.85407906281</v>
      </c>
      <c r="E11" s="11">
        <v>2672.74</v>
      </c>
      <c r="G11" s="17" t="s">
        <v>87</v>
      </c>
      <c r="H11" s="22">
        <v>172.47946666468488</v>
      </c>
      <c r="I11" s="22">
        <v>151.62623304507906</v>
      </c>
      <c r="J11" s="23">
        <v>220.09799283391013</v>
      </c>
    </row>
    <row r="12" spans="1:10" ht="20.100000000000001" customHeight="1" x14ac:dyDescent="0.25">
      <c r="B12" t="s">
        <v>88</v>
      </c>
      <c r="C12" s="11">
        <v>164.54513412184701</v>
      </c>
      <c r="D12" s="11">
        <v>154.57461572282924</v>
      </c>
      <c r="E12" s="11">
        <v>243.74397843886524</v>
      </c>
      <c r="G12" s="17" t="s">
        <v>88</v>
      </c>
      <c r="H12" s="22">
        <v>129.38505761565335</v>
      </c>
      <c r="I12" s="22">
        <v>131.86349895496426</v>
      </c>
      <c r="J12" s="23">
        <v>143.61740617107449</v>
      </c>
    </row>
    <row r="13" spans="1:10" ht="20.100000000000001" customHeight="1" x14ac:dyDescent="0.25">
      <c r="B13" t="s">
        <v>89</v>
      </c>
      <c r="C13" s="11">
        <v>140.43013132182202</v>
      </c>
      <c r="D13" s="11">
        <v>136.37695169959602</v>
      </c>
      <c r="E13" s="11">
        <v>194.617971987837</v>
      </c>
      <c r="G13" s="17" t="s">
        <v>89</v>
      </c>
      <c r="H13" s="22">
        <v>121.55571889349669</v>
      </c>
      <c r="I13" s="22">
        <v>125.33550965061602</v>
      </c>
      <c r="J13" s="23">
        <v>131.58759266079215</v>
      </c>
    </row>
    <row r="14" spans="1:10" ht="20.100000000000001" customHeight="1" x14ac:dyDescent="0.25">
      <c r="B14" t="s">
        <v>90</v>
      </c>
      <c r="C14" s="11">
        <v>127.3196063438665</v>
      </c>
      <c r="D14" s="11">
        <v>124.87984573101775</v>
      </c>
      <c r="E14" s="11">
        <v>162.80040949458402</v>
      </c>
      <c r="G14" s="17" t="s">
        <v>90</v>
      </c>
      <c r="H14" s="22">
        <v>114.13063302614593</v>
      </c>
      <c r="I14" s="22">
        <v>117.37794739663227</v>
      </c>
      <c r="J14" s="23">
        <v>121.41470058936702</v>
      </c>
    </row>
    <row r="15" spans="1:10" ht="20.100000000000001" customHeight="1" x14ac:dyDescent="0.25">
      <c r="B15" t="s">
        <v>91</v>
      </c>
      <c r="C15" s="11">
        <v>92.801591550149993</v>
      </c>
      <c r="D15" s="11">
        <v>104.48329941469301</v>
      </c>
      <c r="E15" s="11">
        <v>122.366704021815</v>
      </c>
      <c r="G15" s="17" t="s">
        <v>91</v>
      </c>
      <c r="H15" s="22">
        <v>101.98330347754749</v>
      </c>
      <c r="I15" s="22">
        <v>107.42743455088812</v>
      </c>
      <c r="J15" s="23">
        <v>101.72401101371167</v>
      </c>
    </row>
    <row r="16" spans="1:10" ht="20.100000000000001" customHeight="1" x14ac:dyDescent="0.25">
      <c r="C16" s="11"/>
      <c r="D16" s="11"/>
      <c r="E16" s="11"/>
      <c r="G16" s="17"/>
      <c r="H16" s="22"/>
      <c r="I16" s="22"/>
      <c r="J16" s="23"/>
    </row>
    <row r="17" spans="2:10" ht="20.100000000000001" customHeight="1" x14ac:dyDescent="0.25">
      <c r="B17" t="s">
        <v>8</v>
      </c>
      <c r="C17" s="12">
        <v>115</v>
      </c>
      <c r="D17" s="12">
        <v>30</v>
      </c>
      <c r="E17" s="12">
        <v>66</v>
      </c>
      <c r="G17" s="24" t="s">
        <v>8</v>
      </c>
      <c r="H17" s="25">
        <v>104</v>
      </c>
      <c r="I17" s="25">
        <v>28</v>
      </c>
      <c r="J17" s="26">
        <v>51</v>
      </c>
    </row>
    <row r="18" spans="2:10" ht="20.100000000000001" customHeight="1" x14ac:dyDescent="0.25"/>
  </sheetData>
  <mergeCells count="10">
    <mergeCell ref="C6:E6"/>
    <mergeCell ref="C7:C8"/>
    <mergeCell ref="D7:D8"/>
    <mergeCell ref="E7:E8"/>
    <mergeCell ref="C9:E9"/>
    <mergeCell ref="H6:J6"/>
    <mergeCell ref="H7:H8"/>
    <mergeCell ref="I7:I8"/>
    <mergeCell ref="J7:J8"/>
    <mergeCell ref="H9:J9"/>
  </mergeCells>
  <hyperlinks>
    <hyperlink ref="A4" location="'List of contents'!A1" tooltip="Changes view to 'List of contents' sheet" display="'Back to 'List of contents'" xr:uid="{00000000-0004-0000-0800-000000000000}"/>
  </hyperlinks>
  <pageMargins left="0.75" right="0.75" top="1" bottom="1" header="0.5" footer="0.5"/>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85B465E-3DDC-4964-8B6E-E1E4A4DE2FA0}">
  <dimension ref="A1:P33"/>
  <sheetViews>
    <sheetView workbookViewId="0">
      <pane ySplit="9" topLeftCell="A10" activePane="bottomLeft" state="frozen"/>
      <selection pane="bottomLeft" activeCell="A2" sqref="A2"/>
    </sheetView>
  </sheetViews>
  <sheetFormatPr defaultRowHeight="14.25" x14ac:dyDescent="0.25"/>
  <cols>
    <col min="2" max="2" width="15.85546875" customWidth="1"/>
    <col min="3" max="7" width="10.28515625" customWidth="1"/>
    <col min="8" max="8" width="15.85546875" customWidth="1"/>
    <col min="9" max="12" width="10.28515625" customWidth="1"/>
    <col min="13" max="13" width="15.85546875" customWidth="1"/>
    <col min="14" max="16" width="10.28515625" customWidth="1"/>
  </cols>
  <sheetData>
    <row r="1" spans="1:16" ht="20.25" x14ac:dyDescent="0.35">
      <c r="A1" s="4" t="s">
        <v>753</v>
      </c>
    </row>
    <row r="2" spans="1:16" ht="20.100000000000001" customHeight="1" x14ac:dyDescent="0.3">
      <c r="A2" s="5" t="s">
        <v>93</v>
      </c>
    </row>
    <row r="3" spans="1:16" ht="20.100000000000001" customHeight="1" x14ac:dyDescent="0.25">
      <c r="A3" s="2" t="s">
        <v>94</v>
      </c>
    </row>
    <row r="4" spans="1:16" ht="20.100000000000001" customHeight="1" x14ac:dyDescent="0.25">
      <c r="A4" s="3" t="s">
        <v>2</v>
      </c>
    </row>
    <row r="5" spans="1:16" ht="20.100000000000001" customHeight="1" x14ac:dyDescent="0.25"/>
    <row r="6" spans="1:16" x14ac:dyDescent="0.25">
      <c r="C6" s="46" t="s">
        <v>95</v>
      </c>
      <c r="D6" s="47"/>
      <c r="E6" s="47"/>
      <c r="F6" s="47"/>
      <c r="H6" s="14"/>
      <c r="I6" s="52" t="s">
        <v>100</v>
      </c>
      <c r="J6" s="53"/>
      <c r="K6" s="53"/>
      <c r="N6" s="46" t="s">
        <v>104</v>
      </c>
      <c r="O6" s="47"/>
      <c r="P6" s="47"/>
    </row>
    <row r="7" spans="1:16" ht="24.95" customHeight="1" x14ac:dyDescent="0.25">
      <c r="C7" s="48" t="s">
        <v>96</v>
      </c>
      <c r="D7" s="68"/>
      <c r="E7" s="69" t="s">
        <v>97</v>
      </c>
      <c r="F7" s="48"/>
      <c r="H7" s="17"/>
      <c r="I7" s="54" t="s">
        <v>101</v>
      </c>
      <c r="J7" s="54" t="s">
        <v>102</v>
      </c>
      <c r="K7" s="54" t="s">
        <v>103</v>
      </c>
      <c r="N7" s="48" t="s">
        <v>105</v>
      </c>
      <c r="O7" s="48" t="s">
        <v>106</v>
      </c>
      <c r="P7" s="48" t="s">
        <v>107</v>
      </c>
    </row>
    <row r="8" spans="1:16" ht="24.95" customHeight="1" x14ac:dyDescent="0.25">
      <c r="C8" s="8" t="s">
        <v>98</v>
      </c>
      <c r="D8" s="35" t="s">
        <v>99</v>
      </c>
      <c r="E8" s="36" t="s">
        <v>98</v>
      </c>
      <c r="F8" s="8" t="s">
        <v>99</v>
      </c>
      <c r="H8" s="17"/>
      <c r="I8" s="55"/>
      <c r="J8" s="55"/>
      <c r="K8" s="55"/>
      <c r="N8" s="49"/>
      <c r="O8" s="49"/>
      <c r="P8" s="49"/>
    </row>
    <row r="9" spans="1:16" ht="20.100000000000001" customHeight="1" x14ac:dyDescent="0.25">
      <c r="C9" s="50" t="s">
        <v>7</v>
      </c>
      <c r="D9" s="47"/>
      <c r="E9" s="65" t="s">
        <v>42</v>
      </c>
      <c r="F9" s="51"/>
      <c r="H9" s="17"/>
      <c r="I9" s="19" t="s">
        <v>7</v>
      </c>
      <c r="J9" s="67" t="s">
        <v>7</v>
      </c>
      <c r="K9" s="58"/>
      <c r="N9" s="9" t="s">
        <v>7</v>
      </c>
      <c r="O9" s="65" t="s">
        <v>7</v>
      </c>
      <c r="P9" s="51"/>
    </row>
    <row r="10" spans="1:16" ht="20.100000000000001" customHeight="1" x14ac:dyDescent="0.25">
      <c r="B10" s="10">
        <v>41274</v>
      </c>
      <c r="C10" s="11">
        <v>119.92416858357382</v>
      </c>
      <c r="D10" s="11">
        <v>102.39832866051037</v>
      </c>
      <c r="E10" s="11">
        <v>366.53216820606377</v>
      </c>
      <c r="F10" s="11">
        <v>1189.4702788431553</v>
      </c>
      <c r="H10" s="21">
        <v>41274</v>
      </c>
      <c r="I10" s="22">
        <v>119.92416858357382</v>
      </c>
      <c r="J10" s="22"/>
      <c r="K10" s="23"/>
      <c r="M10" s="10">
        <v>41274</v>
      </c>
      <c r="N10" s="11">
        <v>102.39832866051037</v>
      </c>
      <c r="O10" s="11"/>
      <c r="P10" s="11"/>
    </row>
    <row r="11" spans="1:16" ht="20.100000000000001" customHeight="1" x14ac:dyDescent="0.25">
      <c r="B11" s="10">
        <v>41455</v>
      </c>
      <c r="C11" s="11">
        <v>118.34017329162332</v>
      </c>
      <c r="D11" s="11">
        <v>102.30977908947168</v>
      </c>
      <c r="E11" s="11">
        <v>318.85133437809696</v>
      </c>
      <c r="F11" s="11">
        <v>1199.0536159980693</v>
      </c>
      <c r="H11" s="21">
        <v>41455</v>
      </c>
      <c r="I11" s="22">
        <v>118.34017329162332</v>
      </c>
      <c r="J11" s="22">
        <v>3.2253207955942083</v>
      </c>
      <c r="K11" s="23">
        <v>4.6070022449475969</v>
      </c>
      <c r="M11" s="10">
        <v>41455</v>
      </c>
      <c r="N11" s="11">
        <v>102.30977908947168</v>
      </c>
      <c r="O11" s="11">
        <v>3.0408629092805572</v>
      </c>
      <c r="P11" s="11">
        <v>3.1300452366326112</v>
      </c>
    </row>
    <row r="12" spans="1:16" ht="20.100000000000001" customHeight="1" x14ac:dyDescent="0.25">
      <c r="B12" s="10">
        <v>41639</v>
      </c>
      <c r="C12" s="11">
        <v>121.31825559211677</v>
      </c>
      <c r="D12" s="11">
        <v>115.12583977032695</v>
      </c>
      <c r="E12" s="11">
        <v>198.77967148313536</v>
      </c>
      <c r="F12" s="11">
        <v>487.4950738578446</v>
      </c>
      <c r="H12" s="21">
        <v>41639</v>
      </c>
      <c r="I12" s="22">
        <v>121.31825559211677</v>
      </c>
      <c r="J12" s="22">
        <v>5.4354187245917327</v>
      </c>
      <c r="K12" s="23">
        <v>2.8472232974788936</v>
      </c>
      <c r="M12" s="10">
        <v>41639</v>
      </c>
      <c r="N12" s="11">
        <v>115.12583977032695</v>
      </c>
      <c r="O12" s="11">
        <v>15.034040368327013</v>
      </c>
      <c r="P12" s="11">
        <v>2.228198998000491</v>
      </c>
    </row>
    <row r="13" spans="1:16" ht="20.100000000000001" customHeight="1" x14ac:dyDescent="0.25">
      <c r="B13" s="10">
        <v>41820</v>
      </c>
      <c r="C13" s="11">
        <v>123.33487647657005</v>
      </c>
      <c r="D13" s="11">
        <v>114.04219164701969</v>
      </c>
      <c r="E13" s="11">
        <v>153.27189375156237</v>
      </c>
      <c r="F13" s="11">
        <v>356.30615603159828</v>
      </c>
      <c r="H13" s="21">
        <v>41820</v>
      </c>
      <c r="I13" s="22">
        <v>123.33487647657005</v>
      </c>
      <c r="J13" s="22">
        <v>6.9346918299597586</v>
      </c>
      <c r="K13" s="23">
        <v>5.1862266838675488</v>
      </c>
      <c r="M13" s="10">
        <v>41820</v>
      </c>
      <c r="N13" s="11">
        <v>114.04219164701969</v>
      </c>
      <c r="O13" s="11">
        <v>3.3366353113406522</v>
      </c>
      <c r="P13" s="11">
        <v>4.3185574342565349</v>
      </c>
    </row>
    <row r="14" spans="1:16" ht="20.100000000000001" customHeight="1" x14ac:dyDescent="0.25">
      <c r="B14" s="10">
        <v>42004</v>
      </c>
      <c r="C14" s="11">
        <v>127.3813491820178</v>
      </c>
      <c r="D14" s="11">
        <v>113.85905236642424</v>
      </c>
      <c r="E14" s="11">
        <v>49.245826655123061</v>
      </c>
      <c r="F14" s="11">
        <v>321.28273460251398</v>
      </c>
      <c r="H14" s="21">
        <v>42004</v>
      </c>
      <c r="I14" s="22">
        <v>127.3813491820178</v>
      </c>
      <c r="J14" s="22">
        <v>5.4590296927601614</v>
      </c>
      <c r="K14" s="23">
        <v>2.1089545998595054</v>
      </c>
      <c r="M14" s="10">
        <v>42004</v>
      </c>
      <c r="N14" s="11">
        <v>113.85905236642424</v>
      </c>
      <c r="O14" s="11">
        <v>1.886000705318406</v>
      </c>
      <c r="P14" s="11">
        <v>2.0498816483273985</v>
      </c>
    </row>
    <row r="15" spans="1:16" ht="20.100000000000001" customHeight="1" x14ac:dyDescent="0.25">
      <c r="B15" s="10">
        <v>42185</v>
      </c>
      <c r="C15" s="11">
        <v>123.98635336018368</v>
      </c>
      <c r="D15" s="11">
        <v>113.50328363334106</v>
      </c>
      <c r="E15" s="11">
        <v>7.5850492569929315</v>
      </c>
      <c r="F15" s="11">
        <v>262.17781576244681</v>
      </c>
      <c r="H15" s="21">
        <v>42185</v>
      </c>
      <c r="I15" s="22">
        <v>123.98635336018368</v>
      </c>
      <c r="J15" s="22">
        <v>4.5510222842811414</v>
      </c>
      <c r="K15" s="23">
        <v>7.4138396363850498</v>
      </c>
      <c r="M15" s="10">
        <v>42185</v>
      </c>
      <c r="N15" s="11">
        <v>113.50328363334106</v>
      </c>
      <c r="O15" s="11">
        <v>4.059034106930814</v>
      </c>
      <c r="P15" s="11">
        <v>4.3852004480709867</v>
      </c>
    </row>
    <row r="16" spans="1:16" ht="20.100000000000001" customHeight="1" x14ac:dyDescent="0.25">
      <c r="B16" s="10">
        <v>42369</v>
      </c>
      <c r="C16" s="11">
        <v>127.20362056444559</v>
      </c>
      <c r="D16" s="11">
        <v>115.88699360588195</v>
      </c>
      <c r="E16" s="11">
        <v>8.759106560837985</v>
      </c>
      <c r="F16" s="11">
        <v>139.65672123073202</v>
      </c>
      <c r="H16" s="21">
        <v>42369</v>
      </c>
      <c r="I16" s="22">
        <v>127.20362056444559</v>
      </c>
      <c r="J16" s="22">
        <v>0.93731306851623974</v>
      </c>
      <c r="K16" s="23">
        <v>-1.6156198242792872</v>
      </c>
      <c r="M16" s="10">
        <v>42369</v>
      </c>
      <c r="N16" s="11">
        <v>115.88699360588195</v>
      </c>
      <c r="O16" s="11">
        <v>2.1108483282985215</v>
      </c>
      <c r="P16" s="11">
        <v>1.0503501919133984E-2</v>
      </c>
    </row>
    <row r="17" spans="2:16" ht="20.100000000000001" customHeight="1" x14ac:dyDescent="0.25">
      <c r="B17" s="10">
        <v>42551</v>
      </c>
      <c r="C17" s="11">
        <v>129.14094489895115</v>
      </c>
      <c r="D17" s="11">
        <v>115.83407672242522</v>
      </c>
      <c r="E17" s="11">
        <v>0.70686916654082554</v>
      </c>
      <c r="F17" s="11">
        <v>67.725534819254989</v>
      </c>
      <c r="H17" s="21">
        <v>42551</v>
      </c>
      <c r="I17" s="22">
        <v>129.14094489895115</v>
      </c>
      <c r="J17" s="22">
        <v>3.163696620552308</v>
      </c>
      <c r="K17" s="23">
        <v>1.6160732850026713</v>
      </c>
      <c r="M17" s="10">
        <v>42551</v>
      </c>
      <c r="N17" s="11">
        <v>115.83407672242522</v>
      </c>
      <c r="O17" s="11">
        <v>1.9504065466115323</v>
      </c>
      <c r="P17" s="11">
        <v>1.9969809048163316</v>
      </c>
    </row>
    <row r="18" spans="2:16" ht="20.100000000000001" customHeight="1" x14ac:dyDescent="0.25">
      <c r="B18" s="10">
        <v>42735</v>
      </c>
      <c r="C18" s="11">
        <v>131.57700066023614</v>
      </c>
      <c r="D18" s="11">
        <v>116.78901864920859</v>
      </c>
      <c r="E18" s="11">
        <v>1.2271823942131772</v>
      </c>
      <c r="F18" s="11">
        <v>13.900926537746479</v>
      </c>
      <c r="H18" s="21">
        <v>42735</v>
      </c>
      <c r="I18" s="22">
        <v>131.57700066023614</v>
      </c>
      <c r="J18" s="22">
        <v>3.2050255485406325</v>
      </c>
      <c r="K18" s="23">
        <v>1.2942569809374189</v>
      </c>
      <c r="M18" s="10">
        <v>42735</v>
      </c>
      <c r="N18" s="11">
        <v>116.78901864920859</v>
      </c>
      <c r="O18" s="11">
        <v>2.2861766694505494</v>
      </c>
      <c r="P18" s="11">
        <v>1.4498192810438979</v>
      </c>
    </row>
    <row r="19" spans="2:16" ht="20.100000000000001" customHeight="1" x14ac:dyDescent="0.25">
      <c r="B19" s="10">
        <v>42916</v>
      </c>
      <c r="C19" s="11">
        <v>133.683869854124</v>
      </c>
      <c r="D19" s="11">
        <v>117.87130918897026</v>
      </c>
      <c r="E19" s="11">
        <v>2.3132291240306104E-2</v>
      </c>
      <c r="F19" s="11">
        <v>11.165676054526287</v>
      </c>
      <c r="H19" s="21">
        <v>42916</v>
      </c>
      <c r="I19" s="22">
        <v>133.683869854124</v>
      </c>
      <c r="J19" s="22">
        <v>5.562764042502673</v>
      </c>
      <c r="K19" s="23">
        <v>3.8990858753050146</v>
      </c>
      <c r="M19" s="10">
        <v>42916</v>
      </c>
      <c r="N19" s="11">
        <v>117.87130918897026</v>
      </c>
      <c r="O19" s="11">
        <v>3.4311714115493039</v>
      </c>
      <c r="P19" s="11">
        <v>2.4814697487322412</v>
      </c>
    </row>
    <row r="20" spans="2:16" ht="20.100000000000001" customHeight="1" x14ac:dyDescent="0.25">
      <c r="B20" s="10">
        <v>43100</v>
      </c>
      <c r="C20" s="11">
        <v>133.81153462326313</v>
      </c>
      <c r="D20" s="11">
        <v>116.71636662963883</v>
      </c>
      <c r="E20" s="11">
        <v>0</v>
      </c>
      <c r="F20" s="11">
        <v>2.6888697906750498</v>
      </c>
      <c r="H20" s="21">
        <v>43100</v>
      </c>
      <c r="I20" s="22">
        <v>133.81153462326313</v>
      </c>
      <c r="J20" s="22">
        <v>0.38012784035239827</v>
      </c>
      <c r="K20" s="23">
        <v>0.28435877318656799</v>
      </c>
      <c r="M20" s="10">
        <v>43100</v>
      </c>
      <c r="N20" s="11">
        <v>116.71636662963883</v>
      </c>
      <c r="O20" s="11">
        <v>1.2994960794236525</v>
      </c>
      <c r="P20" s="11">
        <v>2.3018841989253604</v>
      </c>
    </row>
    <row r="21" spans="2:16" ht="20.100000000000001" customHeight="1" x14ac:dyDescent="0.25">
      <c r="B21" s="10">
        <v>43281</v>
      </c>
      <c r="C21" s="11">
        <v>134.19161479974716</v>
      </c>
      <c r="D21" s="11">
        <v>116.41813242734902</v>
      </c>
      <c r="E21" s="11">
        <v>0</v>
      </c>
      <c r="F21" s="11">
        <v>28.939654148093631</v>
      </c>
      <c r="H21" s="21">
        <v>43281</v>
      </c>
      <c r="I21" s="22">
        <v>134.19161479974716</v>
      </c>
      <c r="J21" s="22">
        <v>3.7753477275174925</v>
      </c>
      <c r="K21" s="23">
        <v>3.481417644495362</v>
      </c>
      <c r="M21" s="10">
        <v>43281</v>
      </c>
      <c r="N21" s="11">
        <v>116.41813242734902</v>
      </c>
      <c r="O21" s="11">
        <v>3.0139739874497211</v>
      </c>
      <c r="P21" s="11">
        <v>3.2778700809214265</v>
      </c>
    </row>
    <row r="22" spans="2:16" ht="20.100000000000001" customHeight="1" x14ac:dyDescent="0.25">
      <c r="B22" s="10">
        <v>43465</v>
      </c>
      <c r="C22" s="11">
        <v>134.46395239433411</v>
      </c>
      <c r="D22" s="11">
        <v>116.85460755806241</v>
      </c>
      <c r="E22" s="11">
        <v>0</v>
      </c>
      <c r="F22" s="11">
        <v>3.733644352637532</v>
      </c>
      <c r="H22" s="21">
        <v>43465</v>
      </c>
      <c r="I22" s="22">
        <v>134.46395239433411</v>
      </c>
      <c r="J22" s="22">
        <v>-0.326279679430934</v>
      </c>
      <c r="K22" s="23">
        <v>-0.52815461135344122</v>
      </c>
      <c r="M22" s="10">
        <v>43465</v>
      </c>
      <c r="N22" s="11">
        <v>116.85460755806241</v>
      </c>
      <c r="O22" s="11">
        <v>1.5881735697547441</v>
      </c>
      <c r="P22" s="11">
        <v>1.2087215972190342</v>
      </c>
    </row>
    <row r="23" spans="2:16" ht="20.100000000000001" customHeight="1" x14ac:dyDescent="0.25">
      <c r="B23" s="10">
        <v>43646</v>
      </c>
      <c r="C23" s="11">
        <v>136.55753242072072</v>
      </c>
      <c r="D23" s="11">
        <v>117.07236161074459</v>
      </c>
      <c r="E23" s="11">
        <v>0</v>
      </c>
      <c r="F23" s="11">
        <v>9.0592450461299485</v>
      </c>
      <c r="H23" s="21">
        <v>43646</v>
      </c>
      <c r="I23" s="22">
        <v>136.55753242072072</v>
      </c>
      <c r="J23" s="22">
        <v>2.3533421873080496</v>
      </c>
      <c r="K23" s="23">
        <v>0.78415073343006458</v>
      </c>
      <c r="M23" s="10">
        <v>43646</v>
      </c>
      <c r="N23" s="11">
        <v>117.07236161074459</v>
      </c>
      <c r="O23" s="11">
        <v>3.7176194176480091</v>
      </c>
      <c r="P23" s="11">
        <v>3.5247051238556439</v>
      </c>
    </row>
    <row r="24" spans="2:16" ht="20.100000000000001" customHeight="1" x14ac:dyDescent="0.25">
      <c r="B24" s="10">
        <v>43830</v>
      </c>
      <c r="C24" s="11">
        <v>135.73644942400378</v>
      </c>
      <c r="D24" s="11">
        <v>117.162930911643</v>
      </c>
      <c r="E24" s="11">
        <v>0</v>
      </c>
      <c r="F24" s="11">
        <v>18.985665675101711</v>
      </c>
      <c r="H24" s="21">
        <v>43830</v>
      </c>
      <c r="I24" s="22">
        <v>135.73644942400378</v>
      </c>
      <c r="J24" s="22">
        <v>-2.5867598474849226E-3</v>
      </c>
      <c r="K24" s="23">
        <v>0.60230732774343987</v>
      </c>
      <c r="M24" s="10">
        <v>43830</v>
      </c>
      <c r="N24" s="11">
        <v>117.162930911643</v>
      </c>
      <c r="O24" s="11">
        <v>1.4001752526776383</v>
      </c>
      <c r="P24" s="11">
        <v>1.3217908787792321</v>
      </c>
    </row>
    <row r="25" spans="2:16" ht="20.100000000000001" customHeight="1" x14ac:dyDescent="0.25">
      <c r="B25" s="10">
        <v>44012</v>
      </c>
      <c r="C25" s="11">
        <v>141.67090725033452</v>
      </c>
      <c r="D25" s="11">
        <v>117.162930911643</v>
      </c>
      <c r="E25" s="11">
        <v>0.24841463462529911</v>
      </c>
      <c r="F25" s="11">
        <v>18.985665675101711</v>
      </c>
      <c r="H25" s="21">
        <v>44012</v>
      </c>
      <c r="I25" s="22">
        <v>141.67090725033452</v>
      </c>
      <c r="J25" s="22">
        <v>17.824851681279487</v>
      </c>
      <c r="K25" s="23">
        <v>12.889282150686437</v>
      </c>
      <c r="M25" s="10">
        <v>44012</v>
      </c>
      <c r="N25" s="11">
        <v>117.162930911643</v>
      </c>
      <c r="O25" s="11">
        <v>0</v>
      </c>
      <c r="P25" s="11">
        <v>0</v>
      </c>
    </row>
    <row r="26" spans="2:16" ht="20.100000000000001" customHeight="1" x14ac:dyDescent="0.25">
      <c r="B26" s="10">
        <v>44196</v>
      </c>
      <c r="C26" s="11">
        <v>144.28087940237319</v>
      </c>
      <c r="D26" s="11">
        <v>122.58363960008931</v>
      </c>
      <c r="E26" s="11">
        <v>0.46002900448441353</v>
      </c>
      <c r="F26" s="11">
        <v>0</v>
      </c>
      <c r="H26" s="21">
        <v>44196</v>
      </c>
      <c r="I26" s="22">
        <v>144.28087940237319</v>
      </c>
      <c r="J26" s="22">
        <v>7.3224650887741145</v>
      </c>
      <c r="K26" s="23">
        <v>5.3810529880849245</v>
      </c>
      <c r="M26" s="10">
        <v>44196</v>
      </c>
      <c r="N26" s="11">
        <v>122.58363960008931</v>
      </c>
      <c r="O26" s="11">
        <v>11.402432391284011</v>
      </c>
      <c r="P26" s="11">
        <v>6.4761621716400697</v>
      </c>
    </row>
    <row r="27" spans="2:16" ht="20.100000000000001" customHeight="1" x14ac:dyDescent="0.25">
      <c r="B27" s="10">
        <v>44377</v>
      </c>
      <c r="C27" s="11">
        <v>144.51887002179876</v>
      </c>
      <c r="D27" s="11">
        <v>124.08734756298898</v>
      </c>
      <c r="E27" s="11">
        <v>10.486680673866793</v>
      </c>
      <c r="F27" s="11">
        <v>0</v>
      </c>
      <c r="H27" s="21">
        <v>44377</v>
      </c>
      <c r="I27" s="22">
        <v>144.51887002179876</v>
      </c>
      <c r="J27" s="22">
        <v>2.6575883214723808</v>
      </c>
      <c r="K27" s="23">
        <v>2.488533975630383</v>
      </c>
      <c r="M27" s="10">
        <v>44377</v>
      </c>
      <c r="N27" s="11">
        <v>124.08734756298898</v>
      </c>
      <c r="O27" s="11">
        <v>5.6864400256319909</v>
      </c>
      <c r="P27" s="11">
        <v>4.4057168531394062</v>
      </c>
    </row>
    <row r="28" spans="2:16" ht="20.100000000000001" customHeight="1" x14ac:dyDescent="0.25">
      <c r="B28" s="10">
        <v>44561</v>
      </c>
      <c r="C28" s="11">
        <v>142.95155407157679</v>
      </c>
      <c r="D28" s="11">
        <v>124.32834577895444</v>
      </c>
      <c r="E28" s="11">
        <v>6.005107212187208</v>
      </c>
      <c r="F28" s="11">
        <v>0</v>
      </c>
      <c r="H28" s="21">
        <v>44561</v>
      </c>
      <c r="I28" s="22">
        <v>142.95155407157679</v>
      </c>
      <c r="J28" s="22">
        <v>2.4695690539555297</v>
      </c>
      <c r="K28" s="23">
        <v>3.5930419048363382</v>
      </c>
      <c r="M28" s="10">
        <v>44561</v>
      </c>
      <c r="N28" s="11">
        <v>124.32834577895444</v>
      </c>
      <c r="O28" s="11">
        <v>1.1534214837669889</v>
      </c>
      <c r="P28" s="11">
        <v>0.9573455691100673</v>
      </c>
    </row>
    <row r="29" spans="2:16" ht="20.100000000000001" customHeight="1" x14ac:dyDescent="0.25">
      <c r="B29" s="10">
        <v>44742</v>
      </c>
      <c r="C29" s="11">
        <v>138.66435878083823</v>
      </c>
      <c r="D29" s="11">
        <v>122.82502610787421</v>
      </c>
      <c r="E29" s="11">
        <v>6.6121620918730004</v>
      </c>
      <c r="F29" s="11">
        <v>0</v>
      </c>
      <c r="H29" s="21">
        <v>44742</v>
      </c>
      <c r="I29" s="22">
        <v>138.66435878083823</v>
      </c>
      <c r="J29" s="22">
        <v>0.97132008917666279</v>
      </c>
      <c r="K29" s="23">
        <v>4.0931299889372257</v>
      </c>
      <c r="M29" s="10">
        <v>44742</v>
      </c>
      <c r="N29" s="11">
        <v>122.82502610787421</v>
      </c>
      <c r="O29" s="11">
        <v>3.5408288071957812</v>
      </c>
      <c r="P29" s="11">
        <v>4.8081191114461683</v>
      </c>
    </row>
    <row r="30" spans="2:16" ht="20.100000000000001" customHeight="1" x14ac:dyDescent="0.25">
      <c r="C30" s="11"/>
      <c r="D30" s="11"/>
      <c r="E30" s="11"/>
      <c r="F30" s="11"/>
      <c r="H30" s="17"/>
      <c r="I30" s="22"/>
      <c r="J30" s="22"/>
      <c r="K30" s="23"/>
      <c r="N30" s="11"/>
      <c r="O30" s="11"/>
      <c r="P30" s="11"/>
    </row>
    <row r="31" spans="2:16" ht="20.100000000000001" customHeight="1" x14ac:dyDescent="0.25">
      <c r="B31" t="s">
        <v>8</v>
      </c>
      <c r="C31" s="12">
        <v>64</v>
      </c>
      <c r="D31" s="12">
        <v>69</v>
      </c>
      <c r="E31" s="12">
        <v>64</v>
      </c>
      <c r="F31" s="12">
        <v>69</v>
      </c>
      <c r="H31" s="24" t="s">
        <v>8</v>
      </c>
      <c r="I31" s="25">
        <v>64</v>
      </c>
      <c r="J31" s="25">
        <v>64</v>
      </c>
      <c r="K31" s="26">
        <v>64</v>
      </c>
      <c r="M31" t="s">
        <v>8</v>
      </c>
      <c r="N31" s="12">
        <v>69</v>
      </c>
      <c r="O31" s="12">
        <v>69</v>
      </c>
      <c r="P31" s="12">
        <v>69</v>
      </c>
    </row>
    <row r="32" spans="2:16" ht="20.100000000000001" customHeight="1" x14ac:dyDescent="0.25">
      <c r="C32" s="13"/>
      <c r="D32" s="13"/>
      <c r="E32" s="13"/>
      <c r="F32" s="13"/>
      <c r="I32" s="13"/>
      <c r="J32" s="13"/>
      <c r="K32" s="13"/>
      <c r="N32" s="13"/>
      <c r="O32" s="13"/>
      <c r="P32" s="13"/>
    </row>
    <row r="33" ht="20.100000000000001" customHeight="1" x14ac:dyDescent="0.25"/>
  </sheetData>
  <mergeCells count="15">
    <mergeCell ref="C6:F6"/>
    <mergeCell ref="C7:D7"/>
    <mergeCell ref="E7:F7"/>
    <mergeCell ref="C9:D9"/>
    <mergeCell ref="E9:F9"/>
    <mergeCell ref="I6:K6"/>
    <mergeCell ref="I7:I8"/>
    <mergeCell ref="J7:J8"/>
    <mergeCell ref="K7:K8"/>
    <mergeCell ref="J9:K9"/>
    <mergeCell ref="N6:P6"/>
    <mergeCell ref="N7:N8"/>
    <mergeCell ref="O7:O8"/>
    <mergeCell ref="P7:P8"/>
    <mergeCell ref="O9:P9"/>
  </mergeCells>
  <hyperlinks>
    <hyperlink ref="A4" location="'List of contents'!A1" tooltip="Changes view to 'List of contents' sheet" display="'Back to 'List of contents'" xr:uid="{00000000-0004-0000-0900-000000000000}"/>
  </hyperlinks>
  <pageMargins left="0.75" right="0.75" top="1" bottom="1" header="0.5" footer="0.5"/>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B84F5D-099A-4C4B-90D9-29A68C6179D5}">
  <dimension ref="A1:P33"/>
  <sheetViews>
    <sheetView workbookViewId="0">
      <pane ySplit="9" topLeftCell="A10" activePane="bottomLeft" state="frozen"/>
      <selection pane="bottomLeft" activeCell="A2" sqref="A2"/>
    </sheetView>
  </sheetViews>
  <sheetFormatPr defaultRowHeight="14.25" x14ac:dyDescent="0.25"/>
  <cols>
    <col min="2" max="2" width="15.85546875" customWidth="1"/>
    <col min="3" max="7" width="10.28515625" customWidth="1"/>
    <col min="8" max="8" width="15.85546875" customWidth="1"/>
    <col min="9" max="12" width="10.28515625" customWidth="1"/>
    <col min="13" max="13" width="15.85546875" customWidth="1"/>
    <col min="14" max="16" width="10.28515625" customWidth="1"/>
  </cols>
  <sheetData>
    <row r="1" spans="1:16" ht="20.25" x14ac:dyDescent="0.35">
      <c r="A1" s="4" t="s">
        <v>755</v>
      </c>
    </row>
    <row r="2" spans="1:16" ht="20.100000000000001" customHeight="1" x14ac:dyDescent="0.3">
      <c r="A2" s="5" t="s">
        <v>108</v>
      </c>
    </row>
    <row r="3" spans="1:16" ht="20.100000000000001" customHeight="1" x14ac:dyDescent="0.25">
      <c r="A3" s="2" t="s">
        <v>109</v>
      </c>
    </row>
    <row r="4" spans="1:16" ht="20.100000000000001" customHeight="1" x14ac:dyDescent="0.25">
      <c r="A4" s="3" t="s">
        <v>2</v>
      </c>
    </row>
    <row r="5" spans="1:16" ht="20.100000000000001" customHeight="1" x14ac:dyDescent="0.25"/>
    <row r="6" spans="1:16" x14ac:dyDescent="0.25">
      <c r="C6" s="46" t="s">
        <v>110</v>
      </c>
      <c r="D6" s="47"/>
      <c r="E6" s="47"/>
      <c r="F6" s="47"/>
      <c r="H6" s="14"/>
      <c r="I6" s="52" t="s">
        <v>112</v>
      </c>
      <c r="J6" s="53"/>
      <c r="K6" s="53"/>
      <c r="N6" s="46" t="s">
        <v>113</v>
      </c>
      <c r="O6" s="47"/>
      <c r="P6" s="47"/>
    </row>
    <row r="7" spans="1:16" ht="24.95" customHeight="1" x14ac:dyDescent="0.25">
      <c r="C7" s="48" t="s">
        <v>111</v>
      </c>
      <c r="D7" s="68"/>
      <c r="E7" s="69" t="s">
        <v>97</v>
      </c>
      <c r="F7" s="48"/>
      <c r="H7" s="17"/>
      <c r="I7" s="54" t="s">
        <v>101</v>
      </c>
      <c r="J7" s="54" t="s">
        <v>102</v>
      </c>
      <c r="K7" s="54" t="s">
        <v>103</v>
      </c>
      <c r="N7" s="48" t="s">
        <v>105</v>
      </c>
      <c r="O7" s="48" t="s">
        <v>106</v>
      </c>
      <c r="P7" s="48" t="s">
        <v>107</v>
      </c>
    </row>
    <row r="8" spans="1:16" ht="24.95" customHeight="1" x14ac:dyDescent="0.25">
      <c r="C8" s="8" t="s">
        <v>98</v>
      </c>
      <c r="D8" s="35" t="s">
        <v>99</v>
      </c>
      <c r="E8" s="36" t="s">
        <v>98</v>
      </c>
      <c r="F8" s="8" t="s">
        <v>99</v>
      </c>
      <c r="H8" s="17"/>
      <c r="I8" s="55"/>
      <c r="J8" s="55"/>
      <c r="K8" s="55"/>
      <c r="N8" s="49"/>
      <c r="O8" s="49"/>
      <c r="P8" s="49"/>
    </row>
    <row r="9" spans="1:16" ht="20.100000000000001" customHeight="1" x14ac:dyDescent="0.25">
      <c r="C9" s="50" t="s">
        <v>7</v>
      </c>
      <c r="D9" s="47"/>
      <c r="E9" s="65" t="s">
        <v>42</v>
      </c>
      <c r="F9" s="51"/>
      <c r="H9" s="17"/>
      <c r="I9" s="19" t="s">
        <v>7</v>
      </c>
      <c r="J9" s="67" t="s">
        <v>7</v>
      </c>
      <c r="K9" s="58"/>
      <c r="N9" s="9" t="s">
        <v>7</v>
      </c>
      <c r="O9" s="65" t="s">
        <v>7</v>
      </c>
      <c r="P9" s="51"/>
    </row>
    <row r="10" spans="1:16" ht="20.100000000000001" customHeight="1" x14ac:dyDescent="0.25">
      <c r="B10" s="10">
        <v>41274</v>
      </c>
      <c r="C10" s="11">
        <v>134.50286621967365</v>
      </c>
      <c r="D10" s="11">
        <v>99.532373529449274</v>
      </c>
      <c r="E10" s="11">
        <v>2.2451678850053645</v>
      </c>
      <c r="F10" s="11">
        <v>15.799963598270807</v>
      </c>
      <c r="H10" s="21">
        <v>41274</v>
      </c>
      <c r="I10" s="22">
        <v>134.50286621967365</v>
      </c>
      <c r="J10" s="22"/>
      <c r="K10" s="23"/>
      <c r="M10" s="10">
        <v>41274</v>
      </c>
      <c r="N10" s="11">
        <v>99.532373529449274</v>
      </c>
      <c r="O10" s="11"/>
      <c r="P10" s="11"/>
    </row>
    <row r="11" spans="1:16" ht="20.100000000000001" customHeight="1" x14ac:dyDescent="0.25">
      <c r="B11" s="10">
        <v>41455</v>
      </c>
      <c r="C11" s="11">
        <v>143.19393715839212</v>
      </c>
      <c r="D11" s="11">
        <v>100.46216333354545</v>
      </c>
      <c r="E11" s="11">
        <v>3.578764095959353</v>
      </c>
      <c r="F11" s="11">
        <v>14.46658465721174</v>
      </c>
      <c r="H11" s="21">
        <v>41455</v>
      </c>
      <c r="I11" s="22">
        <v>143.19393715839212</v>
      </c>
      <c r="J11" s="22">
        <v>2.2929192708371438</v>
      </c>
      <c r="K11" s="23">
        <v>-3.9156886880881903</v>
      </c>
      <c r="M11" s="10">
        <v>41455</v>
      </c>
      <c r="N11" s="11">
        <v>100.46216333354545</v>
      </c>
      <c r="O11" s="11">
        <v>-2.3486619139751235</v>
      </c>
      <c r="P11" s="11">
        <v>-3.2524371811598862</v>
      </c>
    </row>
    <row r="12" spans="1:16" ht="20.100000000000001" customHeight="1" x14ac:dyDescent="0.25">
      <c r="B12" s="10">
        <v>41639</v>
      </c>
      <c r="C12" s="11">
        <v>143.38951196465112</v>
      </c>
      <c r="D12" s="11">
        <v>109.21475333783495</v>
      </c>
      <c r="E12" s="11">
        <v>4.3788049132807663</v>
      </c>
      <c r="F12" s="11">
        <v>10.704224908507015</v>
      </c>
      <c r="H12" s="21">
        <v>41639</v>
      </c>
      <c r="I12" s="22">
        <v>143.38951196465112</v>
      </c>
      <c r="J12" s="22">
        <v>-1.3293195066238248</v>
      </c>
      <c r="K12" s="23">
        <v>-1.4639004739242396</v>
      </c>
      <c r="M12" s="10">
        <v>41639</v>
      </c>
      <c r="N12" s="11">
        <v>109.21475333783495</v>
      </c>
      <c r="O12" s="11">
        <v>6.80483326161111</v>
      </c>
      <c r="P12" s="11">
        <v>-1.7546231071058713</v>
      </c>
    </row>
    <row r="13" spans="1:16" ht="20.100000000000001" customHeight="1" x14ac:dyDescent="0.25">
      <c r="B13" s="10">
        <v>41820</v>
      </c>
      <c r="C13" s="11">
        <v>149.4052402737212</v>
      </c>
      <c r="D13" s="11">
        <v>107.34121502061839</v>
      </c>
      <c r="E13" s="11">
        <v>0.7525365260004977</v>
      </c>
      <c r="F13" s="11">
        <v>11.345041180118763</v>
      </c>
      <c r="H13" s="21">
        <v>41820</v>
      </c>
      <c r="I13" s="22">
        <v>149.4052402737212</v>
      </c>
      <c r="J13" s="22">
        <v>6.1779547713080616</v>
      </c>
      <c r="K13" s="23">
        <v>1.9027517921708692</v>
      </c>
      <c r="M13" s="10">
        <v>41820</v>
      </c>
      <c r="N13" s="11">
        <v>107.34121502061839</v>
      </c>
      <c r="O13" s="11">
        <v>1.7126593721629946</v>
      </c>
      <c r="P13" s="11">
        <v>3.4879566300069595</v>
      </c>
    </row>
    <row r="14" spans="1:16" ht="20.100000000000001" customHeight="1" x14ac:dyDescent="0.25">
      <c r="B14" s="10">
        <v>42004</v>
      </c>
      <c r="C14" s="11">
        <v>142.80263914822262</v>
      </c>
      <c r="D14" s="11">
        <v>105.71583213794089</v>
      </c>
      <c r="E14" s="11">
        <v>0.21870419066966595</v>
      </c>
      <c r="F14" s="11">
        <v>9.1000199693555714</v>
      </c>
      <c r="H14" s="21">
        <v>42004</v>
      </c>
      <c r="I14" s="22">
        <v>142.80263914822262</v>
      </c>
      <c r="J14" s="22">
        <v>-12.185980688893244</v>
      </c>
      <c r="K14" s="23">
        <v>-8.1258250349332215</v>
      </c>
      <c r="M14" s="10">
        <v>42004</v>
      </c>
      <c r="N14" s="11">
        <v>105.71583213794089</v>
      </c>
      <c r="O14" s="11">
        <v>-6.4067514382376194</v>
      </c>
      <c r="P14" s="11">
        <v>-4.9677535032076765</v>
      </c>
    </row>
    <row r="15" spans="1:16" ht="20.100000000000001" customHeight="1" x14ac:dyDescent="0.25">
      <c r="B15" s="10">
        <v>42185</v>
      </c>
      <c r="C15" s="11">
        <v>139.0224527110438</v>
      </c>
      <c r="D15" s="11">
        <v>107.46268437184301</v>
      </c>
      <c r="E15" s="11">
        <v>0.30933878951235366</v>
      </c>
      <c r="F15" s="11">
        <v>10.556313258135452</v>
      </c>
      <c r="H15" s="21">
        <v>42185</v>
      </c>
      <c r="I15" s="22">
        <v>139.0224527110438</v>
      </c>
      <c r="J15" s="22">
        <v>-1.2768331717691523</v>
      </c>
      <c r="K15" s="23">
        <v>1.407567577907558</v>
      </c>
      <c r="M15" s="10">
        <v>42185</v>
      </c>
      <c r="N15" s="11">
        <v>107.46268437184301</v>
      </c>
      <c r="O15" s="11">
        <v>2.7696162278482501</v>
      </c>
      <c r="P15" s="11">
        <v>1.0990518385976333</v>
      </c>
    </row>
    <row r="16" spans="1:16" ht="20.100000000000001" customHeight="1" x14ac:dyDescent="0.25">
      <c r="B16" s="10">
        <v>42369</v>
      </c>
      <c r="C16" s="11">
        <v>157.50388204058271</v>
      </c>
      <c r="D16" s="11">
        <v>111.15368874066074</v>
      </c>
      <c r="E16" s="11">
        <v>4.4686428619758987E-2</v>
      </c>
      <c r="F16" s="11">
        <v>2.8346163031600038</v>
      </c>
      <c r="H16" s="21">
        <v>42369</v>
      </c>
      <c r="I16" s="22">
        <v>157.50388204058271</v>
      </c>
      <c r="J16" s="22">
        <v>12.207198276801146</v>
      </c>
      <c r="K16" s="23">
        <v>-0.95914009118865251</v>
      </c>
      <c r="M16" s="10">
        <v>42369</v>
      </c>
      <c r="N16" s="11">
        <v>111.15368874066074</v>
      </c>
      <c r="O16" s="11">
        <v>4.3968763592016735</v>
      </c>
      <c r="P16" s="11">
        <v>0.93024082871763325</v>
      </c>
    </row>
    <row r="17" spans="2:16" ht="20.100000000000001" customHeight="1" x14ac:dyDescent="0.25">
      <c r="B17" s="10">
        <v>42551</v>
      </c>
      <c r="C17" s="11">
        <v>160.17031575266333</v>
      </c>
      <c r="D17" s="11">
        <v>111.65140585809949</v>
      </c>
      <c r="E17" s="11">
        <v>0.70964408678320012</v>
      </c>
      <c r="F17" s="11">
        <v>1.3400356082037304</v>
      </c>
      <c r="H17" s="21">
        <v>42551</v>
      </c>
      <c r="I17" s="22">
        <v>160.17031575266333</v>
      </c>
      <c r="J17" s="22">
        <v>10.03158980700508</v>
      </c>
      <c r="K17" s="23">
        <v>8.1998400281741475</v>
      </c>
      <c r="M17" s="10">
        <v>42551</v>
      </c>
      <c r="N17" s="11">
        <v>111.65140585809949</v>
      </c>
      <c r="O17" s="11">
        <v>3.4572256785325273</v>
      </c>
      <c r="P17" s="11">
        <v>2.9960363925832545</v>
      </c>
    </row>
    <row r="18" spans="2:16" ht="20.100000000000001" customHeight="1" x14ac:dyDescent="0.25">
      <c r="B18" s="10">
        <v>42735</v>
      </c>
      <c r="C18" s="11">
        <v>149.36036004818075</v>
      </c>
      <c r="D18" s="11">
        <v>111.67826032829775</v>
      </c>
      <c r="E18" s="11">
        <v>1.3707635955231816</v>
      </c>
      <c r="F18" s="11">
        <v>2.3857478896586723</v>
      </c>
      <c r="H18" s="21">
        <v>42735</v>
      </c>
      <c r="I18" s="22">
        <v>149.36036004818075</v>
      </c>
      <c r="J18" s="22">
        <v>-7.7441884445691498</v>
      </c>
      <c r="K18" s="23">
        <v>-1.0671743019037627</v>
      </c>
      <c r="M18" s="10">
        <v>42735</v>
      </c>
      <c r="N18" s="11">
        <v>111.67826032829775</v>
      </c>
      <c r="O18" s="11">
        <v>-1.2128094664675808</v>
      </c>
      <c r="P18" s="11">
        <v>-1.2365641135793275</v>
      </c>
    </row>
    <row r="19" spans="2:16" ht="20.100000000000001" customHeight="1" x14ac:dyDescent="0.25">
      <c r="B19" s="10">
        <v>42916</v>
      </c>
      <c r="C19" s="11">
        <v>166.01824615235213</v>
      </c>
      <c r="D19" s="11">
        <v>115.07246046493758</v>
      </c>
      <c r="E19" s="11">
        <v>0</v>
      </c>
      <c r="F19" s="11">
        <v>0.76342027153359493</v>
      </c>
      <c r="H19" s="21">
        <v>42916</v>
      </c>
      <c r="I19" s="22">
        <v>166.01824615235213</v>
      </c>
      <c r="J19" s="22">
        <v>19.648175085722315</v>
      </c>
      <c r="K19" s="23">
        <v>7.6429544588227065</v>
      </c>
      <c r="M19" s="10">
        <v>42916</v>
      </c>
      <c r="N19" s="11">
        <v>115.07246046493758</v>
      </c>
      <c r="O19" s="11">
        <v>1.959019814202704</v>
      </c>
      <c r="P19" s="11">
        <v>-1.0483836738844869</v>
      </c>
    </row>
    <row r="20" spans="2:16" ht="20.100000000000001" customHeight="1" x14ac:dyDescent="0.25">
      <c r="B20" s="10">
        <v>43100</v>
      </c>
      <c r="C20" s="11">
        <v>166.51432952866691</v>
      </c>
      <c r="D20" s="11">
        <v>117.15060031040676</v>
      </c>
      <c r="E20" s="11">
        <v>0</v>
      </c>
      <c r="F20" s="11">
        <v>0.63939022583591432</v>
      </c>
      <c r="H20" s="21">
        <v>43100</v>
      </c>
      <c r="I20" s="22">
        <v>166.51432952866691</v>
      </c>
      <c r="J20" s="22">
        <v>7.1532924843899028</v>
      </c>
      <c r="K20" s="23">
        <v>6.8340588948882344</v>
      </c>
      <c r="M20" s="10">
        <v>43100</v>
      </c>
      <c r="N20" s="11">
        <v>117.15060031040676</v>
      </c>
      <c r="O20" s="11">
        <v>2.3306263672677558</v>
      </c>
      <c r="P20" s="11">
        <v>0.51537871593542151</v>
      </c>
    </row>
    <row r="21" spans="2:16" ht="20.100000000000001" customHeight="1" x14ac:dyDescent="0.25">
      <c r="B21" s="10">
        <v>43281</v>
      </c>
      <c r="C21" s="11">
        <v>166.52218935916864</v>
      </c>
      <c r="D21" s="11">
        <v>116.21972123685738</v>
      </c>
      <c r="E21" s="11">
        <v>0</v>
      </c>
      <c r="F21" s="11">
        <v>0.78429607889687891</v>
      </c>
      <c r="H21" s="21">
        <v>43281</v>
      </c>
      <c r="I21" s="22">
        <v>166.52218935916864</v>
      </c>
      <c r="J21" s="22">
        <v>0.35111008314318581</v>
      </c>
      <c r="K21" s="23">
        <v>0.34637352089313322</v>
      </c>
      <c r="M21" s="10">
        <v>43281</v>
      </c>
      <c r="N21" s="11">
        <v>116.21972123685738</v>
      </c>
      <c r="O21" s="11">
        <v>0.72367554501133002</v>
      </c>
      <c r="P21" s="11">
        <v>1.5304367450725582</v>
      </c>
    </row>
    <row r="22" spans="2:16" ht="20.100000000000001" customHeight="1" x14ac:dyDescent="0.25">
      <c r="B22" s="10">
        <v>43465</v>
      </c>
      <c r="C22" s="11">
        <v>170.13548906662226</v>
      </c>
      <c r="D22" s="11">
        <v>117.07397444469569</v>
      </c>
      <c r="E22" s="11">
        <v>0</v>
      </c>
      <c r="F22" s="11">
        <v>5.3260461556993433E-2</v>
      </c>
      <c r="H22" s="21">
        <v>43465</v>
      </c>
      <c r="I22" s="22">
        <v>170.13548906662226</v>
      </c>
      <c r="J22" s="22">
        <v>1.7789426110208986</v>
      </c>
      <c r="K22" s="23">
        <v>-0.38261595373765672</v>
      </c>
      <c r="M22" s="10">
        <v>43465</v>
      </c>
      <c r="N22" s="11">
        <v>117.07397444469569</v>
      </c>
      <c r="O22" s="11">
        <v>1.4894731902887406</v>
      </c>
      <c r="P22" s="11">
        <v>0.74893535132112354</v>
      </c>
    </row>
    <row r="23" spans="2:16" ht="20.100000000000001" customHeight="1" x14ac:dyDescent="0.25">
      <c r="B23" s="10">
        <v>43646</v>
      </c>
      <c r="C23" s="11">
        <v>164.73510725650792</v>
      </c>
      <c r="D23" s="11">
        <v>117.54494346631526</v>
      </c>
      <c r="E23" s="11">
        <v>0</v>
      </c>
      <c r="F23" s="11">
        <v>0</v>
      </c>
      <c r="H23" s="21">
        <v>43646</v>
      </c>
      <c r="I23" s="22">
        <v>164.73510725650792</v>
      </c>
      <c r="J23" s="22">
        <v>6.4741573056985757</v>
      </c>
      <c r="K23" s="23">
        <v>9.9646160909386641</v>
      </c>
      <c r="M23" s="10">
        <v>43646</v>
      </c>
      <c r="N23" s="11">
        <v>117.54494346631526</v>
      </c>
      <c r="O23" s="11">
        <v>3.2690536847285165</v>
      </c>
      <c r="P23" s="11">
        <v>2.8552840767537346</v>
      </c>
    </row>
    <row r="24" spans="2:16" ht="20.100000000000001" customHeight="1" x14ac:dyDescent="0.25">
      <c r="B24" s="10">
        <v>43830</v>
      </c>
      <c r="C24" s="11">
        <v>162.9845230425442</v>
      </c>
      <c r="D24" s="11">
        <v>117.29857359109421</v>
      </c>
      <c r="E24" s="11">
        <v>0</v>
      </c>
      <c r="F24" s="11">
        <v>0</v>
      </c>
      <c r="H24" s="21">
        <v>43830</v>
      </c>
      <c r="I24" s="22">
        <v>162.9845230425442</v>
      </c>
      <c r="J24" s="22">
        <v>4.744138799918864</v>
      </c>
      <c r="K24" s="23">
        <v>5.8691746773469502</v>
      </c>
      <c r="M24" s="10">
        <v>43830</v>
      </c>
      <c r="N24" s="11">
        <v>117.29857359109421</v>
      </c>
      <c r="O24" s="11">
        <v>3.2507422948276412</v>
      </c>
      <c r="P24" s="11">
        <v>3.4676065900775987</v>
      </c>
    </row>
    <row r="25" spans="2:16" ht="20.100000000000001" customHeight="1" x14ac:dyDescent="0.25">
      <c r="B25" s="10">
        <v>44012</v>
      </c>
      <c r="C25" s="11">
        <v>196.83174874718199</v>
      </c>
      <c r="D25" s="11">
        <v>117.29857359109421</v>
      </c>
      <c r="E25" s="11">
        <v>0</v>
      </c>
      <c r="F25" s="11">
        <v>0</v>
      </c>
      <c r="H25" s="21">
        <v>44012</v>
      </c>
      <c r="I25" s="22">
        <v>196.83174874718199</v>
      </c>
      <c r="J25" s="22">
        <v>28.274598199028144</v>
      </c>
      <c r="K25" s="23">
        <v>6.2164734043796734</v>
      </c>
      <c r="M25" s="10">
        <v>44012</v>
      </c>
      <c r="N25" s="11">
        <v>117.29857359109421</v>
      </c>
      <c r="O25" s="11">
        <v>0</v>
      </c>
      <c r="P25" s="11">
        <v>0</v>
      </c>
    </row>
    <row r="26" spans="2:16" ht="20.100000000000001" customHeight="1" x14ac:dyDescent="0.25">
      <c r="B26" s="10">
        <v>44196</v>
      </c>
      <c r="C26" s="11">
        <v>204.89066076449478</v>
      </c>
      <c r="D26" s="11">
        <v>122.95262204830557</v>
      </c>
      <c r="E26" s="11">
        <v>0</v>
      </c>
      <c r="F26" s="11">
        <v>0.42165926331726861</v>
      </c>
      <c r="H26" s="21">
        <v>44196</v>
      </c>
      <c r="I26" s="22">
        <v>204.89066076449478</v>
      </c>
      <c r="J26" s="22">
        <v>13.514033483964294</v>
      </c>
      <c r="K26" s="23">
        <v>9.0492150038820984</v>
      </c>
      <c r="M26" s="10">
        <v>44196</v>
      </c>
      <c r="N26" s="11">
        <v>122.95262204830557</v>
      </c>
      <c r="O26" s="11">
        <v>12.805007912824248</v>
      </c>
      <c r="P26" s="11">
        <v>7.617603444909463</v>
      </c>
    </row>
    <row r="27" spans="2:16" ht="20.100000000000001" customHeight="1" x14ac:dyDescent="0.25">
      <c r="B27" s="10">
        <v>44377</v>
      </c>
      <c r="C27" s="11">
        <v>231.86080144561879</v>
      </c>
      <c r="D27" s="11">
        <v>126.11508833202778</v>
      </c>
      <c r="E27" s="11">
        <v>0</v>
      </c>
      <c r="F27" s="11">
        <v>0</v>
      </c>
      <c r="H27" s="21">
        <v>44377</v>
      </c>
      <c r="I27" s="22">
        <v>231.86080144561879</v>
      </c>
      <c r="J27" s="22">
        <v>32.817589484646128</v>
      </c>
      <c r="K27" s="23">
        <v>17.36819462792716</v>
      </c>
      <c r="M27" s="10">
        <v>44377</v>
      </c>
      <c r="N27" s="11">
        <v>126.11508833202778</v>
      </c>
      <c r="O27" s="11">
        <v>7.1478504521433051</v>
      </c>
      <c r="P27" s="11">
        <v>4.4610072765186182</v>
      </c>
    </row>
    <row r="28" spans="2:16" ht="20.100000000000001" customHeight="1" x14ac:dyDescent="0.25">
      <c r="B28" s="10">
        <v>44561</v>
      </c>
      <c r="C28" s="11">
        <v>223.4128409519125</v>
      </c>
      <c r="D28" s="11">
        <v>129.7194570672423</v>
      </c>
      <c r="E28" s="11">
        <v>0</v>
      </c>
      <c r="F28" s="11">
        <v>0</v>
      </c>
      <c r="H28" s="21">
        <v>44561</v>
      </c>
      <c r="I28" s="22">
        <v>223.4128409519125</v>
      </c>
      <c r="J28" s="22">
        <v>-0.18596541508296896</v>
      </c>
      <c r="K28" s="23">
        <v>3.5883253432190871</v>
      </c>
      <c r="M28" s="10">
        <v>44561</v>
      </c>
      <c r="N28" s="11">
        <v>129.7194570672423</v>
      </c>
      <c r="O28" s="11">
        <v>4.6737357258877621</v>
      </c>
      <c r="P28" s="11">
        <v>1.7652842955604935</v>
      </c>
    </row>
    <row r="29" spans="2:16" ht="20.100000000000001" customHeight="1" x14ac:dyDescent="0.25">
      <c r="B29" s="10">
        <v>44742</v>
      </c>
      <c r="C29" s="11">
        <v>208.28688097971829</v>
      </c>
      <c r="D29" s="11">
        <v>128.19348848649278</v>
      </c>
      <c r="E29" s="11">
        <v>0</v>
      </c>
      <c r="F29" s="11">
        <v>0</v>
      </c>
      <c r="H29" s="21">
        <v>44742</v>
      </c>
      <c r="I29" s="22">
        <v>208.28688097971829</v>
      </c>
      <c r="J29" s="22">
        <v>-2.6464228859781169</v>
      </c>
      <c r="K29" s="23">
        <v>4.4234717883773369</v>
      </c>
      <c r="M29" s="10">
        <v>44742</v>
      </c>
      <c r="N29" s="11">
        <v>128.19348848649278</v>
      </c>
      <c r="O29" s="11">
        <v>2.7618853028399859</v>
      </c>
      <c r="P29" s="11">
        <v>3.9851253450769266</v>
      </c>
    </row>
    <row r="30" spans="2:16" ht="20.100000000000001" customHeight="1" x14ac:dyDescent="0.25">
      <c r="C30" s="11"/>
      <c r="D30" s="11"/>
      <c r="E30" s="11"/>
      <c r="F30" s="11"/>
      <c r="H30" s="17"/>
      <c r="I30" s="22"/>
      <c r="J30" s="22"/>
      <c r="K30" s="23"/>
      <c r="N30" s="11"/>
      <c r="O30" s="11"/>
      <c r="P30" s="11"/>
    </row>
    <row r="31" spans="2:16" ht="20.100000000000001" customHeight="1" x14ac:dyDescent="0.25">
      <c r="B31" t="s">
        <v>8</v>
      </c>
      <c r="C31" s="12">
        <v>14</v>
      </c>
      <c r="D31" s="12">
        <v>17</v>
      </c>
      <c r="E31" s="12">
        <v>14</v>
      </c>
      <c r="F31" s="12">
        <v>17</v>
      </c>
      <c r="H31" s="24" t="s">
        <v>8</v>
      </c>
      <c r="I31" s="25">
        <v>14</v>
      </c>
      <c r="J31" s="25">
        <v>14</v>
      </c>
      <c r="K31" s="26">
        <v>14</v>
      </c>
      <c r="M31" t="s">
        <v>8</v>
      </c>
      <c r="N31" s="12">
        <v>17</v>
      </c>
      <c r="O31" s="12">
        <v>17</v>
      </c>
      <c r="P31" s="12">
        <v>17</v>
      </c>
    </row>
    <row r="32" spans="2:16" ht="20.100000000000001" customHeight="1" x14ac:dyDescent="0.25">
      <c r="C32" s="13"/>
      <c r="D32" s="13"/>
      <c r="E32" s="13"/>
      <c r="F32" s="13"/>
      <c r="I32" s="13"/>
      <c r="J32" s="13"/>
      <c r="K32" s="13"/>
      <c r="N32" s="13"/>
      <c r="O32" s="13"/>
      <c r="P32" s="13"/>
    </row>
    <row r="33" ht="20.100000000000001" customHeight="1" x14ac:dyDescent="0.25"/>
  </sheetData>
  <mergeCells count="15">
    <mergeCell ref="C6:F6"/>
    <mergeCell ref="C7:D7"/>
    <mergeCell ref="E7:F7"/>
    <mergeCell ref="C9:D9"/>
    <mergeCell ref="E9:F9"/>
    <mergeCell ref="I6:K6"/>
    <mergeCell ref="I7:I8"/>
    <mergeCell ref="J7:J8"/>
    <mergeCell ref="K7:K8"/>
    <mergeCell ref="J9:K9"/>
    <mergeCell ref="N6:P6"/>
    <mergeCell ref="N7:N8"/>
    <mergeCell ref="O7:O8"/>
    <mergeCell ref="P7:P8"/>
    <mergeCell ref="O9:P9"/>
  </mergeCells>
  <hyperlinks>
    <hyperlink ref="A4" location="'List of contents'!A1" tooltip="Changes view to 'List of contents' sheet" display="'Back to 'List of contents'" xr:uid="{00000000-0004-0000-0A00-000000000000}"/>
  </hyperlinks>
  <pageMargins left="0.75" right="0.75" top="1" bottom="1" header="0.5" footer="0.5"/>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2556E0-172C-4450-9260-BD296D541E90}">
  <dimension ref="A1:J33"/>
  <sheetViews>
    <sheetView workbookViewId="0">
      <pane ySplit="9" topLeftCell="A10" activePane="bottomLeft" state="frozen"/>
      <selection pane="bottomLeft" activeCell="A2" sqref="A2"/>
    </sheetView>
  </sheetViews>
  <sheetFormatPr defaultRowHeight="14.25" x14ac:dyDescent="0.25"/>
  <cols>
    <col min="2" max="2" width="15.85546875" customWidth="1"/>
    <col min="3" max="6" width="10.28515625" customWidth="1"/>
    <col min="7" max="7" width="15.85546875" customWidth="1"/>
    <col min="8" max="10" width="10.28515625" customWidth="1"/>
  </cols>
  <sheetData>
    <row r="1" spans="1:10" ht="20.25" x14ac:dyDescent="0.35">
      <c r="A1" s="4" t="s">
        <v>758</v>
      </c>
    </row>
    <row r="2" spans="1:10" ht="20.100000000000001" customHeight="1" x14ac:dyDescent="0.3">
      <c r="A2" s="5" t="s">
        <v>0</v>
      </c>
    </row>
    <row r="3" spans="1:10" ht="20.100000000000001" customHeight="1" x14ac:dyDescent="0.25">
      <c r="A3" s="2" t="s">
        <v>114</v>
      </c>
    </row>
    <row r="4" spans="1:10" ht="20.100000000000001" customHeight="1" x14ac:dyDescent="0.25">
      <c r="A4" s="3" t="s">
        <v>2</v>
      </c>
    </row>
    <row r="5" spans="1:10" ht="20.100000000000001" customHeight="1" x14ac:dyDescent="0.25"/>
    <row r="6" spans="1:10" ht="20.100000000000001" customHeight="1" x14ac:dyDescent="0.25">
      <c r="C6" s="46" t="s">
        <v>98</v>
      </c>
      <c r="D6" s="47"/>
      <c r="E6" s="47"/>
      <c r="G6" s="14"/>
      <c r="H6" s="52" t="s">
        <v>115</v>
      </c>
      <c r="I6" s="53"/>
      <c r="J6" s="53"/>
    </row>
    <row r="7" spans="1:10" ht="24.95" customHeight="1" x14ac:dyDescent="0.25">
      <c r="C7" s="48" t="s">
        <v>14</v>
      </c>
      <c r="D7" s="48" t="s">
        <v>15</v>
      </c>
      <c r="E7" s="48" t="s">
        <v>16</v>
      </c>
      <c r="G7" s="17"/>
      <c r="H7" s="54" t="s">
        <v>14</v>
      </c>
      <c r="I7" s="54" t="s">
        <v>15</v>
      </c>
      <c r="J7" s="54" t="s">
        <v>16</v>
      </c>
    </row>
    <row r="8" spans="1:10" ht="24.95" customHeight="1" x14ac:dyDescent="0.25">
      <c r="C8" s="49"/>
      <c r="D8" s="49"/>
      <c r="E8" s="49"/>
      <c r="G8" s="17"/>
      <c r="H8" s="55"/>
      <c r="I8" s="55"/>
      <c r="J8" s="55"/>
    </row>
    <row r="9" spans="1:10" ht="20.100000000000001" customHeight="1" x14ac:dyDescent="0.25">
      <c r="G9" s="17"/>
      <c r="H9" s="20"/>
      <c r="I9" s="20"/>
      <c r="J9" s="37"/>
    </row>
    <row r="10" spans="1:10" ht="20.100000000000001" customHeight="1" x14ac:dyDescent="0.25">
      <c r="B10" s="10">
        <v>41274</v>
      </c>
      <c r="C10" s="11">
        <v>106.88145578900756</v>
      </c>
      <c r="D10" s="11">
        <v>106.67470903577004</v>
      </c>
      <c r="E10" s="11">
        <v>143.62811323760033</v>
      </c>
      <c r="G10" s="21">
        <v>41274</v>
      </c>
      <c r="H10" s="22">
        <v>96.762821714038594</v>
      </c>
      <c r="I10" s="22">
        <v>89.983313146399496</v>
      </c>
      <c r="J10" s="23">
        <v>112.38688366091026</v>
      </c>
    </row>
    <row r="11" spans="1:10" ht="20.100000000000001" customHeight="1" x14ac:dyDescent="0.25">
      <c r="B11" s="10">
        <v>41455</v>
      </c>
      <c r="C11" s="11">
        <v>100.52370907065789</v>
      </c>
      <c r="D11" s="11">
        <v>111.18605691531158</v>
      </c>
      <c r="E11" s="11">
        <v>139.38889253661543</v>
      </c>
      <c r="G11" s="21">
        <v>41455</v>
      </c>
      <c r="H11" s="22">
        <v>98.432140536813279</v>
      </c>
      <c r="I11" s="22">
        <v>89.903134122713979</v>
      </c>
      <c r="J11" s="23">
        <v>110.09030585014116</v>
      </c>
    </row>
    <row r="12" spans="1:10" ht="20.100000000000001" customHeight="1" x14ac:dyDescent="0.25">
      <c r="B12" s="10">
        <v>41639</v>
      </c>
      <c r="C12" s="11">
        <v>107.45561291760507</v>
      </c>
      <c r="D12" s="11">
        <v>114.4424812149436</v>
      </c>
      <c r="E12" s="11">
        <v>137.84688069389125</v>
      </c>
      <c r="G12" s="21">
        <v>41639</v>
      </c>
      <c r="H12" s="22">
        <v>100.88713734311145</v>
      </c>
      <c r="I12" s="22">
        <v>101.11319918123685</v>
      </c>
      <c r="J12" s="23">
        <v>132.85194185341805</v>
      </c>
    </row>
    <row r="13" spans="1:10" ht="20.100000000000001" customHeight="1" x14ac:dyDescent="0.25">
      <c r="B13" s="10">
        <v>41820</v>
      </c>
      <c r="C13" s="11">
        <v>112.54250800038146</v>
      </c>
      <c r="D13" s="11">
        <v>121.35349552791452</v>
      </c>
      <c r="E13" s="11">
        <v>132.27256750418786</v>
      </c>
      <c r="G13" s="21">
        <v>41820</v>
      </c>
      <c r="H13" s="22">
        <v>101.60993921433969</v>
      </c>
      <c r="I13" s="22">
        <v>102.79681979229274</v>
      </c>
      <c r="J13" s="23">
        <v>127.81218783344841</v>
      </c>
    </row>
    <row r="14" spans="1:10" ht="20.100000000000001" customHeight="1" x14ac:dyDescent="0.25">
      <c r="B14" s="10">
        <v>42004</v>
      </c>
      <c r="C14" s="11">
        <v>124.36499563985015</v>
      </c>
      <c r="D14" s="11">
        <v>125.04711837146144</v>
      </c>
      <c r="E14" s="11">
        <v>131.28265729562401</v>
      </c>
      <c r="G14" s="21">
        <v>42004</v>
      </c>
      <c r="H14" s="22">
        <v>101.65423960115677</v>
      </c>
      <c r="I14" s="22">
        <v>112.42036969825342</v>
      </c>
      <c r="J14" s="23">
        <v>122.54485375581596</v>
      </c>
    </row>
    <row r="15" spans="1:10" ht="20.100000000000001" customHeight="1" x14ac:dyDescent="0.25">
      <c r="B15" s="10">
        <v>42185</v>
      </c>
      <c r="C15" s="11">
        <v>120.97560549068751</v>
      </c>
      <c r="D15" s="11">
        <v>118.32792521642321</v>
      </c>
      <c r="E15" s="11">
        <v>130.39108690892803</v>
      </c>
      <c r="G15" s="21">
        <v>42185</v>
      </c>
      <c r="H15" s="22">
        <v>102.8213719064552</v>
      </c>
      <c r="I15" s="22">
        <v>111.44768216093929</v>
      </c>
      <c r="J15" s="23">
        <v>121.11822608464216</v>
      </c>
    </row>
    <row r="16" spans="1:10" ht="20.100000000000001" customHeight="1" x14ac:dyDescent="0.25">
      <c r="B16" s="10">
        <v>42369</v>
      </c>
      <c r="C16" s="11">
        <v>129.32129333736503</v>
      </c>
      <c r="D16" s="11">
        <v>121.14332692303495</v>
      </c>
      <c r="E16" s="11">
        <v>130.68571460362941</v>
      </c>
      <c r="G16" s="21">
        <v>42369</v>
      </c>
      <c r="H16" s="22">
        <v>105.47348694375331</v>
      </c>
      <c r="I16" s="22">
        <v>114.0906591804238</v>
      </c>
      <c r="J16" s="23">
        <v>123.02051738292982</v>
      </c>
    </row>
    <row r="17" spans="2:10" ht="20.100000000000001" customHeight="1" x14ac:dyDescent="0.25">
      <c r="B17" s="10">
        <v>42551</v>
      </c>
      <c r="C17" s="11">
        <v>130.67688489673364</v>
      </c>
      <c r="D17" s="11">
        <v>125.27816177781648</v>
      </c>
      <c r="E17" s="11">
        <v>131.04698279352365</v>
      </c>
      <c r="G17" s="21">
        <v>42551</v>
      </c>
      <c r="H17" s="22">
        <v>106.45686189694898</v>
      </c>
      <c r="I17" s="22">
        <v>110.14870105847652</v>
      </c>
      <c r="J17" s="23">
        <v>123.55593848209512</v>
      </c>
    </row>
    <row r="18" spans="2:10" ht="20.100000000000001" customHeight="1" x14ac:dyDescent="0.25">
      <c r="B18" s="10">
        <v>42735</v>
      </c>
      <c r="C18" s="11">
        <v>131.69402572414882</v>
      </c>
      <c r="D18" s="11">
        <v>122.66462187623065</v>
      </c>
      <c r="E18" s="11">
        <v>138.32661279042276</v>
      </c>
      <c r="G18" s="21">
        <v>42735</v>
      </c>
      <c r="H18" s="22">
        <v>108.74530521046061</v>
      </c>
      <c r="I18" s="22">
        <v>110.04881874927376</v>
      </c>
      <c r="J18" s="23">
        <v>123.81709639317782</v>
      </c>
    </row>
    <row r="19" spans="2:10" ht="20.100000000000001" customHeight="1" x14ac:dyDescent="0.25">
      <c r="B19" s="10">
        <v>42916</v>
      </c>
      <c r="C19" s="11">
        <v>135.72168595489907</v>
      </c>
      <c r="D19" s="11">
        <v>127.87487764563321</v>
      </c>
      <c r="E19" s="11">
        <v>136.53924136543861</v>
      </c>
      <c r="G19" s="21">
        <v>42916</v>
      </c>
      <c r="H19" s="22">
        <v>110.61844846381075</v>
      </c>
      <c r="I19" s="22">
        <v>110.10282447945903</v>
      </c>
      <c r="J19" s="23">
        <v>124.56148183666417</v>
      </c>
    </row>
    <row r="20" spans="2:10" ht="20.100000000000001" customHeight="1" x14ac:dyDescent="0.25">
      <c r="B20" s="10">
        <v>43100</v>
      </c>
      <c r="C20" s="11">
        <v>137.848675412479</v>
      </c>
      <c r="D20" s="11">
        <v>124.41100491511719</v>
      </c>
      <c r="E20" s="11">
        <v>138.24314489729068</v>
      </c>
      <c r="G20" s="21">
        <v>43100</v>
      </c>
      <c r="H20" s="22">
        <v>111.1730383903422</v>
      </c>
      <c r="I20" s="22">
        <v>110.20867773560705</v>
      </c>
      <c r="J20" s="23">
        <v>121.90303679617162</v>
      </c>
    </row>
    <row r="21" spans="2:10" ht="20.100000000000001" customHeight="1" x14ac:dyDescent="0.25">
      <c r="B21" s="10">
        <v>43281</v>
      </c>
      <c r="C21" s="11">
        <v>135.89739807136436</v>
      </c>
      <c r="D21" s="11">
        <v>122.54932414504201</v>
      </c>
      <c r="E21" s="11">
        <v>141.26307925441756</v>
      </c>
      <c r="G21" s="21">
        <v>43281</v>
      </c>
      <c r="H21" s="22">
        <v>110.67959985731201</v>
      </c>
      <c r="I21" s="22">
        <v>108.4812520885996</v>
      </c>
      <c r="J21" s="23">
        <v>122.13744435362128</v>
      </c>
    </row>
    <row r="22" spans="2:10" ht="20.100000000000001" customHeight="1" x14ac:dyDescent="0.25">
      <c r="B22" s="10">
        <v>43465</v>
      </c>
      <c r="C22" s="11">
        <v>141.05523408434607</v>
      </c>
      <c r="D22" s="11">
        <v>122.86467714719737</v>
      </c>
      <c r="E22" s="11">
        <v>138.93472517066277</v>
      </c>
      <c r="G22" s="21">
        <v>43465</v>
      </c>
      <c r="H22" s="22">
        <v>112.1706488820265</v>
      </c>
      <c r="I22" s="22">
        <v>110.7382893356142</v>
      </c>
      <c r="J22" s="23">
        <v>121.24860285170067</v>
      </c>
    </row>
    <row r="23" spans="2:10" ht="20.100000000000001" customHeight="1" x14ac:dyDescent="0.25">
      <c r="B23" s="10">
        <v>43646</v>
      </c>
      <c r="C23" s="11">
        <v>139.6960754021793</v>
      </c>
      <c r="D23" s="11">
        <v>121.62740383937265</v>
      </c>
      <c r="E23" s="11">
        <v>145.69513541960893</v>
      </c>
      <c r="G23" s="21">
        <v>43646</v>
      </c>
      <c r="H23" s="22">
        <v>110.55744907577014</v>
      </c>
      <c r="I23" s="22">
        <v>110.49001732084243</v>
      </c>
      <c r="J23" s="23">
        <v>122.51685965941419</v>
      </c>
    </row>
    <row r="24" spans="2:10" ht="20.100000000000001" customHeight="1" x14ac:dyDescent="0.25">
      <c r="B24" s="10">
        <v>43830</v>
      </c>
      <c r="C24" s="11">
        <v>142.61623579229561</v>
      </c>
      <c r="D24" s="11">
        <v>120.25638952790123</v>
      </c>
      <c r="E24" s="11">
        <v>143.7425903361528</v>
      </c>
      <c r="G24" s="21">
        <v>43830</v>
      </c>
      <c r="H24" s="22">
        <v>111.49933434143398</v>
      </c>
      <c r="I24" s="22">
        <v>111.1672330669051</v>
      </c>
      <c r="J24" s="23">
        <v>121.83018566981076</v>
      </c>
    </row>
    <row r="25" spans="2:10" ht="20.100000000000001" customHeight="1" x14ac:dyDescent="0.25">
      <c r="B25" s="10">
        <v>44012</v>
      </c>
      <c r="C25" s="11">
        <v>158.09308286884522</v>
      </c>
      <c r="D25" s="11">
        <v>128.51662129509972</v>
      </c>
      <c r="E25" s="11">
        <v>142.19535269316188</v>
      </c>
      <c r="G25" s="21">
        <v>44012</v>
      </c>
      <c r="H25" s="22">
        <v>111.49933434143398</v>
      </c>
      <c r="I25" s="22">
        <v>111.1672330669051</v>
      </c>
      <c r="J25" s="23">
        <v>121.83018566981076</v>
      </c>
    </row>
    <row r="26" spans="2:10" ht="20.100000000000001" customHeight="1" x14ac:dyDescent="0.25">
      <c r="B26" s="10">
        <v>44196</v>
      </c>
      <c r="C26" s="11">
        <v>161.006439379369</v>
      </c>
      <c r="D26" s="11">
        <v>125.14109327443916</v>
      </c>
      <c r="E26" s="11">
        <v>150.67959583228955</v>
      </c>
      <c r="G26" s="21">
        <v>44196</v>
      </c>
      <c r="H26" s="22">
        <v>119.35891596181408</v>
      </c>
      <c r="I26" s="22">
        <v>125.08297032458991</v>
      </c>
      <c r="J26" s="23">
        <v>123.27825728782771</v>
      </c>
    </row>
    <row r="27" spans="2:10" ht="20.100000000000001" customHeight="1" x14ac:dyDescent="0.25">
      <c r="B27" s="10">
        <v>44377</v>
      </c>
      <c r="C27" s="11">
        <v>177.83743901312209</v>
      </c>
      <c r="D27" s="11">
        <v>118.69812627553272</v>
      </c>
      <c r="E27" s="11">
        <v>147.73891661582763</v>
      </c>
      <c r="G27" s="21">
        <v>44377</v>
      </c>
      <c r="H27" s="22">
        <v>120.26494541797805</v>
      </c>
      <c r="I27" s="22">
        <v>135.22766439818753</v>
      </c>
      <c r="J27" s="23">
        <v>122.31590501671224</v>
      </c>
    </row>
    <row r="28" spans="2:10" ht="20.100000000000001" customHeight="1" x14ac:dyDescent="0.25">
      <c r="B28" s="10">
        <v>44561</v>
      </c>
      <c r="C28" s="11">
        <v>174.91958308286874</v>
      </c>
      <c r="D28" s="11">
        <v>119.9305801884063</v>
      </c>
      <c r="E28" s="11">
        <v>144.62684067208193</v>
      </c>
      <c r="G28" s="21">
        <v>44561</v>
      </c>
      <c r="H28" s="22">
        <v>121.49138833209928</v>
      </c>
      <c r="I28" s="22">
        <v>131.17042126523995</v>
      </c>
      <c r="J28" s="23">
        <v>123.52555612067529</v>
      </c>
    </row>
    <row r="29" spans="2:10" ht="20.100000000000001" customHeight="1" x14ac:dyDescent="0.25">
      <c r="B29" s="10">
        <v>44742</v>
      </c>
      <c r="C29" s="11">
        <v>152.3863583802586</v>
      </c>
      <c r="D29" s="11">
        <v>120.43361966074922</v>
      </c>
      <c r="E29" s="11">
        <v>144.92287585677798</v>
      </c>
      <c r="G29" s="21">
        <v>44742</v>
      </c>
      <c r="H29" s="22">
        <v>120.20762492367855</v>
      </c>
      <c r="I29" s="22">
        <v>123.20322140265722</v>
      </c>
      <c r="J29" s="23">
        <v>123.80549034128339</v>
      </c>
    </row>
    <row r="30" spans="2:10" ht="20.100000000000001" customHeight="1" x14ac:dyDescent="0.25">
      <c r="C30" s="11"/>
      <c r="D30" s="11"/>
      <c r="E30" s="11"/>
      <c r="G30" s="17"/>
      <c r="H30" s="22"/>
      <c r="I30" s="22"/>
      <c r="J30" s="23"/>
    </row>
    <row r="31" spans="2:10" ht="20.100000000000001" customHeight="1" x14ac:dyDescent="0.25">
      <c r="B31" t="s">
        <v>8</v>
      </c>
      <c r="C31" s="12">
        <v>21</v>
      </c>
      <c r="D31" s="12">
        <v>16</v>
      </c>
      <c r="E31" s="12">
        <v>27</v>
      </c>
      <c r="G31" s="24" t="s">
        <v>8</v>
      </c>
      <c r="H31" s="25">
        <v>21</v>
      </c>
      <c r="I31" s="25">
        <v>10</v>
      </c>
      <c r="J31" s="26">
        <v>38</v>
      </c>
    </row>
    <row r="32" spans="2:10" ht="20.100000000000001" customHeight="1" x14ac:dyDescent="0.25">
      <c r="C32" s="13"/>
      <c r="D32" s="13"/>
      <c r="E32" s="13"/>
      <c r="H32" s="13"/>
      <c r="I32" s="13"/>
      <c r="J32" s="13"/>
    </row>
    <row r="33" ht="20.100000000000001" customHeight="1" x14ac:dyDescent="0.25"/>
  </sheetData>
  <mergeCells count="8">
    <mergeCell ref="C6:E6"/>
    <mergeCell ref="C7:C8"/>
    <mergeCell ref="D7:D8"/>
    <mergeCell ref="E7:E8"/>
    <mergeCell ref="H6:J6"/>
    <mergeCell ref="H7:H8"/>
    <mergeCell ref="I7:I8"/>
    <mergeCell ref="J7:J8"/>
  </mergeCells>
  <hyperlinks>
    <hyperlink ref="A4" location="'List of contents'!A1" tooltip="Changes view to 'List of contents' sheet" display="'Back to 'List of contents'" xr:uid="{00000000-0004-0000-0B00-000000000000}"/>
  </hyperlinks>
  <pageMargins left="0.75" right="0.75" top="1" bottom="1" header="0.5" footer="0.5"/>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2AD3D4-4C3D-4B6A-A550-3B8EB95AF809}">
  <dimension ref="A1:O36"/>
  <sheetViews>
    <sheetView workbookViewId="0">
      <pane ySplit="9" topLeftCell="A10" activePane="bottomLeft" state="frozen"/>
      <selection pane="bottomLeft" activeCell="Q13" sqref="Q13"/>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x14ac:dyDescent="0.35">
      <c r="A1" s="4" t="s">
        <v>116</v>
      </c>
    </row>
    <row r="2" spans="1:15" ht="20.100000000000001" customHeight="1" x14ac:dyDescent="0.3">
      <c r="A2" s="5" t="s">
        <v>117</v>
      </c>
    </row>
    <row r="3" spans="1:15" ht="20.100000000000001" customHeight="1" x14ac:dyDescent="0.25">
      <c r="A3" s="2" t="s">
        <v>118</v>
      </c>
    </row>
    <row r="4" spans="1:15" ht="20.100000000000001" customHeight="1" x14ac:dyDescent="0.25">
      <c r="A4" s="3" t="s">
        <v>2</v>
      </c>
    </row>
    <row r="5" spans="1:15" ht="20.100000000000001" customHeight="1" x14ac:dyDescent="0.25"/>
    <row r="6" spans="1:15" ht="20.100000000000001" customHeight="1" x14ac:dyDescent="0.25">
      <c r="C6" s="46" t="s">
        <v>119</v>
      </c>
      <c r="D6" s="47"/>
      <c r="E6" s="47"/>
      <c r="G6" s="14"/>
      <c r="H6" s="52" t="s">
        <v>120</v>
      </c>
      <c r="I6" s="53"/>
      <c r="J6" s="53"/>
      <c r="M6" s="46" t="s">
        <v>121</v>
      </c>
      <c r="N6" s="47"/>
      <c r="O6" s="47"/>
    </row>
    <row r="7" spans="1:15" ht="24.95" customHeight="1" x14ac:dyDescent="0.25">
      <c r="C7" s="48" t="s">
        <v>14</v>
      </c>
      <c r="D7" s="48" t="s">
        <v>15</v>
      </c>
      <c r="E7" s="48" t="s">
        <v>16</v>
      </c>
      <c r="G7" s="17"/>
      <c r="H7" s="54" t="s">
        <v>14</v>
      </c>
      <c r="I7" s="54" t="s">
        <v>15</v>
      </c>
      <c r="J7" s="54" t="s">
        <v>16</v>
      </c>
      <c r="M7" s="48" t="s">
        <v>14</v>
      </c>
      <c r="N7" s="48" t="s">
        <v>15</v>
      </c>
      <c r="O7" s="48" t="s">
        <v>16</v>
      </c>
    </row>
    <row r="8" spans="1:15" ht="24.95" customHeight="1" x14ac:dyDescent="0.25">
      <c r="C8" s="49"/>
      <c r="D8" s="49"/>
      <c r="E8" s="49"/>
      <c r="G8" s="17"/>
      <c r="H8" s="55"/>
      <c r="I8" s="55"/>
      <c r="J8" s="55"/>
      <c r="M8" s="49"/>
      <c r="N8" s="49"/>
      <c r="O8" s="49"/>
    </row>
    <row r="9" spans="1:15" ht="20.100000000000001" customHeight="1" x14ac:dyDescent="0.25">
      <c r="C9" s="50" t="s">
        <v>7</v>
      </c>
      <c r="D9" s="47"/>
      <c r="E9" s="51"/>
      <c r="G9" s="17"/>
      <c r="H9" s="56" t="s">
        <v>7</v>
      </c>
      <c r="I9" s="57"/>
      <c r="J9" s="58"/>
      <c r="M9" s="50" t="s">
        <v>7</v>
      </c>
      <c r="N9" s="47"/>
      <c r="O9" s="51"/>
    </row>
    <row r="10" spans="1:15" ht="20.100000000000001" customHeight="1" x14ac:dyDescent="0.25">
      <c r="B10" s="10">
        <v>40724</v>
      </c>
      <c r="C10" s="11">
        <v>35.678444309200579</v>
      </c>
      <c r="D10" s="11">
        <v>25.981925179842037</v>
      </c>
      <c r="E10" s="11">
        <v>38.339630510957377</v>
      </c>
      <c r="G10" s="21">
        <v>40724</v>
      </c>
      <c r="H10" s="22">
        <v>40.587127615730431</v>
      </c>
      <c r="I10" s="22">
        <v>29.298177924105353</v>
      </c>
      <c r="J10" s="23">
        <v>30.114694460164216</v>
      </c>
      <c r="L10" s="10">
        <v>40724</v>
      </c>
      <c r="M10" s="11">
        <v>50.011511711294574</v>
      </c>
      <c r="N10" s="11">
        <v>18.73148723238155</v>
      </c>
      <c r="O10" s="11">
        <v>31.257001056323872</v>
      </c>
    </row>
    <row r="11" spans="1:15" ht="20.100000000000001" customHeight="1" x14ac:dyDescent="0.25">
      <c r="B11" s="10">
        <v>40908</v>
      </c>
      <c r="C11" s="11">
        <v>34.610763864966373</v>
      </c>
      <c r="D11" s="11">
        <v>26.206494880271705</v>
      </c>
      <c r="E11" s="11">
        <v>39.182741254761936</v>
      </c>
      <c r="G11" s="21">
        <v>40908</v>
      </c>
      <c r="H11" s="22">
        <v>40.80299464870415</v>
      </c>
      <c r="I11" s="22">
        <v>27.447917031825767</v>
      </c>
      <c r="J11" s="23">
        <v>31.749088319470083</v>
      </c>
      <c r="L11" s="10">
        <v>40908</v>
      </c>
      <c r="M11" s="11">
        <v>50.522832751170618</v>
      </c>
      <c r="N11" s="11">
        <v>17.991952509495061</v>
      </c>
      <c r="O11" s="11">
        <v>31.485214739334328</v>
      </c>
    </row>
    <row r="12" spans="1:15" ht="20.100000000000001" customHeight="1" x14ac:dyDescent="0.25">
      <c r="B12" s="10">
        <v>41090</v>
      </c>
      <c r="C12" s="11">
        <v>34.840435270268095</v>
      </c>
      <c r="D12" s="11">
        <v>25.967507176019463</v>
      </c>
      <c r="E12" s="11">
        <v>39.192057553712431</v>
      </c>
      <c r="G12" s="21">
        <v>41090</v>
      </c>
      <c r="H12" s="22">
        <v>39.14318675912839</v>
      </c>
      <c r="I12" s="22">
        <v>26.672921100005535</v>
      </c>
      <c r="J12" s="23">
        <v>34.183892140866078</v>
      </c>
      <c r="L12" s="10">
        <v>41090</v>
      </c>
      <c r="M12" s="11">
        <v>49.916440458627257</v>
      </c>
      <c r="N12" s="11">
        <v>17.690945432727318</v>
      </c>
      <c r="O12" s="11">
        <v>32.392614108645432</v>
      </c>
    </row>
    <row r="13" spans="1:15" ht="20.100000000000001" customHeight="1" x14ac:dyDescent="0.25">
      <c r="B13" s="10">
        <v>41274</v>
      </c>
      <c r="C13" s="11">
        <v>33.405686218077385</v>
      </c>
      <c r="D13" s="11">
        <v>25.624408366349584</v>
      </c>
      <c r="E13" s="11">
        <v>40.969905415573017</v>
      </c>
      <c r="G13" s="21">
        <v>41274</v>
      </c>
      <c r="H13" s="22">
        <v>37.421274861615018</v>
      </c>
      <c r="I13" s="22">
        <v>26.642992528985371</v>
      </c>
      <c r="J13" s="23">
        <v>35.935732609399608</v>
      </c>
      <c r="L13" s="10">
        <v>41274</v>
      </c>
      <c r="M13" s="11">
        <v>48.619251838845692</v>
      </c>
      <c r="N13" s="11">
        <v>18.13321895855783</v>
      </c>
      <c r="O13" s="11">
        <v>33.247529202596475</v>
      </c>
    </row>
    <row r="14" spans="1:15" ht="20.100000000000001" customHeight="1" x14ac:dyDescent="0.25">
      <c r="B14" s="10">
        <v>41455</v>
      </c>
      <c r="C14" s="11">
        <v>33.53253969441581</v>
      </c>
      <c r="D14" s="11">
        <v>24.368997063327416</v>
      </c>
      <c r="E14" s="11">
        <v>42.09846324225677</v>
      </c>
      <c r="G14" s="21">
        <v>41455</v>
      </c>
      <c r="H14" s="22">
        <v>35.597774311268971</v>
      </c>
      <c r="I14" s="22">
        <v>25.172186497116268</v>
      </c>
      <c r="J14" s="23">
        <v>39.230039191614757</v>
      </c>
      <c r="L14" s="10">
        <v>41455</v>
      </c>
      <c r="M14" s="11">
        <v>46.756790940634232</v>
      </c>
      <c r="N14" s="11">
        <v>17.897636915915651</v>
      </c>
      <c r="O14" s="11">
        <v>35.34557214345012</v>
      </c>
    </row>
    <row r="15" spans="1:15" ht="20.100000000000001" customHeight="1" x14ac:dyDescent="0.25">
      <c r="B15" s="10">
        <v>41639</v>
      </c>
      <c r="C15" s="11">
        <v>33.682517061494664</v>
      </c>
      <c r="D15" s="11">
        <v>24.598098115606941</v>
      </c>
      <c r="E15" s="11">
        <v>41.719384822898398</v>
      </c>
      <c r="G15" s="21">
        <v>41639</v>
      </c>
      <c r="H15" s="22">
        <v>34.391861293624643</v>
      </c>
      <c r="I15" s="22">
        <v>24.485808173353103</v>
      </c>
      <c r="J15" s="23">
        <v>41.12233053302225</v>
      </c>
      <c r="L15" s="10">
        <v>41639</v>
      </c>
      <c r="M15" s="11">
        <v>44.456873670731845</v>
      </c>
      <c r="N15" s="11">
        <v>18.471373323356065</v>
      </c>
      <c r="O15" s="11">
        <v>37.071753005912093</v>
      </c>
    </row>
    <row r="16" spans="1:15" ht="20.100000000000001" customHeight="1" x14ac:dyDescent="0.25">
      <c r="B16" s="10">
        <v>41820</v>
      </c>
      <c r="C16" s="11">
        <v>34.021399047004863</v>
      </c>
      <c r="D16" s="11">
        <v>24.713501677208026</v>
      </c>
      <c r="E16" s="11">
        <v>41.265099275787094</v>
      </c>
      <c r="G16" s="21">
        <v>41820</v>
      </c>
      <c r="H16" s="22">
        <v>34.768109128780658</v>
      </c>
      <c r="I16" s="22">
        <v>24.720153793052884</v>
      </c>
      <c r="J16" s="23">
        <v>40.511737078166455</v>
      </c>
      <c r="L16" s="10">
        <v>41820</v>
      </c>
      <c r="M16" s="11">
        <v>43.836414022000334</v>
      </c>
      <c r="N16" s="11">
        <v>18.283167096654928</v>
      </c>
      <c r="O16" s="11">
        <v>37.880418881344724</v>
      </c>
    </row>
    <row r="17" spans="2:15" ht="20.100000000000001" customHeight="1" x14ac:dyDescent="0.25">
      <c r="B17" s="10">
        <v>42004</v>
      </c>
      <c r="C17" s="11">
        <v>32.757717557060218</v>
      </c>
      <c r="D17" s="11">
        <v>24.103435654013449</v>
      </c>
      <c r="E17" s="11">
        <v>43.138846788926323</v>
      </c>
      <c r="G17" s="21">
        <v>42004</v>
      </c>
      <c r="H17" s="22">
        <v>33.105924081820106</v>
      </c>
      <c r="I17" s="22">
        <v>23.469899572101063</v>
      </c>
      <c r="J17" s="23">
        <v>43.424176346078831</v>
      </c>
      <c r="L17" s="10">
        <v>42004</v>
      </c>
      <c r="M17" s="11">
        <v>44.033822095285657</v>
      </c>
      <c r="N17" s="11">
        <v>17.937519332188231</v>
      </c>
      <c r="O17" s="11">
        <v>38.028658572526105</v>
      </c>
    </row>
    <row r="18" spans="2:15" ht="20.100000000000001" customHeight="1" x14ac:dyDescent="0.25">
      <c r="B18" s="10">
        <v>42185</v>
      </c>
      <c r="C18" s="11">
        <v>32.062548247988687</v>
      </c>
      <c r="D18" s="11">
        <v>24.175540787968565</v>
      </c>
      <c r="E18" s="11">
        <v>43.761910964042755</v>
      </c>
      <c r="G18" s="21">
        <v>42185</v>
      </c>
      <c r="H18" s="22">
        <v>32.14503066796766</v>
      </c>
      <c r="I18" s="22">
        <v>23.318305286304984</v>
      </c>
      <c r="J18" s="23">
        <v>44.536664045727349</v>
      </c>
      <c r="L18" s="10">
        <v>42185</v>
      </c>
      <c r="M18" s="11">
        <v>42.365030946887209</v>
      </c>
      <c r="N18" s="11">
        <v>17.865185618648095</v>
      </c>
      <c r="O18" s="11">
        <v>39.769783434464706</v>
      </c>
    </row>
    <row r="19" spans="2:15" ht="20.100000000000001" customHeight="1" x14ac:dyDescent="0.25">
      <c r="B19" s="10">
        <v>42369</v>
      </c>
      <c r="C19" s="11">
        <v>31.421115306220184</v>
      </c>
      <c r="D19" s="11">
        <v>23.782254554068242</v>
      </c>
      <c r="E19" s="11">
        <v>44.796630139711574</v>
      </c>
      <c r="G19" s="21">
        <v>42369</v>
      </c>
      <c r="H19" s="22">
        <v>31.118304029486257</v>
      </c>
      <c r="I19" s="22">
        <v>23.697890502916614</v>
      </c>
      <c r="J19" s="23">
        <v>45.183805467597146</v>
      </c>
      <c r="L19" s="10">
        <v>42369</v>
      </c>
      <c r="M19" s="11">
        <v>41.032661400664232</v>
      </c>
      <c r="N19" s="11">
        <v>18.047312177019112</v>
      </c>
      <c r="O19" s="11">
        <v>40.92002642231666</v>
      </c>
    </row>
    <row r="20" spans="2:15" ht="20.100000000000001" customHeight="1" x14ac:dyDescent="0.25">
      <c r="B20" s="10">
        <v>42551</v>
      </c>
      <c r="C20" s="11">
        <v>30.941812815713238</v>
      </c>
      <c r="D20" s="11">
        <v>24.150725230688504</v>
      </c>
      <c r="E20" s="11">
        <v>44.907461953598258</v>
      </c>
      <c r="G20" s="21">
        <v>42551</v>
      </c>
      <c r="H20" s="22">
        <v>30.705970441443206</v>
      </c>
      <c r="I20" s="22">
        <v>23.459280382983447</v>
      </c>
      <c r="J20" s="23">
        <v>45.834749175573357</v>
      </c>
      <c r="L20" s="10">
        <v>42551</v>
      </c>
      <c r="M20" s="11">
        <v>41.859769211813855</v>
      </c>
      <c r="N20" s="11">
        <v>17.692817140652586</v>
      </c>
      <c r="O20" s="11">
        <v>40.447413647533558</v>
      </c>
    </row>
    <row r="21" spans="2:15" ht="20.100000000000001" customHeight="1" x14ac:dyDescent="0.25">
      <c r="B21" s="10">
        <v>42735</v>
      </c>
      <c r="C21" s="11">
        <v>31.205635436963551</v>
      </c>
      <c r="D21" s="11">
        <v>23.460466894148407</v>
      </c>
      <c r="E21" s="11">
        <v>45.333897668888035</v>
      </c>
      <c r="G21" s="21">
        <v>42735</v>
      </c>
      <c r="H21" s="22">
        <v>29.75605036633883</v>
      </c>
      <c r="I21" s="22">
        <v>23.184527135854012</v>
      </c>
      <c r="J21" s="23">
        <v>47.059422497807148</v>
      </c>
      <c r="L21" s="10">
        <v>42735</v>
      </c>
      <c r="M21" s="11">
        <v>39.736447622929262</v>
      </c>
      <c r="N21" s="11">
        <v>18.022484003603651</v>
      </c>
      <c r="O21" s="11">
        <v>42.241068373467094</v>
      </c>
    </row>
    <row r="22" spans="2:15" ht="20.100000000000001" customHeight="1" x14ac:dyDescent="0.25">
      <c r="B22" s="10">
        <v>42916</v>
      </c>
      <c r="C22" s="11">
        <v>30.595007214147532</v>
      </c>
      <c r="D22" s="11">
        <v>23.648930497270335</v>
      </c>
      <c r="E22" s="11">
        <v>45.756062288582129</v>
      </c>
      <c r="G22" s="21">
        <v>42916</v>
      </c>
      <c r="H22" s="22">
        <v>29.034827808845375</v>
      </c>
      <c r="I22" s="22">
        <v>22.483880121463468</v>
      </c>
      <c r="J22" s="23">
        <v>48.481292069691158</v>
      </c>
      <c r="L22" s="10">
        <v>42916</v>
      </c>
      <c r="M22" s="11">
        <v>38.69014827981222</v>
      </c>
      <c r="N22" s="11">
        <v>18.02641320725208</v>
      </c>
      <c r="O22" s="11">
        <v>43.283438512935689</v>
      </c>
    </row>
    <row r="23" spans="2:15" ht="20.100000000000001" customHeight="1" x14ac:dyDescent="0.25">
      <c r="B23" s="10">
        <v>43100</v>
      </c>
      <c r="C23" s="11">
        <v>30.44153117815922</v>
      </c>
      <c r="D23" s="11">
        <v>22.626776200225091</v>
      </c>
      <c r="E23" s="11">
        <v>46.931692621615689</v>
      </c>
      <c r="G23" s="21">
        <v>43100</v>
      </c>
      <c r="H23" s="22">
        <v>27.529317051606039</v>
      </c>
      <c r="I23" s="22">
        <v>22.230946795279394</v>
      </c>
      <c r="J23" s="23">
        <v>50.239736153114563</v>
      </c>
      <c r="L23" s="10">
        <v>43100</v>
      </c>
      <c r="M23" s="11">
        <v>37.785441301121935</v>
      </c>
      <c r="N23" s="11">
        <v>18.101739663150699</v>
      </c>
      <c r="O23" s="11">
        <v>44.112819035727362</v>
      </c>
    </row>
    <row r="24" spans="2:15" ht="20.100000000000001" customHeight="1" x14ac:dyDescent="0.25">
      <c r="B24" s="10">
        <v>43281</v>
      </c>
      <c r="C24" s="11">
        <v>29.982293273860545</v>
      </c>
      <c r="D24" s="11">
        <v>22.328124320722441</v>
      </c>
      <c r="E24" s="11">
        <v>47.689582405417013</v>
      </c>
      <c r="G24" s="21">
        <v>43281</v>
      </c>
      <c r="H24" s="22">
        <v>27.390943704025268</v>
      </c>
      <c r="I24" s="22">
        <v>22.4659830322963</v>
      </c>
      <c r="J24" s="23">
        <v>50.143073263678438</v>
      </c>
      <c r="L24" s="10">
        <v>43281</v>
      </c>
      <c r="M24" s="11">
        <v>37.989567047801792</v>
      </c>
      <c r="N24" s="11">
        <v>17.977616894882846</v>
      </c>
      <c r="O24" s="11">
        <v>44.032816057315365</v>
      </c>
    </row>
    <row r="25" spans="2:15" ht="20.100000000000001" customHeight="1" x14ac:dyDescent="0.25">
      <c r="B25" s="10">
        <v>43465</v>
      </c>
      <c r="C25" s="11">
        <v>29.269575878754424</v>
      </c>
      <c r="D25" s="11">
        <v>21.808496213045107</v>
      </c>
      <c r="E25" s="11">
        <v>48.921927908200459</v>
      </c>
      <c r="G25" s="21">
        <v>43465</v>
      </c>
      <c r="H25" s="22">
        <v>27.490106851029068</v>
      </c>
      <c r="I25" s="22">
        <v>21.923546396898278</v>
      </c>
      <c r="J25" s="23">
        <v>50.586346752072657</v>
      </c>
      <c r="L25" s="10">
        <v>43465</v>
      </c>
      <c r="M25" s="11">
        <v>36.959453600652473</v>
      </c>
      <c r="N25" s="11">
        <v>17.972765909712834</v>
      </c>
      <c r="O25" s="11">
        <v>45.0677804896347</v>
      </c>
    </row>
    <row r="26" spans="2:15" ht="20.100000000000001" customHeight="1" x14ac:dyDescent="0.25">
      <c r="B26" s="10">
        <v>43646</v>
      </c>
      <c r="C26" s="11">
        <v>29.608001856002819</v>
      </c>
      <c r="D26" s="11">
        <v>21.332168279230384</v>
      </c>
      <c r="E26" s="11">
        <v>49.059829864766797</v>
      </c>
      <c r="G26" s="21">
        <v>43646</v>
      </c>
      <c r="H26" s="22">
        <v>27.054080400384265</v>
      </c>
      <c r="I26" s="22">
        <v>21.584789911673642</v>
      </c>
      <c r="J26" s="23">
        <v>51.361129687942103</v>
      </c>
      <c r="L26" s="10">
        <v>43646</v>
      </c>
      <c r="M26" s="11">
        <v>37.543177092074288</v>
      </c>
      <c r="N26" s="11">
        <v>17.733772742880955</v>
      </c>
      <c r="O26" s="11">
        <v>44.723050165044754</v>
      </c>
    </row>
    <row r="27" spans="2:15" ht="20.100000000000001" customHeight="1" x14ac:dyDescent="0.25">
      <c r="B27" s="10">
        <v>43830</v>
      </c>
      <c r="C27" s="11">
        <v>29.091314186601341</v>
      </c>
      <c r="D27" s="11">
        <v>20.129934622540638</v>
      </c>
      <c r="E27" s="11">
        <v>50.778751190858024</v>
      </c>
      <c r="G27" s="21">
        <v>43830</v>
      </c>
      <c r="H27" s="22">
        <v>26.335108824936015</v>
      </c>
      <c r="I27" s="22">
        <v>21.494528685746232</v>
      </c>
      <c r="J27" s="23">
        <v>52.17036248931776</v>
      </c>
      <c r="L27" s="10">
        <v>43830</v>
      </c>
      <c r="M27" s="11">
        <v>36.45353245384063</v>
      </c>
      <c r="N27" s="11">
        <v>17.873178094138986</v>
      </c>
      <c r="O27" s="11">
        <v>45.673289452020406</v>
      </c>
    </row>
    <row r="28" spans="2:15" ht="20.100000000000001" customHeight="1" x14ac:dyDescent="0.25">
      <c r="B28" s="10">
        <v>44012</v>
      </c>
      <c r="C28" s="11">
        <v>29.419077716876668</v>
      </c>
      <c r="D28" s="11">
        <v>19.960926051407935</v>
      </c>
      <c r="E28" s="11">
        <v>50.61999623171539</v>
      </c>
      <c r="G28" s="21">
        <v>44012</v>
      </c>
      <c r="H28" s="22">
        <v>26.188124176056792</v>
      </c>
      <c r="I28" s="22">
        <v>21.242955441061195</v>
      </c>
      <c r="J28" s="23">
        <v>52.56892038288202</v>
      </c>
      <c r="L28" s="10">
        <v>44012</v>
      </c>
      <c r="M28" s="11">
        <v>36.45353245384063</v>
      </c>
      <c r="N28" s="11">
        <v>17.873178094138986</v>
      </c>
      <c r="O28" s="11">
        <v>45.673289452020406</v>
      </c>
    </row>
    <row r="29" spans="2:15" ht="20.100000000000001" customHeight="1" x14ac:dyDescent="0.25">
      <c r="B29" s="10">
        <v>44196</v>
      </c>
      <c r="C29" s="11">
        <v>28.883493908117611</v>
      </c>
      <c r="D29" s="11">
        <v>20.166486608443556</v>
      </c>
      <c r="E29" s="11">
        <v>50.950019483438837</v>
      </c>
      <c r="G29" s="21">
        <v>44196</v>
      </c>
      <c r="H29" s="22">
        <v>25.278341268329577</v>
      </c>
      <c r="I29" s="22">
        <v>21.202423893496604</v>
      </c>
      <c r="J29" s="23">
        <v>53.519234838173816</v>
      </c>
      <c r="L29" s="10">
        <v>44196</v>
      </c>
      <c r="M29" s="11">
        <v>36.286831253256693</v>
      </c>
      <c r="N29" s="11">
        <v>18.54770983935359</v>
      </c>
      <c r="O29" s="11">
        <v>45.165458907389713</v>
      </c>
    </row>
    <row r="30" spans="2:15" ht="20.100000000000001" customHeight="1" x14ac:dyDescent="0.25">
      <c r="B30" s="10">
        <v>44377</v>
      </c>
      <c r="C30" s="11">
        <v>28.476431939244854</v>
      </c>
      <c r="D30" s="11">
        <v>19.921397183793985</v>
      </c>
      <c r="E30" s="11">
        <v>51.602170876961146</v>
      </c>
      <c r="G30" s="21">
        <v>44377</v>
      </c>
      <c r="H30" s="22">
        <v>24.810592764866417</v>
      </c>
      <c r="I30" s="22">
        <v>20.891488657682199</v>
      </c>
      <c r="J30" s="23">
        <v>54.297918577451384</v>
      </c>
      <c r="L30" s="10">
        <v>44377</v>
      </c>
      <c r="M30" s="11">
        <v>35.503407162190534</v>
      </c>
      <c r="N30" s="11">
        <v>18.541951173554473</v>
      </c>
      <c r="O30" s="11">
        <v>45.954641664255</v>
      </c>
    </row>
    <row r="31" spans="2:15" ht="20.100000000000001" customHeight="1" x14ac:dyDescent="0.25">
      <c r="B31" s="10">
        <v>44561</v>
      </c>
      <c r="C31" s="11">
        <v>27.566314908992119</v>
      </c>
      <c r="D31" s="11">
        <v>19.456896403968663</v>
      </c>
      <c r="E31" s="11">
        <v>52.976788687039218</v>
      </c>
      <c r="G31" s="21">
        <v>44561</v>
      </c>
      <c r="H31" s="22">
        <v>24.182330056311802</v>
      </c>
      <c r="I31" s="22">
        <v>21.082738725937968</v>
      </c>
      <c r="J31" s="23">
        <v>54.73493121775023</v>
      </c>
      <c r="L31" s="10">
        <v>44561</v>
      </c>
      <c r="M31" s="11">
        <v>35.008125188728556</v>
      </c>
      <c r="N31" s="11">
        <v>18.956230228400951</v>
      </c>
      <c r="O31" s="11">
        <v>46.035644582870489</v>
      </c>
    </row>
    <row r="32" spans="2:15" ht="20.100000000000001" customHeight="1" x14ac:dyDescent="0.25">
      <c r="B32" s="10">
        <v>44742</v>
      </c>
      <c r="C32" s="11">
        <v>26.957280670568821</v>
      </c>
      <c r="D32" s="11">
        <v>19.373346558926148</v>
      </c>
      <c r="E32" s="11">
        <v>53.669372770505028</v>
      </c>
      <c r="G32" s="21">
        <v>44742</v>
      </c>
      <c r="H32" s="22">
        <v>24.300520941305599</v>
      </c>
      <c r="I32" s="22">
        <v>20.729049957323209</v>
      </c>
      <c r="J32" s="23">
        <v>54.970429101371195</v>
      </c>
      <c r="L32" s="10">
        <v>44742</v>
      </c>
      <c r="M32" s="11">
        <v>34.864096753538689</v>
      </c>
      <c r="N32" s="11">
        <v>18.368789456193422</v>
      </c>
      <c r="O32" s="11">
        <v>46.767113790267885</v>
      </c>
    </row>
    <row r="33" spans="2:15" ht="20.100000000000001" customHeight="1" x14ac:dyDescent="0.25">
      <c r="C33" s="11"/>
      <c r="D33" s="11"/>
      <c r="E33" s="11"/>
      <c r="G33" s="17"/>
      <c r="H33" s="22"/>
      <c r="I33" s="22"/>
      <c r="J33" s="23"/>
      <c r="M33" s="11"/>
      <c r="N33" s="11"/>
      <c r="O33" s="11"/>
    </row>
    <row r="34" spans="2:15" ht="20.100000000000001" customHeight="1" x14ac:dyDescent="0.25">
      <c r="B34" t="s">
        <v>8</v>
      </c>
      <c r="C34" s="12">
        <v>23</v>
      </c>
      <c r="D34" s="12">
        <v>11</v>
      </c>
      <c r="E34" s="12">
        <v>26</v>
      </c>
      <c r="G34" s="24" t="s">
        <v>8</v>
      </c>
      <c r="H34" s="25">
        <v>23</v>
      </c>
      <c r="I34" s="25">
        <v>11</v>
      </c>
      <c r="J34" s="26">
        <v>26</v>
      </c>
      <c r="L34" t="s">
        <v>8</v>
      </c>
      <c r="M34" s="12">
        <v>23</v>
      </c>
      <c r="N34" s="12">
        <v>11</v>
      </c>
      <c r="O34" s="12">
        <v>26</v>
      </c>
    </row>
    <row r="35" spans="2:15" ht="20.100000000000001" customHeight="1" x14ac:dyDescent="0.25">
      <c r="C35" s="13"/>
      <c r="D35" s="13"/>
      <c r="E35" s="13"/>
      <c r="H35" s="13"/>
      <c r="I35" s="13"/>
      <c r="J35" s="13"/>
      <c r="M35" s="13"/>
      <c r="N35" s="13"/>
      <c r="O35" s="13"/>
    </row>
    <row r="36" spans="2:15"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0C00-000000000000}"/>
  </hyperlinks>
  <pageMargins left="0.75" right="0.75" top="1" bottom="1" header="0.5" footer="0.5"/>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E4A8EA-D7CC-44D1-8204-3C8821660C0C}">
  <dimension ref="A1:O18"/>
  <sheetViews>
    <sheetView workbookViewId="0">
      <pane ySplit="9" topLeftCell="A10" activePane="bottomLeft" state="frozen"/>
      <selection pane="bottomLeft" activeCell="A17" sqref="A17:XFD17"/>
    </sheetView>
  </sheetViews>
  <sheetFormatPr defaultRowHeight="14.25" x14ac:dyDescent="0.25"/>
  <cols>
    <col min="2" max="2" width="16.5703125" customWidth="1"/>
    <col min="3" max="6" width="10.28515625" customWidth="1"/>
    <col min="7" max="7" width="16.5703125" customWidth="1"/>
    <col min="8" max="11" width="10.28515625" customWidth="1"/>
    <col min="12" max="12" width="16.5703125" customWidth="1"/>
    <col min="13" max="15" width="10.28515625" customWidth="1"/>
  </cols>
  <sheetData>
    <row r="1" spans="1:15" ht="22.5" x14ac:dyDescent="0.35">
      <c r="A1" s="4" t="s">
        <v>122</v>
      </c>
    </row>
    <row r="2" spans="1:15" ht="20.100000000000001" customHeight="1" x14ac:dyDescent="0.3">
      <c r="A2" s="27"/>
    </row>
    <row r="3" spans="1:15" ht="20.100000000000001" customHeight="1" x14ac:dyDescent="0.25">
      <c r="A3" s="2" t="s">
        <v>123</v>
      </c>
    </row>
    <row r="4" spans="1:15" ht="20.100000000000001" customHeight="1" x14ac:dyDescent="0.25">
      <c r="A4" s="3" t="s">
        <v>2</v>
      </c>
    </row>
    <row r="5" spans="1:15" ht="20.100000000000001" customHeight="1" x14ac:dyDescent="0.25"/>
    <row r="6" spans="1:15" ht="20.100000000000001" customHeight="1" x14ac:dyDescent="0.25">
      <c r="C6" s="46" t="s">
        <v>18</v>
      </c>
      <c r="D6" s="47"/>
      <c r="E6" s="47"/>
      <c r="G6" s="14"/>
      <c r="H6" s="52" t="s">
        <v>30</v>
      </c>
      <c r="I6" s="53"/>
      <c r="J6" s="53"/>
      <c r="M6" s="46" t="s">
        <v>55</v>
      </c>
      <c r="N6" s="47"/>
      <c r="O6" s="47"/>
    </row>
    <row r="7" spans="1:15" ht="24.95" customHeight="1" x14ac:dyDescent="0.25">
      <c r="C7" s="48" t="s">
        <v>124</v>
      </c>
      <c r="D7" s="48" t="s">
        <v>5</v>
      </c>
      <c r="E7" s="48" t="s">
        <v>29</v>
      </c>
      <c r="G7" s="17"/>
      <c r="H7" s="54" t="s">
        <v>124</v>
      </c>
      <c r="I7" s="54" t="s">
        <v>5</v>
      </c>
      <c r="J7" s="54" t="s">
        <v>29</v>
      </c>
      <c r="M7" s="48" t="s">
        <v>124</v>
      </c>
      <c r="N7" s="48" t="s">
        <v>5</v>
      </c>
      <c r="O7" s="48" t="s">
        <v>29</v>
      </c>
    </row>
    <row r="8" spans="1:15" ht="24.95" customHeight="1" x14ac:dyDescent="0.25">
      <c r="C8" s="49"/>
      <c r="D8" s="49"/>
      <c r="E8" s="49"/>
      <c r="G8" s="17"/>
      <c r="H8" s="55"/>
      <c r="I8" s="55"/>
      <c r="J8" s="55"/>
      <c r="M8" s="49"/>
      <c r="N8" s="49"/>
      <c r="O8" s="49"/>
    </row>
    <row r="9" spans="1:15" ht="20.100000000000001" customHeight="1" x14ac:dyDescent="0.25">
      <c r="C9" s="50" t="s">
        <v>7</v>
      </c>
      <c r="D9" s="47"/>
      <c r="E9" s="47"/>
      <c r="G9" s="17"/>
      <c r="H9" s="63" t="s">
        <v>7</v>
      </c>
      <c r="I9" s="53"/>
      <c r="J9" s="53"/>
      <c r="M9" s="50" t="s">
        <v>7</v>
      </c>
      <c r="N9" s="47"/>
      <c r="O9" s="47"/>
    </row>
    <row r="10" spans="1:15" ht="20.100000000000001" customHeight="1" x14ac:dyDescent="0.25">
      <c r="B10" t="s">
        <v>86</v>
      </c>
      <c r="C10" s="11">
        <v>12.70641665108637</v>
      </c>
      <c r="D10" s="11">
        <v>14.370587603034057</v>
      </c>
      <c r="E10" s="11">
        <v>16.891704771138791</v>
      </c>
      <c r="G10" s="17" t="s">
        <v>86</v>
      </c>
      <c r="H10" s="29">
        <v>12.608108073191495</v>
      </c>
      <c r="I10" s="29">
        <v>14.346143582219332</v>
      </c>
      <c r="J10" s="30">
        <v>17.008333464984499</v>
      </c>
      <c r="L10" t="s">
        <v>86</v>
      </c>
      <c r="M10" s="11">
        <v>16.889329074533595</v>
      </c>
      <c r="N10" s="11">
        <v>18.74916385323618</v>
      </c>
      <c r="O10" s="11">
        <v>20.854710326961083</v>
      </c>
    </row>
    <row r="11" spans="1:15" ht="20.100000000000001" customHeight="1" x14ac:dyDescent="0.25">
      <c r="B11" t="s">
        <v>87</v>
      </c>
      <c r="C11" s="11">
        <v>24.192907813712253</v>
      </c>
      <c r="D11" s="11">
        <v>24.192907813712253</v>
      </c>
      <c r="E11" s="11">
        <v>30.324152703823188</v>
      </c>
      <c r="G11" s="17" t="s">
        <v>87</v>
      </c>
      <c r="H11" s="22">
        <v>17.49289462514367</v>
      </c>
      <c r="I11" s="22">
        <v>19.986105299864178</v>
      </c>
      <c r="J11" s="23">
        <v>21.576030530492087</v>
      </c>
      <c r="L11" t="s">
        <v>87</v>
      </c>
      <c r="M11" s="11">
        <v>41.233847122817458</v>
      </c>
      <c r="N11" s="11">
        <v>59.265274002008439</v>
      </c>
      <c r="O11" s="11">
        <v>60.468014712127903</v>
      </c>
    </row>
    <row r="12" spans="1:15" ht="20.100000000000001" customHeight="1" x14ac:dyDescent="0.25">
      <c r="B12" t="s">
        <v>88</v>
      </c>
      <c r="C12" s="11">
        <v>15.141108507967601</v>
      </c>
      <c r="D12" s="11">
        <v>16.646387840963421</v>
      </c>
      <c r="E12" s="11">
        <v>19.249790491198581</v>
      </c>
      <c r="G12" s="17" t="s">
        <v>88</v>
      </c>
      <c r="H12" s="22">
        <v>14.393683927735847</v>
      </c>
      <c r="I12" s="22">
        <v>16.108838306258512</v>
      </c>
      <c r="J12" s="23">
        <v>18.982067189072268</v>
      </c>
      <c r="L12" t="s">
        <v>88</v>
      </c>
      <c r="M12" s="11">
        <v>21.729992278094095</v>
      </c>
      <c r="N12" s="11">
        <v>22.293143110942861</v>
      </c>
      <c r="O12" s="11">
        <v>23.900673007412884</v>
      </c>
    </row>
    <row r="13" spans="1:15" ht="20.100000000000001" customHeight="1" x14ac:dyDescent="0.25">
      <c r="B13" t="s">
        <v>89</v>
      </c>
      <c r="C13" s="11">
        <v>13.42405293780736</v>
      </c>
      <c r="D13" s="11">
        <v>14.797323551329594</v>
      </c>
      <c r="E13" s="11">
        <v>17.176632992087207</v>
      </c>
      <c r="G13" s="17" t="s">
        <v>89</v>
      </c>
      <c r="H13" s="22">
        <v>13.253729870742294</v>
      </c>
      <c r="I13" s="22">
        <v>14.924852799690736</v>
      </c>
      <c r="J13" s="23">
        <v>17.586269790985163</v>
      </c>
      <c r="L13" t="s">
        <v>89</v>
      </c>
      <c r="M13" s="11">
        <v>15.931721581067926</v>
      </c>
      <c r="N13" s="11">
        <v>16.590916968621922</v>
      </c>
      <c r="O13" s="11">
        <v>18.177834112069487</v>
      </c>
    </row>
    <row r="14" spans="1:15" ht="20.100000000000001" customHeight="1" x14ac:dyDescent="0.25">
      <c r="B14" t="s">
        <v>90</v>
      </c>
      <c r="C14" s="11">
        <v>11.938857016194827</v>
      </c>
      <c r="D14" s="11">
        <v>13.304906103648388</v>
      </c>
      <c r="E14" s="11">
        <v>15.221442385685092</v>
      </c>
      <c r="G14" s="17" t="s">
        <v>90</v>
      </c>
      <c r="H14" s="22">
        <v>12.161997640206373</v>
      </c>
      <c r="I14" s="22">
        <v>13.648355976399579</v>
      </c>
      <c r="J14" s="23">
        <v>15.871483613053897</v>
      </c>
      <c r="L14" t="s">
        <v>90</v>
      </c>
      <c r="M14" s="11">
        <v>13.964104342866584</v>
      </c>
      <c r="N14" s="11">
        <v>14.871917931253286</v>
      </c>
      <c r="O14" s="11">
        <v>16.587201253613404</v>
      </c>
    </row>
    <row r="15" spans="1:15" ht="20.100000000000001" customHeight="1" x14ac:dyDescent="0.25">
      <c r="B15" t="s">
        <v>91</v>
      </c>
      <c r="C15" s="11">
        <v>9.196290732642181</v>
      </c>
      <c r="D15" s="11">
        <v>10.809802390542103</v>
      </c>
      <c r="E15" s="11">
        <v>12.114599739401319</v>
      </c>
      <c r="G15" s="17" t="s">
        <v>91</v>
      </c>
      <c r="H15" s="22">
        <v>10.044206987288755</v>
      </c>
      <c r="I15" s="22">
        <v>11.894850877508492</v>
      </c>
      <c r="J15" s="23">
        <v>13.60178777115004</v>
      </c>
      <c r="L15" t="s">
        <v>91</v>
      </c>
      <c r="M15" s="11">
        <v>11.322054522881759</v>
      </c>
      <c r="N15" s="11">
        <v>11.322054522881759</v>
      </c>
      <c r="O15" s="11">
        <v>13.038901523062703</v>
      </c>
    </row>
    <row r="16" spans="1:15" ht="20.100000000000001" customHeight="1" x14ac:dyDescent="0.25">
      <c r="C16" s="11"/>
      <c r="D16" s="11"/>
      <c r="E16" s="11"/>
      <c r="G16" s="17"/>
      <c r="H16" s="22"/>
      <c r="I16" s="22"/>
      <c r="J16" s="23"/>
      <c r="M16" s="11"/>
      <c r="N16" s="11"/>
      <c r="O16" s="11"/>
    </row>
    <row r="17" spans="2:15" ht="20.100000000000001" customHeight="1" x14ac:dyDescent="0.25">
      <c r="B17" t="s">
        <v>8</v>
      </c>
      <c r="C17" s="41">
        <v>114</v>
      </c>
      <c r="D17" s="41">
        <v>114</v>
      </c>
      <c r="E17" s="41">
        <v>114</v>
      </c>
      <c r="G17" s="24" t="s">
        <v>8</v>
      </c>
      <c r="H17" s="42">
        <v>30</v>
      </c>
      <c r="I17" s="42">
        <v>30</v>
      </c>
      <c r="J17" s="42">
        <v>30</v>
      </c>
      <c r="L17" t="s">
        <v>8</v>
      </c>
      <c r="M17" s="41">
        <v>65</v>
      </c>
      <c r="N17" s="41">
        <v>65</v>
      </c>
      <c r="O17" s="41">
        <v>65</v>
      </c>
    </row>
    <row r="18" spans="2:15"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0D00-000000000000}"/>
  </hyperlinks>
  <pageMargins left="0.75" right="0.75" top="1" bottom="1" header="0.5" footer="0.5"/>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53D7606-CEF7-4648-8955-AE4257E2A50E}">
  <dimension ref="A1:O18"/>
  <sheetViews>
    <sheetView workbookViewId="0">
      <pane ySplit="9" topLeftCell="A10" activePane="bottomLeft" state="frozen"/>
      <selection pane="bottomLeft" activeCell="A4" sqref="A4"/>
    </sheetView>
  </sheetViews>
  <sheetFormatPr defaultRowHeight="14.25" x14ac:dyDescent="0.25"/>
  <cols>
    <col min="2" max="2" width="16.5703125" customWidth="1"/>
    <col min="3" max="6" width="10.28515625" customWidth="1"/>
    <col min="7" max="7" width="16.5703125" customWidth="1"/>
    <col min="8" max="11" width="10.28515625" customWidth="1"/>
    <col min="12" max="12" width="16.5703125" customWidth="1"/>
    <col min="13" max="15" width="10.28515625" customWidth="1"/>
  </cols>
  <sheetData>
    <row r="1" spans="1:15" ht="22.5" x14ac:dyDescent="0.35">
      <c r="A1" s="4" t="s">
        <v>125</v>
      </c>
    </row>
    <row r="2" spans="1:15" ht="20.100000000000001" customHeight="1" x14ac:dyDescent="0.3">
      <c r="A2" s="27"/>
    </row>
    <row r="3" spans="1:15" ht="20.100000000000001" customHeight="1" x14ac:dyDescent="0.25">
      <c r="A3" s="2" t="s">
        <v>126</v>
      </c>
    </row>
    <row r="4" spans="1:15" ht="20.100000000000001" customHeight="1" x14ac:dyDescent="0.25">
      <c r="A4" s="3" t="s">
        <v>2</v>
      </c>
    </row>
    <row r="5" spans="1:15" ht="20.100000000000001" customHeight="1" x14ac:dyDescent="0.25"/>
    <row r="6" spans="1:15" ht="20.100000000000001" customHeight="1" x14ac:dyDescent="0.25">
      <c r="C6" s="46" t="s">
        <v>18</v>
      </c>
      <c r="D6" s="47"/>
      <c r="E6" s="47"/>
      <c r="G6" s="14"/>
      <c r="H6" s="52" t="s">
        <v>30</v>
      </c>
      <c r="I6" s="53"/>
      <c r="J6" s="53"/>
      <c r="M6" s="46" t="s">
        <v>55</v>
      </c>
      <c r="N6" s="47"/>
      <c r="O6" s="47"/>
    </row>
    <row r="7" spans="1:15" ht="24.95" customHeight="1" x14ac:dyDescent="0.25">
      <c r="C7" s="48" t="s">
        <v>124</v>
      </c>
      <c r="D7" s="48" t="s">
        <v>5</v>
      </c>
      <c r="E7" s="48" t="s">
        <v>29</v>
      </c>
      <c r="G7" s="17"/>
      <c r="H7" s="54" t="s">
        <v>124</v>
      </c>
      <c r="I7" s="54" t="s">
        <v>5</v>
      </c>
      <c r="J7" s="54" t="s">
        <v>29</v>
      </c>
      <c r="M7" s="48" t="s">
        <v>124</v>
      </c>
      <c r="N7" s="48" t="s">
        <v>5</v>
      </c>
      <c r="O7" s="48" t="s">
        <v>29</v>
      </c>
    </row>
    <row r="8" spans="1:15" ht="24.95" customHeight="1" x14ac:dyDescent="0.25">
      <c r="C8" s="49"/>
      <c r="D8" s="49"/>
      <c r="E8" s="49"/>
      <c r="G8" s="17"/>
      <c r="H8" s="55"/>
      <c r="I8" s="55"/>
      <c r="J8" s="55"/>
      <c r="M8" s="49"/>
      <c r="N8" s="49"/>
      <c r="O8" s="49"/>
    </row>
    <row r="9" spans="1:15" ht="20.100000000000001" customHeight="1" x14ac:dyDescent="0.25">
      <c r="C9" s="50" t="s">
        <v>7</v>
      </c>
      <c r="D9" s="47"/>
      <c r="E9" s="47"/>
      <c r="G9" s="17"/>
      <c r="H9" s="63" t="s">
        <v>7</v>
      </c>
      <c r="I9" s="53"/>
      <c r="J9" s="53"/>
      <c r="M9" s="50" t="s">
        <v>7</v>
      </c>
      <c r="N9" s="47"/>
      <c r="O9" s="47"/>
    </row>
    <row r="10" spans="1:15" ht="20.100000000000001" customHeight="1" x14ac:dyDescent="0.25">
      <c r="B10" t="s">
        <v>86</v>
      </c>
      <c r="C10" s="11">
        <v>12.70641665108637</v>
      </c>
      <c r="D10" s="11">
        <v>14.370587603034057</v>
      </c>
      <c r="E10" s="11">
        <v>16.891704771138791</v>
      </c>
      <c r="G10" s="17" t="s">
        <v>86</v>
      </c>
      <c r="H10" s="29">
        <v>12.608108073191495</v>
      </c>
      <c r="I10" s="29">
        <v>14.346143582219332</v>
      </c>
      <c r="J10" s="30">
        <v>17.008333464984499</v>
      </c>
      <c r="L10" t="s">
        <v>86</v>
      </c>
      <c r="M10" s="11">
        <v>16.889329074533595</v>
      </c>
      <c r="N10" s="11">
        <v>18.74916385323618</v>
      </c>
      <c r="O10" s="11">
        <v>20.854710326961083</v>
      </c>
    </row>
    <row r="11" spans="1:15" ht="20.100000000000001" customHeight="1" x14ac:dyDescent="0.25">
      <c r="B11" t="s">
        <v>87</v>
      </c>
      <c r="C11" s="11">
        <v>24.192907813712253</v>
      </c>
      <c r="D11" s="11">
        <v>24.192907813712253</v>
      </c>
      <c r="E11" s="11">
        <v>30.324152703823188</v>
      </c>
      <c r="G11" s="17" t="s">
        <v>87</v>
      </c>
      <c r="H11" s="22">
        <v>17.49289462514367</v>
      </c>
      <c r="I11" s="22">
        <v>19.986105299864178</v>
      </c>
      <c r="J11" s="23">
        <v>21.576030530492087</v>
      </c>
      <c r="L11" t="s">
        <v>87</v>
      </c>
      <c r="M11" s="11">
        <v>41.233847122817458</v>
      </c>
      <c r="N11" s="11">
        <v>59.265274002008439</v>
      </c>
      <c r="O11" s="11">
        <v>60.468014712127903</v>
      </c>
    </row>
    <row r="12" spans="1:15" ht="20.100000000000001" customHeight="1" x14ac:dyDescent="0.25">
      <c r="B12" t="s">
        <v>88</v>
      </c>
      <c r="C12" s="11">
        <v>15.141108507967601</v>
      </c>
      <c r="D12" s="11">
        <v>16.646387840963421</v>
      </c>
      <c r="E12" s="11">
        <v>19.249790491198581</v>
      </c>
      <c r="G12" s="17" t="s">
        <v>88</v>
      </c>
      <c r="H12" s="22">
        <v>14.393683927735847</v>
      </c>
      <c r="I12" s="22">
        <v>16.108838306258512</v>
      </c>
      <c r="J12" s="23">
        <v>18.982067189072268</v>
      </c>
      <c r="L12" t="s">
        <v>88</v>
      </c>
      <c r="M12" s="11">
        <v>21.729992278094095</v>
      </c>
      <c r="N12" s="11">
        <v>22.293143110942861</v>
      </c>
      <c r="O12" s="11">
        <v>23.900673007412884</v>
      </c>
    </row>
    <row r="13" spans="1:15" ht="20.100000000000001" customHeight="1" x14ac:dyDescent="0.25">
      <c r="B13" t="s">
        <v>89</v>
      </c>
      <c r="C13" s="11">
        <v>13.42405293780736</v>
      </c>
      <c r="D13" s="11">
        <v>14.797323551329594</v>
      </c>
      <c r="E13" s="11">
        <v>17.176632992087207</v>
      </c>
      <c r="G13" s="17" t="s">
        <v>89</v>
      </c>
      <c r="H13" s="22">
        <v>13.253729870742294</v>
      </c>
      <c r="I13" s="22">
        <v>14.924852799690736</v>
      </c>
      <c r="J13" s="23">
        <v>17.586269790985163</v>
      </c>
      <c r="L13" t="s">
        <v>89</v>
      </c>
      <c r="M13" s="11">
        <v>15.931721581067926</v>
      </c>
      <c r="N13" s="11">
        <v>16.590916968621922</v>
      </c>
      <c r="O13" s="11">
        <v>18.177834112069487</v>
      </c>
    </row>
    <row r="14" spans="1:15" ht="20.100000000000001" customHeight="1" x14ac:dyDescent="0.25">
      <c r="B14" t="s">
        <v>90</v>
      </c>
      <c r="C14" s="11">
        <v>11.938857016194827</v>
      </c>
      <c r="D14" s="11">
        <v>13.304906103648388</v>
      </c>
      <c r="E14" s="11">
        <v>15.221442385685092</v>
      </c>
      <c r="G14" s="17" t="s">
        <v>90</v>
      </c>
      <c r="H14" s="22">
        <v>12.161997640206373</v>
      </c>
      <c r="I14" s="22">
        <v>13.648355976399579</v>
      </c>
      <c r="J14" s="23">
        <v>15.871483613053897</v>
      </c>
      <c r="L14" t="s">
        <v>90</v>
      </c>
      <c r="M14" s="11">
        <v>13.964104342866584</v>
      </c>
      <c r="N14" s="11">
        <v>14.871917931253286</v>
      </c>
      <c r="O14" s="11">
        <v>16.587201253613404</v>
      </c>
    </row>
    <row r="15" spans="1:15" ht="20.100000000000001" customHeight="1" x14ac:dyDescent="0.25">
      <c r="B15" t="s">
        <v>91</v>
      </c>
      <c r="C15" s="11">
        <v>9.196290732642181</v>
      </c>
      <c r="D15" s="11">
        <v>10.809802390542103</v>
      </c>
      <c r="E15" s="11">
        <v>12.114599739401319</v>
      </c>
      <c r="G15" s="17" t="s">
        <v>91</v>
      </c>
      <c r="H15" s="22">
        <v>10.044206987288755</v>
      </c>
      <c r="I15" s="22">
        <v>11.894850877508492</v>
      </c>
      <c r="J15" s="23">
        <v>13.60178777115004</v>
      </c>
      <c r="L15" t="s">
        <v>91</v>
      </c>
      <c r="M15" s="11">
        <v>11.322054522881759</v>
      </c>
      <c r="N15" s="11">
        <v>11.322054522881759</v>
      </c>
      <c r="O15" s="11">
        <v>13.038901523062703</v>
      </c>
    </row>
    <row r="16" spans="1:15" ht="20.100000000000001" customHeight="1" x14ac:dyDescent="0.25">
      <c r="C16" s="11"/>
      <c r="D16" s="11"/>
      <c r="E16" s="11"/>
      <c r="G16" s="17"/>
      <c r="H16" s="22"/>
      <c r="I16" s="22"/>
      <c r="J16" s="23"/>
      <c r="M16" s="11"/>
      <c r="N16" s="11"/>
      <c r="O16" s="11"/>
    </row>
    <row r="17" spans="2:15" s="1" customFormat="1" ht="20.100000000000001" customHeight="1" x14ac:dyDescent="0.25">
      <c r="B17" s="1" t="s">
        <v>8</v>
      </c>
      <c r="C17" s="41">
        <v>114</v>
      </c>
      <c r="D17" s="41">
        <v>114</v>
      </c>
      <c r="E17" s="41">
        <v>114</v>
      </c>
      <c r="G17" s="24" t="s">
        <v>8</v>
      </c>
      <c r="H17" s="42">
        <v>30</v>
      </c>
      <c r="I17" s="42">
        <v>30</v>
      </c>
      <c r="J17" s="42">
        <v>30</v>
      </c>
      <c r="L17" s="1" t="s">
        <v>8</v>
      </c>
      <c r="M17" s="41">
        <v>65</v>
      </c>
      <c r="N17" s="41">
        <v>65</v>
      </c>
      <c r="O17" s="41">
        <v>65</v>
      </c>
    </row>
    <row r="18" spans="2:15"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0E00-000000000000}"/>
  </hyperlinks>
  <pageMargins left="0.75" right="0.75" top="1" bottom="1" header="0.5" footer="0.5"/>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01FDB3-2926-4D47-AC2B-79C84CE88970}">
  <dimension ref="A1:O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2.5" x14ac:dyDescent="0.35">
      <c r="A1" s="4" t="s">
        <v>127</v>
      </c>
    </row>
    <row r="2" spans="1:15" ht="20.100000000000001" customHeight="1" x14ac:dyDescent="0.3">
      <c r="A2" s="5" t="s">
        <v>70</v>
      </c>
    </row>
    <row r="3" spans="1:15" ht="20.100000000000001" customHeight="1" x14ac:dyDescent="0.25">
      <c r="A3" s="2" t="s">
        <v>128</v>
      </c>
    </row>
    <row r="4" spans="1:15" ht="20.100000000000001" customHeight="1" x14ac:dyDescent="0.25">
      <c r="A4" s="3" t="s">
        <v>2</v>
      </c>
    </row>
    <row r="5" spans="1:15" ht="20.100000000000001" customHeight="1" x14ac:dyDescent="0.25"/>
    <row r="6" spans="1:15" ht="20.100000000000001" customHeight="1" x14ac:dyDescent="0.25">
      <c r="C6" s="46" t="s">
        <v>18</v>
      </c>
      <c r="D6" s="47"/>
      <c r="E6" s="47"/>
      <c r="G6" s="14"/>
      <c r="H6" s="52" t="s">
        <v>30</v>
      </c>
      <c r="I6" s="53"/>
      <c r="J6" s="53"/>
      <c r="M6" s="46" t="s">
        <v>55</v>
      </c>
      <c r="N6" s="47"/>
      <c r="O6" s="47"/>
    </row>
    <row r="7" spans="1:15" ht="24.95" customHeight="1" x14ac:dyDescent="0.25">
      <c r="C7" s="48" t="s">
        <v>124</v>
      </c>
      <c r="D7" s="48" t="s">
        <v>5</v>
      </c>
      <c r="E7" s="48" t="s">
        <v>29</v>
      </c>
      <c r="G7" s="17"/>
      <c r="H7" s="54" t="s">
        <v>124</v>
      </c>
      <c r="I7" s="54" t="s">
        <v>5</v>
      </c>
      <c r="J7" s="54" t="s">
        <v>29</v>
      </c>
      <c r="M7" s="48" t="s">
        <v>124</v>
      </c>
      <c r="N7" s="48" t="s">
        <v>5</v>
      </c>
      <c r="O7" s="48" t="s">
        <v>29</v>
      </c>
    </row>
    <row r="8" spans="1:15" ht="24.95" customHeight="1" x14ac:dyDescent="0.25">
      <c r="C8" s="49"/>
      <c r="D8" s="49"/>
      <c r="E8" s="49"/>
      <c r="G8" s="17"/>
      <c r="H8" s="55"/>
      <c r="I8" s="55"/>
      <c r="J8" s="55"/>
      <c r="M8" s="49"/>
      <c r="N8" s="49"/>
      <c r="O8" s="49"/>
    </row>
    <row r="9" spans="1:15" ht="20.100000000000001" customHeight="1" x14ac:dyDescent="0.25">
      <c r="C9" s="50" t="s">
        <v>7</v>
      </c>
      <c r="D9" s="47"/>
      <c r="E9" s="51"/>
      <c r="G9" s="17"/>
      <c r="H9" s="56" t="s">
        <v>7</v>
      </c>
      <c r="I9" s="57"/>
      <c r="J9" s="58"/>
      <c r="M9" s="50" t="s">
        <v>7</v>
      </c>
      <c r="N9" s="47"/>
      <c r="O9" s="51"/>
    </row>
    <row r="10" spans="1:15" ht="20.100000000000001" customHeight="1" x14ac:dyDescent="0.25">
      <c r="B10" s="10">
        <v>40724</v>
      </c>
      <c r="C10" s="11">
        <v>6.9942207474566436</v>
      </c>
      <c r="D10" s="11">
        <v>0.29641648812489235</v>
      </c>
      <c r="E10" s="11">
        <v>1.1634261043518137</v>
      </c>
      <c r="G10" s="21">
        <v>40724</v>
      </c>
      <c r="H10" s="22">
        <v>6.669593935428149</v>
      </c>
      <c r="I10" s="22">
        <v>0.35407941790810399</v>
      </c>
      <c r="J10" s="23">
        <v>1.285092823188825</v>
      </c>
      <c r="L10" s="10">
        <v>40724</v>
      </c>
      <c r="M10" s="11">
        <v>6.4948564917456277</v>
      </c>
      <c r="N10" s="11">
        <v>0.77767322775072334</v>
      </c>
      <c r="O10" s="11">
        <v>2.5234476430094697</v>
      </c>
    </row>
    <row r="11" spans="1:15" ht="20.100000000000001" customHeight="1" x14ac:dyDescent="0.25">
      <c r="B11" s="10">
        <v>40908</v>
      </c>
      <c r="C11" s="11">
        <v>7.5985289922262167</v>
      </c>
      <c r="D11" s="11">
        <v>0.26680681017593277</v>
      </c>
      <c r="E11" s="11">
        <v>1.183445026512574</v>
      </c>
      <c r="G11" s="21">
        <v>40908</v>
      </c>
      <c r="H11" s="22">
        <v>7.2989303229270233</v>
      </c>
      <c r="I11" s="22">
        <v>0.29805730036370071</v>
      </c>
      <c r="J11" s="23">
        <v>1.2888640893419689</v>
      </c>
      <c r="L11" s="10">
        <v>40908</v>
      </c>
      <c r="M11" s="11">
        <v>6.3310236955126626</v>
      </c>
      <c r="N11" s="11">
        <v>0.87016494830708513</v>
      </c>
      <c r="O11" s="11">
        <v>2.4534336893597826</v>
      </c>
    </row>
    <row r="12" spans="1:15" ht="20.100000000000001" customHeight="1" x14ac:dyDescent="0.25">
      <c r="B12" s="10">
        <v>41090</v>
      </c>
      <c r="C12" s="11">
        <v>8.5026402358058331</v>
      </c>
      <c r="D12" s="11">
        <v>0.24152625711715225</v>
      </c>
      <c r="E12" s="11">
        <v>1.1031540746399504</v>
      </c>
      <c r="G12" s="21">
        <v>41090</v>
      </c>
      <c r="H12" s="22">
        <v>8.2899297984112081</v>
      </c>
      <c r="I12" s="22">
        <v>0.28468649078746638</v>
      </c>
      <c r="J12" s="23">
        <v>1.2480173202101164</v>
      </c>
      <c r="L12" s="10">
        <v>41090</v>
      </c>
      <c r="M12" s="11">
        <v>6.7024284814792185</v>
      </c>
      <c r="N12" s="11">
        <v>1.1665856793833493</v>
      </c>
      <c r="O12" s="11">
        <v>1.8691497387801057</v>
      </c>
    </row>
    <row r="13" spans="1:15" ht="20.100000000000001" customHeight="1" x14ac:dyDescent="0.25">
      <c r="B13" s="10">
        <v>41274</v>
      </c>
      <c r="C13" s="11">
        <v>9.1489847894432987</v>
      </c>
      <c r="D13" s="11">
        <v>0.21911676674799604</v>
      </c>
      <c r="E13" s="11">
        <v>1.1437549598798022</v>
      </c>
      <c r="G13" s="21">
        <v>41274</v>
      </c>
      <c r="H13" s="22">
        <v>8.9864500259200142</v>
      </c>
      <c r="I13" s="22">
        <v>0.24889492437133559</v>
      </c>
      <c r="J13" s="23">
        <v>1.298827475229668</v>
      </c>
      <c r="L13" s="10">
        <v>41274</v>
      </c>
      <c r="M13" s="11">
        <v>5.8694950655896596</v>
      </c>
      <c r="N13" s="11">
        <v>0.87027590962455348</v>
      </c>
      <c r="O13" s="11">
        <v>1.6857836401532642</v>
      </c>
    </row>
    <row r="14" spans="1:15" ht="20.100000000000001" customHeight="1" x14ac:dyDescent="0.25">
      <c r="B14" s="10">
        <v>41455</v>
      </c>
      <c r="C14" s="11">
        <v>9.4389052575337509</v>
      </c>
      <c r="D14" s="11">
        <v>0.21485584613538636</v>
      </c>
      <c r="E14" s="11">
        <v>1.3081169766929548</v>
      </c>
      <c r="G14" s="21">
        <v>41455</v>
      </c>
      <c r="H14" s="22">
        <v>9.2493665234733999</v>
      </c>
      <c r="I14" s="22">
        <v>0.23752606997769835</v>
      </c>
      <c r="J14" s="23">
        <v>1.377893237214121</v>
      </c>
      <c r="L14" s="10">
        <v>41455</v>
      </c>
      <c r="M14" s="11">
        <v>5.830039676746539</v>
      </c>
      <c r="N14" s="11">
        <v>1.093665875450778</v>
      </c>
      <c r="O14" s="11">
        <v>2.0178267615987613</v>
      </c>
    </row>
    <row r="15" spans="1:15" ht="20.100000000000001" customHeight="1" x14ac:dyDescent="0.25">
      <c r="B15" s="10">
        <v>41639</v>
      </c>
      <c r="C15" s="11">
        <v>10.171866857087492</v>
      </c>
      <c r="D15" s="11">
        <v>0.28764255121512394</v>
      </c>
      <c r="E15" s="11">
        <v>1.3643833874534528</v>
      </c>
      <c r="G15" s="21">
        <v>41639</v>
      </c>
      <c r="H15" s="22">
        <v>10.039440423354129</v>
      </c>
      <c r="I15" s="22">
        <v>0.32973168616908771</v>
      </c>
      <c r="J15" s="23">
        <v>1.3748590899499891</v>
      </c>
      <c r="L15" s="10">
        <v>41639</v>
      </c>
      <c r="M15" s="11">
        <v>8.0089526825193094</v>
      </c>
      <c r="N15" s="11">
        <v>1.101485431505195</v>
      </c>
      <c r="O15" s="11">
        <v>1.8603652323488005</v>
      </c>
    </row>
    <row r="16" spans="1:15" ht="20.100000000000001" customHeight="1" x14ac:dyDescent="0.25">
      <c r="B16" s="10">
        <v>41820</v>
      </c>
      <c r="C16" s="11">
        <v>10.818544785607966</v>
      </c>
      <c r="D16" s="11">
        <v>0.43230940212212882</v>
      </c>
      <c r="E16" s="11">
        <v>1.3701872292270543</v>
      </c>
      <c r="G16" s="21">
        <v>41820</v>
      </c>
      <c r="H16" s="22">
        <v>10.621701275581861</v>
      </c>
      <c r="I16" s="22">
        <v>0.48405210704912038</v>
      </c>
      <c r="J16" s="23">
        <v>1.2425065496118552</v>
      </c>
      <c r="L16" s="10">
        <v>41820</v>
      </c>
      <c r="M16" s="11">
        <v>10.19603401690418</v>
      </c>
      <c r="N16" s="11">
        <v>0.3454107704032125</v>
      </c>
      <c r="O16" s="11">
        <v>1.9048654860492662</v>
      </c>
    </row>
    <row r="17" spans="2:15" ht="20.100000000000001" customHeight="1" x14ac:dyDescent="0.25">
      <c r="B17" s="10">
        <v>42004</v>
      </c>
      <c r="C17" s="11">
        <v>10.882996754201876</v>
      </c>
      <c r="D17" s="11">
        <v>0.5922308917384328</v>
      </c>
      <c r="E17" s="11">
        <v>1.547985911258581</v>
      </c>
      <c r="G17" s="21">
        <v>42004</v>
      </c>
      <c r="H17" s="22">
        <v>10.73985607749343</v>
      </c>
      <c r="I17" s="22">
        <v>0.69735179141018477</v>
      </c>
      <c r="J17" s="23">
        <v>1.499511455820862</v>
      </c>
      <c r="L17" s="10">
        <v>42004</v>
      </c>
      <c r="M17" s="11">
        <v>10.13570113207288</v>
      </c>
      <c r="N17" s="11">
        <v>0.45138050133676011</v>
      </c>
      <c r="O17" s="11">
        <v>1.5166262771971102</v>
      </c>
    </row>
    <row r="18" spans="2:15" ht="20.100000000000001" customHeight="1" x14ac:dyDescent="0.25">
      <c r="B18" s="10">
        <v>42185</v>
      </c>
      <c r="C18" s="11">
        <v>11.286870835334467</v>
      </c>
      <c r="D18" s="11">
        <v>0.71426722261669806</v>
      </c>
      <c r="E18" s="11">
        <v>1.6574853744791198</v>
      </c>
      <c r="G18" s="21">
        <v>42185</v>
      </c>
      <c r="H18" s="22">
        <v>11.058749870032745</v>
      </c>
      <c r="I18" s="22">
        <v>0.83499012018467755</v>
      </c>
      <c r="J18" s="23">
        <v>1.6633863449658843</v>
      </c>
      <c r="L18" s="10">
        <v>42185</v>
      </c>
      <c r="M18" s="11">
        <v>10.670856393505522</v>
      </c>
      <c r="N18" s="11">
        <v>0.42044542193823098</v>
      </c>
      <c r="O18" s="11">
        <v>1.4409927882620208</v>
      </c>
    </row>
    <row r="19" spans="2:15" ht="20.100000000000001" customHeight="1" x14ac:dyDescent="0.25">
      <c r="B19" s="10">
        <v>42369</v>
      </c>
      <c r="C19" s="11">
        <v>11.660583122803789</v>
      </c>
      <c r="D19" s="11">
        <v>0.84956585600974321</v>
      </c>
      <c r="E19" s="11">
        <v>1.7840920658166868</v>
      </c>
      <c r="G19" s="21">
        <v>42369</v>
      </c>
      <c r="H19" s="22">
        <v>11.463852854352249</v>
      </c>
      <c r="I19" s="22">
        <v>0.97283357675373894</v>
      </c>
      <c r="J19" s="23">
        <v>1.7924616525319435</v>
      </c>
      <c r="L19" s="10">
        <v>42369</v>
      </c>
      <c r="M19" s="11">
        <v>10.963865861408619</v>
      </c>
      <c r="N19" s="11">
        <v>0.42160283043061952</v>
      </c>
      <c r="O19" s="11">
        <v>1.6125244203907232</v>
      </c>
    </row>
    <row r="20" spans="2:15" ht="20.100000000000001" customHeight="1" x14ac:dyDescent="0.25">
      <c r="B20" s="10">
        <v>42551</v>
      </c>
      <c r="C20" s="11">
        <v>11.862383138762974</v>
      </c>
      <c r="D20" s="11">
        <v>0.9357947090397587</v>
      </c>
      <c r="E20" s="11">
        <v>1.7958178415224277</v>
      </c>
      <c r="G20" s="21">
        <v>42551</v>
      </c>
      <c r="H20" s="22">
        <v>11.665864196897457</v>
      </c>
      <c r="I20" s="22">
        <v>1.0396205289287261</v>
      </c>
      <c r="J20" s="23">
        <v>1.7343249310355746</v>
      </c>
      <c r="L20" s="10">
        <v>42551</v>
      </c>
      <c r="M20" s="11">
        <v>11.080706482293236</v>
      </c>
      <c r="N20" s="11">
        <v>0.45396097327585039</v>
      </c>
      <c r="O20" s="11">
        <v>1.6373405829358323</v>
      </c>
    </row>
    <row r="21" spans="2:15" ht="20.100000000000001" customHeight="1" x14ac:dyDescent="0.25">
      <c r="B21" s="10">
        <v>42735</v>
      </c>
      <c r="C21" s="11">
        <v>12.109270843509764</v>
      </c>
      <c r="D21" s="11">
        <v>1.1205411936378478</v>
      </c>
      <c r="E21" s="11">
        <v>1.9016438141197161</v>
      </c>
      <c r="G21" s="21">
        <v>42735</v>
      </c>
      <c r="H21" s="22">
        <v>12.055538487919399</v>
      </c>
      <c r="I21" s="22">
        <v>1.2195588671965893</v>
      </c>
      <c r="J21" s="23">
        <v>1.8722252583045349</v>
      </c>
      <c r="L21" s="10">
        <v>42735</v>
      </c>
      <c r="M21" s="11">
        <v>11.138263175161461</v>
      </c>
      <c r="N21" s="11">
        <v>0.51087478562632038</v>
      </c>
      <c r="O21" s="11">
        <v>1.8234979656105903</v>
      </c>
    </row>
    <row r="22" spans="2:15" ht="20.100000000000001" customHeight="1" x14ac:dyDescent="0.25">
      <c r="B22" s="10">
        <v>42916</v>
      </c>
      <c r="C22" s="11">
        <v>12.327595206158575</v>
      </c>
      <c r="D22" s="11">
        <v>1.1061892159908198</v>
      </c>
      <c r="E22" s="11">
        <v>1.8238439938112589</v>
      </c>
      <c r="G22" s="21">
        <v>42916</v>
      </c>
      <c r="H22" s="22">
        <v>12.193374329208186</v>
      </c>
      <c r="I22" s="22">
        <v>1.1845064427458702</v>
      </c>
      <c r="J22" s="23">
        <v>1.7737335509173378</v>
      </c>
      <c r="L22" s="10">
        <v>42916</v>
      </c>
      <c r="M22" s="11">
        <v>12.184279292747984</v>
      </c>
      <c r="N22" s="11">
        <v>0.51891373905587324</v>
      </c>
      <c r="O22" s="11">
        <v>2.480138777727142</v>
      </c>
    </row>
    <row r="23" spans="2:15" ht="20.100000000000001" customHeight="1" x14ac:dyDescent="0.25">
      <c r="B23" s="10">
        <v>43100</v>
      </c>
      <c r="C23" s="11">
        <v>12.429026065005486</v>
      </c>
      <c r="D23" s="11">
        <v>1.1875372970477696</v>
      </c>
      <c r="E23" s="11">
        <v>1.957045726440708</v>
      </c>
      <c r="G23" s="21">
        <v>43100</v>
      </c>
      <c r="H23" s="22">
        <v>12.379896926324705</v>
      </c>
      <c r="I23" s="22">
        <v>1.2675985958396889</v>
      </c>
      <c r="J23" s="23">
        <v>1.9467135424234334</v>
      </c>
      <c r="L23" s="10">
        <v>43100</v>
      </c>
      <c r="M23" s="11">
        <v>13.750587977525683</v>
      </c>
      <c r="N23" s="11">
        <v>0.72026903376196982</v>
      </c>
      <c r="O23" s="11">
        <v>3.0796348878596049</v>
      </c>
    </row>
    <row r="24" spans="2:15" ht="20.100000000000001" customHeight="1" x14ac:dyDescent="0.25">
      <c r="B24" s="10">
        <v>43281</v>
      </c>
      <c r="C24" s="11">
        <v>12.348325298610625</v>
      </c>
      <c r="D24" s="11">
        <v>1.2351078272442937</v>
      </c>
      <c r="E24" s="11">
        <v>2.1056856464080322</v>
      </c>
      <c r="G24" s="21">
        <v>43281</v>
      </c>
      <c r="H24" s="22">
        <v>12.139578259703329</v>
      </c>
      <c r="I24" s="22">
        <v>1.2884382568048571</v>
      </c>
      <c r="J24" s="23">
        <v>2.0558579259837684</v>
      </c>
      <c r="L24" s="10">
        <v>43281</v>
      </c>
      <c r="M24" s="11">
        <v>13.655322021691612</v>
      </c>
      <c r="N24" s="11">
        <v>0.97323895387042092</v>
      </c>
      <c r="O24" s="11">
        <v>2.8664246396779092</v>
      </c>
    </row>
    <row r="25" spans="2:15" ht="20.100000000000001" customHeight="1" x14ac:dyDescent="0.25">
      <c r="B25" s="10">
        <v>43465</v>
      </c>
      <c r="C25" s="11">
        <v>12.744811553716268</v>
      </c>
      <c r="D25" s="11">
        <v>1.2519886575962846</v>
      </c>
      <c r="E25" s="11">
        <v>2.2555662819806375</v>
      </c>
      <c r="G25" s="21">
        <v>43465</v>
      </c>
      <c r="H25" s="22">
        <v>12.613607639010644</v>
      </c>
      <c r="I25" s="22">
        <v>1.3044974692520468</v>
      </c>
      <c r="J25" s="23">
        <v>2.2383824165269579</v>
      </c>
      <c r="L25" s="10">
        <v>43465</v>
      </c>
      <c r="M25" s="11">
        <v>13.885054134918768</v>
      </c>
      <c r="N25" s="11">
        <v>1.0180771532780228</v>
      </c>
      <c r="O25" s="11">
        <v>2.7845623232205106</v>
      </c>
    </row>
    <row r="26" spans="2:15" ht="20.100000000000001" customHeight="1" x14ac:dyDescent="0.25">
      <c r="B26" s="10">
        <v>43646</v>
      </c>
      <c r="C26" s="11">
        <v>12.724306717875416</v>
      </c>
      <c r="D26" s="11">
        <v>1.4701306447801696</v>
      </c>
      <c r="E26" s="11">
        <v>2.5467892186030929</v>
      </c>
      <c r="G26" s="21">
        <v>43646</v>
      </c>
      <c r="H26" s="22">
        <v>12.637282742175246</v>
      </c>
      <c r="I26" s="22">
        <v>1.5049994712951789</v>
      </c>
      <c r="J26" s="23">
        <v>2.5976884366460875</v>
      </c>
      <c r="L26" s="10">
        <v>43646</v>
      </c>
      <c r="M26" s="11">
        <v>14.581308865454618</v>
      </c>
      <c r="N26" s="11">
        <v>0.75074750443400473</v>
      </c>
      <c r="O26" s="11">
        <v>2.8748065212013474</v>
      </c>
    </row>
    <row r="27" spans="2:15" ht="20.100000000000001" customHeight="1" x14ac:dyDescent="0.25">
      <c r="B27" s="10">
        <v>43830</v>
      </c>
      <c r="C27" s="11">
        <v>12.909381823342722</v>
      </c>
      <c r="D27" s="11">
        <v>1.5850967401992089</v>
      </c>
      <c r="E27" s="11">
        <v>2.5462875056867795</v>
      </c>
      <c r="G27" s="21">
        <v>43830</v>
      </c>
      <c r="H27" s="22">
        <v>12.755541678066598</v>
      </c>
      <c r="I27" s="22">
        <v>1.613234751357969</v>
      </c>
      <c r="J27" s="23">
        <v>2.5862314275204157</v>
      </c>
      <c r="L27" s="10">
        <v>43830</v>
      </c>
      <c r="M27" s="11">
        <v>14.502553136392393</v>
      </c>
      <c r="N27" s="11">
        <v>0.96978539974065581</v>
      </c>
      <c r="O27" s="11">
        <v>2.7518901195123946</v>
      </c>
    </row>
    <row r="28" spans="2:15" ht="20.100000000000001" customHeight="1" x14ac:dyDescent="0.25">
      <c r="B28" s="10">
        <v>44012</v>
      </c>
      <c r="C28" s="11">
        <v>12.59513601265389</v>
      </c>
      <c r="D28" s="11">
        <v>1.5887706061801676</v>
      </c>
      <c r="E28" s="11">
        <v>2.5687420220591015</v>
      </c>
      <c r="G28" s="21">
        <v>44012</v>
      </c>
      <c r="H28" s="22">
        <v>12.423427287673013</v>
      </c>
      <c r="I28" s="22">
        <v>1.6456720505832005</v>
      </c>
      <c r="J28" s="23">
        <v>2.5848453571871857</v>
      </c>
      <c r="L28" s="10">
        <v>44012</v>
      </c>
      <c r="M28" s="11">
        <v>15.409829499801228</v>
      </c>
      <c r="N28" s="11">
        <v>1.0804486084121248</v>
      </c>
      <c r="O28" s="11">
        <v>2.9197628089743466</v>
      </c>
    </row>
    <row r="29" spans="2:15" ht="20.100000000000001" customHeight="1" x14ac:dyDescent="0.25">
      <c r="B29" s="10">
        <v>44196</v>
      </c>
      <c r="C29" s="11">
        <v>13.209452279185438</v>
      </c>
      <c r="D29" s="11">
        <v>1.6980977208971724</v>
      </c>
      <c r="E29" s="11">
        <v>2.6096529772026873</v>
      </c>
      <c r="G29" s="21">
        <v>44196</v>
      </c>
      <c r="H29" s="22">
        <v>13.015851766462225</v>
      </c>
      <c r="I29" s="22">
        <v>1.7142546484777852</v>
      </c>
      <c r="J29" s="23">
        <v>2.6380554450680802</v>
      </c>
      <c r="L29" s="10">
        <v>44196</v>
      </c>
      <c r="M29" s="11">
        <v>16.472331692619488</v>
      </c>
      <c r="N29" s="11">
        <v>1.2198865528518108</v>
      </c>
      <c r="O29" s="11">
        <v>3.0892796050054825</v>
      </c>
    </row>
    <row r="30" spans="2:15" ht="20.100000000000001" customHeight="1" x14ac:dyDescent="0.25">
      <c r="B30" s="10">
        <v>44377</v>
      </c>
      <c r="C30" s="11">
        <v>13.091086041237295</v>
      </c>
      <c r="D30" s="11">
        <v>1.6758254412241183</v>
      </c>
      <c r="E30" s="11">
        <v>2.5134006118141294</v>
      </c>
      <c r="G30" s="21">
        <v>44377</v>
      </c>
      <c r="H30" s="22">
        <v>12.776878580251577</v>
      </c>
      <c r="I30" s="22">
        <v>1.6684476925461711</v>
      </c>
      <c r="J30" s="23">
        <v>2.5427314754630124</v>
      </c>
      <c r="L30" s="10">
        <v>44377</v>
      </c>
      <c r="M30" s="11">
        <v>16.290169397803481</v>
      </c>
      <c r="N30" s="11">
        <v>1.2462235036316704</v>
      </c>
      <c r="O30" s="11">
        <v>3.1589381078963288</v>
      </c>
    </row>
    <row r="31" spans="2:15" ht="20.100000000000001" customHeight="1" x14ac:dyDescent="0.25">
      <c r="B31" s="10">
        <v>44561</v>
      </c>
      <c r="C31" s="11">
        <v>13.309120427739044</v>
      </c>
      <c r="D31" s="11">
        <v>1.7466221296952318</v>
      </c>
      <c r="E31" s="11">
        <v>2.6381275319382742</v>
      </c>
      <c r="G31" s="21">
        <v>44561</v>
      </c>
      <c r="H31" s="22">
        <v>13.077316999799828</v>
      </c>
      <c r="I31" s="22">
        <v>1.7549969668211911</v>
      </c>
      <c r="J31" s="23">
        <v>2.7236049138983107</v>
      </c>
      <c r="L31" s="10">
        <v>44561</v>
      </c>
      <c r="M31" s="11">
        <v>16.000480759246717</v>
      </c>
      <c r="N31" s="11">
        <v>1.4626540714881917</v>
      </c>
      <c r="O31" s="11">
        <v>2.9653174030201446</v>
      </c>
    </row>
    <row r="32" spans="2:15" ht="20.100000000000001" customHeight="1" x14ac:dyDescent="0.25">
      <c r="B32" s="10">
        <v>44742</v>
      </c>
      <c r="C32" s="11">
        <v>12.735394434230841</v>
      </c>
      <c r="D32" s="11">
        <v>1.7073560864183921</v>
      </c>
      <c r="E32" s="11">
        <v>2.6545403516259336</v>
      </c>
      <c r="G32" s="21">
        <v>44742</v>
      </c>
      <c r="H32" s="22">
        <v>12.594349703815658</v>
      </c>
      <c r="I32" s="22">
        <v>1.7440744802719819</v>
      </c>
      <c r="J32" s="23">
        <v>2.7928763573860982</v>
      </c>
      <c r="L32" s="10">
        <v>44742</v>
      </c>
      <c r="M32" s="11">
        <v>14.857987296609867</v>
      </c>
      <c r="N32" s="11">
        <v>1.2733132856584752</v>
      </c>
      <c r="O32" s="11">
        <v>2.6061211196965925</v>
      </c>
    </row>
    <row r="33" spans="2:15" ht="20.100000000000001" customHeight="1" x14ac:dyDescent="0.25">
      <c r="C33" s="11"/>
      <c r="D33" s="11"/>
      <c r="E33" s="11"/>
      <c r="G33" s="17"/>
      <c r="H33" s="22"/>
      <c r="I33" s="22"/>
      <c r="J33" s="23"/>
      <c r="M33" s="11"/>
      <c r="N33" s="11"/>
      <c r="O33" s="11"/>
    </row>
    <row r="34" spans="2:15" ht="20.100000000000001" customHeight="1" x14ac:dyDescent="0.25">
      <c r="B34" t="s">
        <v>8</v>
      </c>
      <c r="C34" s="12">
        <v>81</v>
      </c>
      <c r="D34" s="12">
        <v>81</v>
      </c>
      <c r="E34" s="12">
        <v>81</v>
      </c>
      <c r="G34" s="24" t="s">
        <v>8</v>
      </c>
      <c r="H34" s="25">
        <v>27</v>
      </c>
      <c r="I34" s="25">
        <v>27</v>
      </c>
      <c r="J34" s="26">
        <v>27</v>
      </c>
      <c r="L34" t="s">
        <v>8</v>
      </c>
      <c r="M34" s="12">
        <v>20</v>
      </c>
      <c r="N34" s="12">
        <v>20</v>
      </c>
      <c r="O34" s="12">
        <v>20</v>
      </c>
    </row>
    <row r="35" spans="2:15" ht="20.100000000000001" customHeight="1" x14ac:dyDescent="0.25">
      <c r="C35" s="13"/>
      <c r="D35" s="13"/>
      <c r="E35" s="13"/>
      <c r="H35" s="13"/>
      <c r="I35" s="13"/>
      <c r="J35" s="13"/>
      <c r="M35" s="13"/>
      <c r="N35" s="13"/>
      <c r="O35" s="13"/>
    </row>
    <row r="36" spans="2:15"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0F00-000000000000}"/>
  </hyperlinks>
  <pageMargins left="0.75" right="0.75" top="1" bottom="1" header="0.5" footer="0.5"/>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98CF7B-83BF-4EF8-9CB5-95C5B4E9C4E6}">
  <dimension ref="A1:O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2.5" x14ac:dyDescent="0.35">
      <c r="A1" s="4" t="s">
        <v>129</v>
      </c>
    </row>
    <row r="2" spans="1:15" ht="20.100000000000001" customHeight="1" x14ac:dyDescent="0.3">
      <c r="A2" s="5" t="s">
        <v>0</v>
      </c>
    </row>
    <row r="3" spans="1:15" ht="20.100000000000001" customHeight="1" x14ac:dyDescent="0.25">
      <c r="A3" s="2" t="s">
        <v>130</v>
      </c>
    </row>
    <row r="4" spans="1:15" ht="20.100000000000001" customHeight="1" x14ac:dyDescent="0.25">
      <c r="A4" s="3" t="s">
        <v>2</v>
      </c>
    </row>
    <row r="5" spans="1:15" ht="20.100000000000001" customHeight="1" x14ac:dyDescent="0.25"/>
    <row r="6" spans="1:15" ht="20.100000000000001" customHeight="1" x14ac:dyDescent="0.25">
      <c r="C6" s="46" t="s">
        <v>4</v>
      </c>
      <c r="D6" s="47"/>
      <c r="E6" s="47"/>
      <c r="G6" s="14"/>
      <c r="H6" s="52" t="s">
        <v>5</v>
      </c>
      <c r="I6" s="53"/>
      <c r="J6" s="53"/>
      <c r="M6" s="46" t="s">
        <v>29</v>
      </c>
      <c r="N6" s="47"/>
      <c r="O6" s="47"/>
    </row>
    <row r="7" spans="1:15" ht="24.95" customHeight="1" x14ac:dyDescent="0.25">
      <c r="C7" s="48" t="s">
        <v>14</v>
      </c>
      <c r="D7" s="48" t="s">
        <v>15</v>
      </c>
      <c r="E7" s="48" t="s">
        <v>16</v>
      </c>
      <c r="G7" s="17"/>
      <c r="H7" s="54" t="s">
        <v>14</v>
      </c>
      <c r="I7" s="54" t="s">
        <v>15</v>
      </c>
      <c r="J7" s="54" t="s">
        <v>16</v>
      </c>
      <c r="M7" s="48" t="s">
        <v>14</v>
      </c>
      <c r="N7" s="48" t="s">
        <v>15</v>
      </c>
      <c r="O7" s="48" t="s">
        <v>16</v>
      </c>
    </row>
    <row r="8" spans="1:15" ht="24.95" customHeight="1" x14ac:dyDescent="0.25">
      <c r="C8" s="49"/>
      <c r="D8" s="49"/>
      <c r="E8" s="49"/>
      <c r="G8" s="17"/>
      <c r="H8" s="55"/>
      <c r="I8" s="55"/>
      <c r="J8" s="55"/>
      <c r="M8" s="49"/>
      <c r="N8" s="49"/>
      <c r="O8" s="49"/>
    </row>
    <row r="9" spans="1:15" ht="20.100000000000001" customHeight="1" x14ac:dyDescent="0.25">
      <c r="C9" s="50" t="s">
        <v>7</v>
      </c>
      <c r="D9" s="47"/>
      <c r="E9" s="51"/>
      <c r="G9" s="17"/>
      <c r="H9" s="56" t="s">
        <v>7</v>
      </c>
      <c r="I9" s="57"/>
      <c r="J9" s="58"/>
      <c r="M9" s="50" t="s">
        <v>7</v>
      </c>
      <c r="N9" s="47"/>
      <c r="O9" s="51"/>
    </row>
    <row r="10" spans="1:15" ht="20.100000000000001" customHeight="1" x14ac:dyDescent="0.25">
      <c r="B10" s="10">
        <v>40724</v>
      </c>
      <c r="C10" s="11">
        <v>6.2809283451573039</v>
      </c>
      <c r="D10" s="11">
        <v>5.6748348480255073</v>
      </c>
      <c r="E10" s="11">
        <v>9.0344610383689563</v>
      </c>
      <c r="G10" s="21">
        <v>40724</v>
      </c>
      <c r="H10" s="22">
        <v>6.4579376910309003</v>
      </c>
      <c r="I10" s="22">
        <v>6.4242893920234394</v>
      </c>
      <c r="J10" s="23">
        <v>9.1005445126782138</v>
      </c>
      <c r="L10" s="10">
        <v>40724</v>
      </c>
      <c r="M10" s="11">
        <v>7.230565038866124</v>
      </c>
      <c r="N10" s="11">
        <v>8.7197140828406976</v>
      </c>
      <c r="O10" s="11">
        <v>9.8077471068419122</v>
      </c>
    </row>
    <row r="11" spans="1:15" ht="20.100000000000001" customHeight="1" x14ac:dyDescent="0.25">
      <c r="B11" s="10">
        <v>40908</v>
      </c>
      <c r="C11" s="11">
        <v>6.5877237032316014</v>
      </c>
      <c r="D11" s="11">
        <v>6.8352867821583247</v>
      </c>
      <c r="E11" s="11">
        <v>9.4121442482740854</v>
      </c>
      <c r="G11" s="21">
        <v>40908</v>
      </c>
      <c r="H11" s="22">
        <v>6.7765574774229957</v>
      </c>
      <c r="I11" s="22">
        <v>7.4653694377341981</v>
      </c>
      <c r="J11" s="23">
        <v>9.5005265564085626</v>
      </c>
      <c r="L11" s="10">
        <v>40908</v>
      </c>
      <c r="M11" s="11">
        <v>7.5352584082502752</v>
      </c>
      <c r="N11" s="11">
        <v>9.8725439216119284</v>
      </c>
      <c r="O11" s="11">
        <v>10.28146129998029</v>
      </c>
    </row>
    <row r="12" spans="1:15" ht="20.100000000000001" customHeight="1" x14ac:dyDescent="0.25">
      <c r="B12" s="10">
        <v>41090</v>
      </c>
      <c r="C12" s="11">
        <v>7.7571410774960849</v>
      </c>
      <c r="D12" s="11">
        <v>7.8110545819624759</v>
      </c>
      <c r="E12" s="11">
        <v>9.7969444581164833</v>
      </c>
      <c r="G12" s="21">
        <v>41090</v>
      </c>
      <c r="H12" s="22">
        <v>7.9175669772255137</v>
      </c>
      <c r="I12" s="22">
        <v>8.432255944230576</v>
      </c>
      <c r="J12" s="23">
        <v>9.8666720705853912</v>
      </c>
      <c r="L12" s="10">
        <v>41090</v>
      </c>
      <c r="M12" s="11">
        <v>8.6001217346018546</v>
      </c>
      <c r="N12" s="11">
        <v>10.686243898792949</v>
      </c>
      <c r="O12" s="11">
        <v>10.64110995540136</v>
      </c>
    </row>
    <row r="13" spans="1:15" ht="20.100000000000001" customHeight="1" x14ac:dyDescent="0.25">
      <c r="B13" s="10">
        <v>41274</v>
      </c>
      <c r="C13" s="11">
        <v>8.3917135543023971</v>
      </c>
      <c r="D13" s="11">
        <v>8.3257753772532421</v>
      </c>
      <c r="E13" s="11">
        <v>10.447766153147539</v>
      </c>
      <c r="G13" s="21">
        <v>41274</v>
      </c>
      <c r="H13" s="22">
        <v>8.5095155354386769</v>
      </c>
      <c r="I13" s="22">
        <v>8.9620359611971327</v>
      </c>
      <c r="J13" s="23">
        <v>10.495165759343044</v>
      </c>
      <c r="L13" s="10">
        <v>41274</v>
      </c>
      <c r="M13" s="11">
        <v>9.4660973650776015</v>
      </c>
      <c r="N13" s="11">
        <v>11.000570735457273</v>
      </c>
      <c r="O13" s="11">
        <v>11.240351231089887</v>
      </c>
    </row>
    <row r="14" spans="1:15" ht="20.100000000000001" customHeight="1" x14ac:dyDescent="0.25">
      <c r="B14" s="10">
        <v>41455</v>
      </c>
      <c r="C14" s="11">
        <v>9.1339772980146652</v>
      </c>
      <c r="D14" s="11">
        <v>8.6316732594625112</v>
      </c>
      <c r="E14" s="11">
        <v>10.169639545291613</v>
      </c>
      <c r="G14" s="21">
        <v>41455</v>
      </c>
      <c r="H14" s="22">
        <v>9.2496423708215669</v>
      </c>
      <c r="I14" s="22">
        <v>9.2759465483557832</v>
      </c>
      <c r="J14" s="23">
        <v>10.225695899662041</v>
      </c>
      <c r="L14" s="10">
        <v>41455</v>
      </c>
      <c r="M14" s="11">
        <v>10.747364892191609</v>
      </c>
      <c r="N14" s="11">
        <v>11.147837655721322</v>
      </c>
      <c r="O14" s="11">
        <v>11.044009825137902</v>
      </c>
    </row>
    <row r="15" spans="1:15" ht="20.100000000000001" customHeight="1" x14ac:dyDescent="0.25">
      <c r="B15" s="10">
        <v>41639</v>
      </c>
      <c r="C15" s="11">
        <v>10.159269824668677</v>
      </c>
      <c r="D15" s="11">
        <v>9.6685549126391539</v>
      </c>
      <c r="E15" s="11">
        <v>10.449530095117218</v>
      </c>
      <c r="G15" s="21">
        <v>41639</v>
      </c>
      <c r="H15" s="22">
        <v>10.372950647784865</v>
      </c>
      <c r="I15" s="22">
        <v>10.462968632016326</v>
      </c>
      <c r="J15" s="23">
        <v>10.528184318317161</v>
      </c>
      <c r="L15" s="10">
        <v>41639</v>
      </c>
      <c r="M15" s="11">
        <v>12.142982219657084</v>
      </c>
      <c r="N15" s="11">
        <v>12.210786702884487</v>
      </c>
      <c r="O15" s="11">
        <v>11.35840487066236</v>
      </c>
    </row>
    <row r="16" spans="1:15" ht="20.100000000000001" customHeight="1" x14ac:dyDescent="0.25">
      <c r="B16" s="10">
        <v>41820</v>
      </c>
      <c r="C16" s="11">
        <v>10.714706968580174</v>
      </c>
      <c r="D16" s="11">
        <v>10.24610227442054</v>
      </c>
      <c r="E16" s="11">
        <v>11.212493812338387</v>
      </c>
      <c r="G16" s="21">
        <v>41820</v>
      </c>
      <c r="H16" s="22">
        <v>11.19023599791368</v>
      </c>
      <c r="I16" s="22">
        <v>11.24258088370348</v>
      </c>
      <c r="J16" s="23">
        <v>11.305403398512391</v>
      </c>
      <c r="L16" s="10">
        <v>41820</v>
      </c>
      <c r="M16" s="11">
        <v>13.288683459030647</v>
      </c>
      <c r="N16" s="11">
        <v>12.833365267592416</v>
      </c>
      <c r="O16" s="11">
        <v>11.955001199694941</v>
      </c>
    </row>
    <row r="17" spans="2:15" ht="20.100000000000001" customHeight="1" x14ac:dyDescent="0.25">
      <c r="B17" s="10">
        <v>42004</v>
      </c>
      <c r="C17" s="11">
        <v>10.932920553336382</v>
      </c>
      <c r="D17" s="11">
        <v>10.595735178820552</v>
      </c>
      <c r="E17" s="11">
        <v>10.984319971411647</v>
      </c>
      <c r="G17" s="21">
        <v>42004</v>
      </c>
      <c r="H17" s="22">
        <v>11.56186009855897</v>
      </c>
      <c r="I17" s="22">
        <v>11.773429716697501</v>
      </c>
      <c r="J17" s="23">
        <v>11.267214573542207</v>
      </c>
      <c r="L17" s="10">
        <v>42004</v>
      </c>
      <c r="M17" s="11">
        <v>13.620165643562546</v>
      </c>
      <c r="N17" s="11">
        <v>13.523109621107196</v>
      </c>
      <c r="O17" s="11">
        <v>12.339016798023367</v>
      </c>
    </row>
    <row r="18" spans="2:15" ht="20.100000000000001" customHeight="1" x14ac:dyDescent="0.25">
      <c r="B18" s="10">
        <v>42185</v>
      </c>
      <c r="C18" s="11">
        <v>11.409374237265659</v>
      </c>
      <c r="D18" s="11">
        <v>11.053822861431566</v>
      </c>
      <c r="E18" s="11">
        <v>11.308832002176063</v>
      </c>
      <c r="G18" s="21">
        <v>42185</v>
      </c>
      <c r="H18" s="22">
        <v>12.1467769148021</v>
      </c>
      <c r="I18" s="22">
        <v>12.457512633941478</v>
      </c>
      <c r="J18" s="23">
        <v>11.685379762335959</v>
      </c>
      <c r="L18" s="10">
        <v>42185</v>
      </c>
      <c r="M18" s="11">
        <v>14.446670983101267</v>
      </c>
      <c r="N18" s="11">
        <v>14.304466071784598</v>
      </c>
      <c r="O18" s="11">
        <v>12.800070497095298</v>
      </c>
    </row>
    <row r="19" spans="2:15" ht="20.100000000000001" customHeight="1" x14ac:dyDescent="0.25">
      <c r="B19" s="10">
        <v>42369</v>
      </c>
      <c r="C19" s="11">
        <v>11.851859776181589</v>
      </c>
      <c r="D19" s="11">
        <v>11.096437462880944</v>
      </c>
      <c r="E19" s="11">
        <v>11.794201326978696</v>
      </c>
      <c r="G19" s="21">
        <v>42369</v>
      </c>
      <c r="H19" s="22">
        <v>12.798026109814566</v>
      </c>
      <c r="I19" s="22">
        <v>12.556696355607185</v>
      </c>
      <c r="J19" s="23">
        <v>12.294819214937652</v>
      </c>
      <c r="L19" s="10">
        <v>42369</v>
      </c>
      <c r="M19" s="11">
        <v>15.364487406471671</v>
      </c>
      <c r="N19" s="11">
        <v>14.482962757093345</v>
      </c>
      <c r="O19" s="11">
        <v>13.486418583244077</v>
      </c>
    </row>
    <row r="20" spans="2:15" ht="20.100000000000001" customHeight="1" x14ac:dyDescent="0.25">
      <c r="B20" s="10">
        <v>42551</v>
      </c>
      <c r="C20" s="11">
        <v>12.019730301254102</v>
      </c>
      <c r="D20" s="11">
        <v>11.521920889586838</v>
      </c>
      <c r="E20" s="11">
        <v>11.914470284945281</v>
      </c>
      <c r="G20" s="21">
        <v>42551</v>
      </c>
      <c r="H20" s="22">
        <v>13.060422658005303</v>
      </c>
      <c r="I20" s="22">
        <v>13.119507164846564</v>
      </c>
      <c r="J20" s="23">
        <v>12.477777172075905</v>
      </c>
      <c r="L20" s="10">
        <v>42551</v>
      </c>
      <c r="M20" s="11">
        <v>15.792151535000592</v>
      </c>
      <c r="N20" s="11">
        <v>15.147768181383364</v>
      </c>
      <c r="O20" s="11">
        <v>13.549060872978053</v>
      </c>
    </row>
    <row r="21" spans="2:15" ht="20.100000000000001" customHeight="1" x14ac:dyDescent="0.25">
      <c r="B21" s="10">
        <v>42735</v>
      </c>
      <c r="C21" s="11">
        <v>12.501223951236742</v>
      </c>
      <c r="D21" s="11">
        <v>11.725143276550206</v>
      </c>
      <c r="E21" s="11">
        <v>12.032241971578591</v>
      </c>
      <c r="G21" s="21">
        <v>42735</v>
      </c>
      <c r="H21" s="22">
        <v>13.994916679610142</v>
      </c>
      <c r="I21" s="22">
        <v>13.399743246330436</v>
      </c>
      <c r="J21" s="23">
        <v>12.676635391988498</v>
      </c>
      <c r="L21" s="10">
        <v>42735</v>
      </c>
      <c r="M21" s="11">
        <v>17.18817860261769</v>
      </c>
      <c r="N21" s="11">
        <v>15.398453085424091</v>
      </c>
      <c r="O21" s="11">
        <v>13.727555249681398</v>
      </c>
    </row>
    <row r="22" spans="2:15" ht="20.100000000000001" customHeight="1" x14ac:dyDescent="0.25">
      <c r="B22" s="10">
        <v>42916</v>
      </c>
      <c r="C22" s="11">
        <v>12.846509363078734</v>
      </c>
      <c r="D22" s="11">
        <v>12.369016538270756</v>
      </c>
      <c r="E22" s="11">
        <v>12.000092383981304</v>
      </c>
      <c r="G22" s="21">
        <v>42916</v>
      </c>
      <c r="H22" s="22">
        <v>14.22782935400488</v>
      </c>
      <c r="I22" s="22">
        <v>14.096849276135725</v>
      </c>
      <c r="J22" s="23">
        <v>12.683040945927246</v>
      </c>
      <c r="L22" s="10">
        <v>42916</v>
      </c>
      <c r="M22" s="11">
        <v>16.942028626635803</v>
      </c>
      <c r="N22" s="11">
        <v>16.189499244651749</v>
      </c>
      <c r="O22" s="11">
        <v>13.862653620212148</v>
      </c>
    </row>
    <row r="23" spans="2:15" ht="20.100000000000001" customHeight="1" x14ac:dyDescent="0.25">
      <c r="B23" s="10">
        <v>43100</v>
      </c>
      <c r="C23" s="11">
        <v>13.587522241042979</v>
      </c>
      <c r="D23" s="11">
        <v>12.053925996535025</v>
      </c>
      <c r="E23" s="11">
        <v>11.94562171304921</v>
      </c>
      <c r="G23" s="21">
        <v>43100</v>
      </c>
      <c r="H23" s="22">
        <v>15.127484025609034</v>
      </c>
      <c r="I23" s="22">
        <v>13.7585790277609</v>
      </c>
      <c r="J23" s="23">
        <v>12.733416867205321</v>
      </c>
      <c r="L23" s="10">
        <v>43100</v>
      </c>
      <c r="M23" s="11">
        <v>17.85418837215466</v>
      </c>
      <c r="N23" s="11">
        <v>15.833726750571536</v>
      </c>
      <c r="O23" s="11">
        <v>14.222272216185766</v>
      </c>
    </row>
    <row r="24" spans="2:15" ht="20.100000000000001" customHeight="1" x14ac:dyDescent="0.25">
      <c r="B24" s="10">
        <v>43281</v>
      </c>
      <c r="C24" s="11">
        <v>13.336595199465764</v>
      </c>
      <c r="D24" s="11">
        <v>11.755821274261015</v>
      </c>
      <c r="E24" s="11">
        <v>12.05196735538998</v>
      </c>
      <c r="G24" s="21">
        <v>43281</v>
      </c>
      <c r="H24" s="22">
        <v>15.009023942881392</v>
      </c>
      <c r="I24" s="22">
        <v>13.457813022788065</v>
      </c>
      <c r="J24" s="23">
        <v>12.863368381313597</v>
      </c>
      <c r="L24" s="10">
        <v>43281</v>
      </c>
      <c r="M24" s="11">
        <v>17.841531393092303</v>
      </c>
      <c r="N24" s="11">
        <v>15.494903158303799</v>
      </c>
      <c r="O24" s="11">
        <v>14.603762564959293</v>
      </c>
    </row>
    <row r="25" spans="2:15" ht="20.100000000000001" customHeight="1" x14ac:dyDescent="0.25">
      <c r="B25" s="10">
        <v>43465</v>
      </c>
      <c r="C25" s="11">
        <v>13.402394601821014</v>
      </c>
      <c r="D25" s="11">
        <v>12.144404581051059</v>
      </c>
      <c r="E25" s="11">
        <v>12.624101981702958</v>
      </c>
      <c r="G25" s="21">
        <v>43465</v>
      </c>
      <c r="H25" s="22">
        <v>15.071468849282907</v>
      </c>
      <c r="I25" s="22">
        <v>13.854842039749643</v>
      </c>
      <c r="J25" s="23">
        <v>13.4727867200197</v>
      </c>
      <c r="L25" s="10">
        <v>43465</v>
      </c>
      <c r="M25" s="11">
        <v>17.873540323637801</v>
      </c>
      <c r="N25" s="11">
        <v>15.929404554484178</v>
      </c>
      <c r="O25" s="11">
        <v>15.504237292207627</v>
      </c>
    </row>
    <row r="26" spans="2:15" ht="20.100000000000001" customHeight="1" x14ac:dyDescent="0.25">
      <c r="B26" s="10">
        <v>43646</v>
      </c>
      <c r="C26" s="11">
        <v>13.655467287032819</v>
      </c>
      <c r="D26" s="11">
        <v>12.318798643043422</v>
      </c>
      <c r="E26" s="11">
        <v>12.392387717293635</v>
      </c>
      <c r="G26" s="21">
        <v>43646</v>
      </c>
      <c r="H26" s="22">
        <v>15.752483486151657</v>
      </c>
      <c r="I26" s="22">
        <v>14.045851059004235</v>
      </c>
      <c r="J26" s="23">
        <v>13.439257716434314</v>
      </c>
      <c r="L26" s="10">
        <v>43646</v>
      </c>
      <c r="M26" s="11">
        <v>18.644133485230139</v>
      </c>
      <c r="N26" s="11">
        <v>16.124939619663873</v>
      </c>
      <c r="O26" s="11">
        <v>15.982836429012307</v>
      </c>
    </row>
    <row r="27" spans="2:15" ht="20.100000000000001" customHeight="1" x14ac:dyDescent="0.25">
      <c r="B27" s="10">
        <v>43830</v>
      </c>
      <c r="C27" s="11">
        <v>14.066058111629854</v>
      </c>
      <c r="D27" s="11">
        <v>11.959787048969917</v>
      </c>
      <c r="E27" s="11">
        <v>12.679342563080285</v>
      </c>
      <c r="G27" s="21">
        <v>43830</v>
      </c>
      <c r="H27" s="22">
        <v>16.151223701814548</v>
      </c>
      <c r="I27" s="22">
        <v>13.606586464991627</v>
      </c>
      <c r="J27" s="23">
        <v>13.99000094759065</v>
      </c>
      <c r="L27" s="10">
        <v>43830</v>
      </c>
      <c r="M27" s="11">
        <v>18.994186754990153</v>
      </c>
      <c r="N27" s="11">
        <v>15.637063620245737</v>
      </c>
      <c r="O27" s="11">
        <v>16.578164813514757</v>
      </c>
    </row>
    <row r="28" spans="2:15" ht="20.100000000000001" customHeight="1" x14ac:dyDescent="0.25">
      <c r="B28" s="10">
        <v>44012</v>
      </c>
      <c r="C28" s="11">
        <v>14.07502148372547</v>
      </c>
      <c r="D28" s="11">
        <v>11.750102600465247</v>
      </c>
      <c r="E28" s="11">
        <v>12.17056734500369</v>
      </c>
      <c r="G28" s="21">
        <v>44012</v>
      </c>
      <c r="H28" s="22">
        <v>16.111913549041184</v>
      </c>
      <c r="I28" s="22">
        <v>13.399979158800912</v>
      </c>
      <c r="J28" s="23">
        <v>13.515966094960962</v>
      </c>
      <c r="L28" s="10">
        <v>44012</v>
      </c>
      <c r="M28" s="11">
        <v>18.986556487265165</v>
      </c>
      <c r="N28" s="11">
        <v>15.547567368955988</v>
      </c>
      <c r="O28" s="11">
        <v>16.086219098309741</v>
      </c>
    </row>
    <row r="29" spans="2:15" ht="20.100000000000001" customHeight="1" x14ac:dyDescent="0.25">
      <c r="B29" s="10">
        <v>44196</v>
      </c>
      <c r="C29" s="11">
        <v>14.949986871176121</v>
      </c>
      <c r="D29" s="11">
        <v>12.500643410881205</v>
      </c>
      <c r="E29" s="11">
        <v>12.642615788098144</v>
      </c>
      <c r="G29" s="21">
        <v>44196</v>
      </c>
      <c r="H29" s="22">
        <v>17.111949394130903</v>
      </c>
      <c r="I29" s="22">
        <v>14.209902801928099</v>
      </c>
      <c r="J29" s="23">
        <v>14.118092378555883</v>
      </c>
      <c r="L29" s="10">
        <v>44196</v>
      </c>
      <c r="M29" s="11">
        <v>19.905037757121249</v>
      </c>
      <c r="N29" s="11">
        <v>16.264470928794996</v>
      </c>
      <c r="O29" s="11">
        <v>16.839820702370332</v>
      </c>
    </row>
    <row r="30" spans="2:15" ht="20.100000000000001" customHeight="1" x14ac:dyDescent="0.25">
      <c r="B30" s="10">
        <v>44377</v>
      </c>
      <c r="C30" s="11">
        <v>14.935880768014705</v>
      </c>
      <c r="D30" s="11">
        <v>12.488086861020541</v>
      </c>
      <c r="E30" s="11">
        <v>12.458190242657132</v>
      </c>
      <c r="G30" s="21">
        <v>44377</v>
      </c>
      <c r="H30" s="22">
        <v>17.016198158600247</v>
      </c>
      <c r="I30" s="22">
        <v>14.075283332063652</v>
      </c>
      <c r="J30" s="23">
        <v>13.980056902970956</v>
      </c>
      <c r="L30" s="10">
        <v>44377</v>
      </c>
      <c r="M30" s="11">
        <v>19.637523161242765</v>
      </c>
      <c r="N30" s="11">
        <v>15.946469569039584</v>
      </c>
      <c r="O30" s="11">
        <v>16.667946380274927</v>
      </c>
    </row>
    <row r="31" spans="2:15" ht="20.100000000000001" customHeight="1" x14ac:dyDescent="0.25">
      <c r="B31" s="10">
        <v>44561</v>
      </c>
      <c r="C31" s="11">
        <v>15.152615959463549</v>
      </c>
      <c r="D31" s="11">
        <v>12.247626258359377</v>
      </c>
      <c r="E31" s="11">
        <v>12.864842519067771</v>
      </c>
      <c r="G31" s="21">
        <v>44561</v>
      </c>
      <c r="H31" s="22">
        <v>17.256565952422719</v>
      </c>
      <c r="I31" s="22">
        <v>13.892426901391575</v>
      </c>
      <c r="J31" s="23">
        <v>14.489451141285842</v>
      </c>
      <c r="L31" s="10">
        <v>44561</v>
      </c>
      <c r="M31" s="11">
        <v>19.882959463163917</v>
      </c>
      <c r="N31" s="11">
        <v>15.719463103943207</v>
      </c>
      <c r="O31" s="11">
        <v>17.412899368817101</v>
      </c>
    </row>
    <row r="32" spans="2:15" ht="20.100000000000001" customHeight="1" x14ac:dyDescent="0.25">
      <c r="B32" s="10">
        <v>44742</v>
      </c>
      <c r="C32" s="11">
        <v>14.204823406325701</v>
      </c>
      <c r="D32" s="11">
        <v>11.842997224570519</v>
      </c>
      <c r="E32" s="11">
        <v>12.388852435179066</v>
      </c>
      <c r="G32" s="21">
        <v>44742</v>
      </c>
      <c r="H32" s="22">
        <v>16.134283721296814</v>
      </c>
      <c r="I32" s="22">
        <v>13.519955942036626</v>
      </c>
      <c r="J32" s="23">
        <v>14.008382281941445</v>
      </c>
      <c r="L32" s="10">
        <v>44742</v>
      </c>
      <c r="M32" s="11">
        <v>18.627742328210616</v>
      </c>
      <c r="N32" s="11">
        <v>15.293132304985782</v>
      </c>
      <c r="O32" s="11">
        <v>17.033089274549816</v>
      </c>
    </row>
    <row r="33" spans="2:15" ht="20.100000000000001" customHeight="1" x14ac:dyDescent="0.25">
      <c r="C33" s="11"/>
      <c r="D33" s="11"/>
      <c r="E33" s="11"/>
      <c r="G33" s="17"/>
      <c r="H33" s="22"/>
      <c r="I33" s="22"/>
      <c r="J33" s="23"/>
      <c r="M33" s="11"/>
      <c r="N33" s="11"/>
      <c r="O33" s="11"/>
    </row>
    <row r="34" spans="2:15" ht="20.100000000000001" customHeight="1" x14ac:dyDescent="0.25">
      <c r="B34" t="s">
        <v>8</v>
      </c>
      <c r="C34" s="12">
        <v>28</v>
      </c>
      <c r="D34" s="12">
        <v>14</v>
      </c>
      <c r="E34" s="12">
        <v>39</v>
      </c>
      <c r="G34" s="24" t="s">
        <v>8</v>
      </c>
      <c r="H34" s="25">
        <v>28</v>
      </c>
      <c r="I34" s="25">
        <v>14</v>
      </c>
      <c r="J34" s="26">
        <v>39</v>
      </c>
      <c r="L34" t="s">
        <v>8</v>
      </c>
      <c r="M34" s="12">
        <v>28</v>
      </c>
      <c r="N34" s="12">
        <v>14</v>
      </c>
      <c r="O34" s="12">
        <v>39</v>
      </c>
    </row>
    <row r="35" spans="2:15" ht="20.100000000000001" customHeight="1" x14ac:dyDescent="0.25">
      <c r="C35" s="13"/>
      <c r="D35" s="13"/>
      <c r="E35" s="13"/>
      <c r="H35" s="13"/>
      <c r="I35" s="13"/>
      <c r="J35" s="13"/>
      <c r="M35" s="13"/>
      <c r="N35" s="13"/>
      <c r="O35" s="13"/>
    </row>
    <row r="36" spans="2:15"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1000-000000000000}"/>
  </hyperlinks>
  <pageMargins left="0.75" right="0.75" top="1" bottom="1" header="0.5" footer="0.5"/>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4A84B71-9CB8-470E-B25F-11A5DCE23018}">
  <dimension ref="A1:O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2.5" x14ac:dyDescent="0.35">
      <c r="A1" s="4" t="s">
        <v>131</v>
      </c>
    </row>
    <row r="2" spans="1:15" ht="20.100000000000001" customHeight="1" x14ac:dyDescent="0.3">
      <c r="A2" s="5" t="s">
        <v>132</v>
      </c>
    </row>
    <row r="3" spans="1:15" ht="20.100000000000001" customHeight="1" x14ac:dyDescent="0.25">
      <c r="A3" s="2" t="s">
        <v>133</v>
      </c>
    </row>
    <row r="4" spans="1:15" ht="20.100000000000001" customHeight="1" x14ac:dyDescent="0.25">
      <c r="A4" s="3" t="s">
        <v>2</v>
      </c>
    </row>
    <row r="5" spans="1:15" ht="20.100000000000001" customHeight="1" x14ac:dyDescent="0.25"/>
    <row r="6" spans="1:15" ht="20.100000000000001" customHeight="1" x14ac:dyDescent="0.25">
      <c r="C6" s="46" t="s">
        <v>4</v>
      </c>
      <c r="D6" s="47"/>
      <c r="E6" s="47"/>
      <c r="G6" s="14"/>
      <c r="H6" s="52" t="s">
        <v>5</v>
      </c>
      <c r="I6" s="53"/>
      <c r="J6" s="53"/>
      <c r="M6" s="46" t="s">
        <v>29</v>
      </c>
      <c r="N6" s="47"/>
      <c r="O6" s="47"/>
    </row>
    <row r="7" spans="1:15" ht="24.95" customHeight="1" x14ac:dyDescent="0.25">
      <c r="C7" s="48" t="s">
        <v>14</v>
      </c>
      <c r="D7" s="48" t="s">
        <v>15</v>
      </c>
      <c r="E7" s="48" t="s">
        <v>16</v>
      </c>
      <c r="G7" s="17"/>
      <c r="H7" s="54" t="s">
        <v>14</v>
      </c>
      <c r="I7" s="54" t="s">
        <v>15</v>
      </c>
      <c r="J7" s="54" t="s">
        <v>16</v>
      </c>
      <c r="M7" s="48" t="s">
        <v>14</v>
      </c>
      <c r="N7" s="48" t="s">
        <v>15</v>
      </c>
      <c r="O7" s="48" t="s">
        <v>16</v>
      </c>
    </row>
    <row r="8" spans="1:15" ht="24.95" customHeight="1" x14ac:dyDescent="0.25">
      <c r="C8" s="49"/>
      <c r="D8" s="49"/>
      <c r="E8" s="49"/>
      <c r="G8" s="17"/>
      <c r="H8" s="55"/>
      <c r="I8" s="55"/>
      <c r="J8" s="55"/>
      <c r="M8" s="49"/>
      <c r="N8" s="49"/>
      <c r="O8" s="49"/>
    </row>
    <row r="9" spans="1:15" ht="20.100000000000001" customHeight="1" x14ac:dyDescent="0.25">
      <c r="C9" s="50" t="s">
        <v>7</v>
      </c>
      <c r="D9" s="47"/>
      <c r="E9" s="51"/>
      <c r="G9" s="17"/>
      <c r="H9" s="56" t="s">
        <v>7</v>
      </c>
      <c r="I9" s="57"/>
      <c r="J9" s="58"/>
      <c r="M9" s="50" t="s">
        <v>7</v>
      </c>
      <c r="N9" s="47"/>
      <c r="O9" s="51"/>
    </row>
    <row r="10" spans="1:15" ht="20.100000000000001" customHeight="1" x14ac:dyDescent="0.25">
      <c r="B10" s="10">
        <v>40724</v>
      </c>
      <c r="C10" s="11">
        <v>6.1216523685322954</v>
      </c>
      <c r="D10" s="11">
        <v>5.5178142684345399</v>
      </c>
      <c r="E10" s="11">
        <v>8.8036951000359736</v>
      </c>
      <c r="G10" s="21">
        <v>40724</v>
      </c>
      <c r="H10" s="22">
        <v>6.2816023685791507</v>
      </c>
      <c r="I10" s="22">
        <v>6.3149980675090385</v>
      </c>
      <c r="J10" s="23">
        <v>8.8864306566121911</v>
      </c>
      <c r="L10" s="10">
        <v>40724</v>
      </c>
      <c r="M10" s="11">
        <v>6.9222797847231803</v>
      </c>
      <c r="N10" s="11">
        <v>8.6970663260349674</v>
      </c>
      <c r="O10" s="11">
        <v>9.7221423398565427</v>
      </c>
    </row>
    <row r="11" spans="1:15" ht="20.100000000000001" customHeight="1" x14ac:dyDescent="0.25">
      <c r="B11" s="10">
        <v>40908</v>
      </c>
      <c r="C11" s="11">
        <v>6.2762026091849981</v>
      </c>
      <c r="D11" s="11">
        <v>6.7568922847955752</v>
      </c>
      <c r="E11" s="11">
        <v>9.195640329280554</v>
      </c>
      <c r="G11" s="21">
        <v>40908</v>
      </c>
      <c r="H11" s="22">
        <v>6.4224514188237549</v>
      </c>
      <c r="I11" s="22">
        <v>7.4349797093052628</v>
      </c>
      <c r="J11" s="23">
        <v>9.290042580422476</v>
      </c>
      <c r="L11" s="10">
        <v>40908</v>
      </c>
      <c r="M11" s="11">
        <v>7.0879712187839399</v>
      </c>
      <c r="N11" s="11">
        <v>9.9325604828333436</v>
      </c>
      <c r="O11" s="11">
        <v>10.113278480461025</v>
      </c>
    </row>
    <row r="12" spans="1:15" ht="20.100000000000001" customHeight="1" x14ac:dyDescent="0.25">
      <c r="B12" s="10">
        <v>41090</v>
      </c>
      <c r="C12" s="11">
        <v>7.5709623976814129</v>
      </c>
      <c r="D12" s="11">
        <v>7.7641947674885499</v>
      </c>
      <c r="E12" s="11">
        <v>9.6159346848626228</v>
      </c>
      <c r="G12" s="21">
        <v>41090</v>
      </c>
      <c r="H12" s="22">
        <v>7.7067449572083531</v>
      </c>
      <c r="I12" s="22">
        <v>8.4354507025277243</v>
      </c>
      <c r="J12" s="23">
        <v>9.7038358232521738</v>
      </c>
      <c r="L12" s="10">
        <v>41090</v>
      </c>
      <c r="M12" s="11">
        <v>8.4133476457998295</v>
      </c>
      <c r="N12" s="11">
        <v>10.723631321726538</v>
      </c>
      <c r="O12" s="11">
        <v>10.58401361995517</v>
      </c>
    </row>
    <row r="13" spans="1:15" ht="20.100000000000001" customHeight="1" x14ac:dyDescent="0.25">
      <c r="B13" s="10">
        <v>41274</v>
      </c>
      <c r="C13" s="11">
        <v>8.4173617109322265</v>
      </c>
      <c r="D13" s="11">
        <v>8.30800029067486</v>
      </c>
      <c r="E13" s="11">
        <v>10.178547581102732</v>
      </c>
      <c r="G13" s="21">
        <v>41274</v>
      </c>
      <c r="H13" s="22">
        <v>8.4863705421510165</v>
      </c>
      <c r="I13" s="22">
        <v>8.9998010482795454</v>
      </c>
      <c r="J13" s="23">
        <v>10.217541909117637</v>
      </c>
      <c r="L13" s="10">
        <v>41274</v>
      </c>
      <c r="M13" s="11">
        <v>9.5923615048495829</v>
      </c>
      <c r="N13" s="11">
        <v>11.017618533013094</v>
      </c>
      <c r="O13" s="11">
        <v>11.073402114645461</v>
      </c>
    </row>
    <row r="14" spans="1:15" ht="20.100000000000001" customHeight="1" x14ac:dyDescent="0.25">
      <c r="B14" s="10">
        <v>41455</v>
      </c>
      <c r="C14" s="11">
        <v>9.0239807171223916</v>
      </c>
      <c r="D14" s="11">
        <v>8.6799057138455229</v>
      </c>
      <c r="E14" s="11">
        <v>9.8912550206158478</v>
      </c>
      <c r="G14" s="21">
        <v>41455</v>
      </c>
      <c r="H14" s="22">
        <v>9.0946504631946663</v>
      </c>
      <c r="I14" s="22">
        <v>9.3844172683649063</v>
      </c>
      <c r="J14" s="23">
        <v>9.9213583242252206</v>
      </c>
      <c r="L14" s="10">
        <v>41455</v>
      </c>
      <c r="M14" s="11">
        <v>10.55006134702481</v>
      </c>
      <c r="N14" s="11">
        <v>11.227508148877394</v>
      </c>
      <c r="O14" s="11">
        <v>10.871569046617356</v>
      </c>
    </row>
    <row r="15" spans="1:15" ht="20.100000000000001" customHeight="1" x14ac:dyDescent="0.25">
      <c r="B15" s="10">
        <v>41639</v>
      </c>
      <c r="C15" s="11">
        <v>10.038136603601631</v>
      </c>
      <c r="D15" s="11">
        <v>9.7368896137625054</v>
      </c>
      <c r="E15" s="11">
        <v>10.253751154557451</v>
      </c>
      <c r="G15" s="21">
        <v>41639</v>
      </c>
      <c r="H15" s="22">
        <v>10.266790753191755</v>
      </c>
      <c r="I15" s="22">
        <v>10.61577881694553</v>
      </c>
      <c r="J15" s="23">
        <v>10.282626895085981</v>
      </c>
      <c r="L15" s="10">
        <v>41639</v>
      </c>
      <c r="M15" s="11">
        <v>11.842880697344919</v>
      </c>
      <c r="N15" s="11">
        <v>12.329853787804545</v>
      </c>
      <c r="O15" s="11">
        <v>11.246993990759503</v>
      </c>
    </row>
    <row r="16" spans="1:15" ht="20.100000000000001" customHeight="1" x14ac:dyDescent="0.25">
      <c r="B16" s="10">
        <v>41820</v>
      </c>
      <c r="C16" s="11">
        <v>10.423977526331548</v>
      </c>
      <c r="D16" s="11">
        <v>10.34501120613305</v>
      </c>
      <c r="E16" s="11">
        <v>10.994402625689368</v>
      </c>
      <c r="G16" s="21">
        <v>41820</v>
      </c>
      <c r="H16" s="22">
        <v>10.916767169680124</v>
      </c>
      <c r="I16" s="22">
        <v>11.447900717922252</v>
      </c>
      <c r="J16" s="23">
        <v>11.027241104556706</v>
      </c>
      <c r="L16" s="10">
        <v>41820</v>
      </c>
      <c r="M16" s="11">
        <v>12.787637547840902</v>
      </c>
      <c r="N16" s="11">
        <v>13.007529897010246</v>
      </c>
      <c r="O16" s="11">
        <v>11.488219484560728</v>
      </c>
    </row>
    <row r="17" spans="2:15" ht="20.100000000000001" customHeight="1" x14ac:dyDescent="0.25">
      <c r="B17" s="10">
        <v>42004</v>
      </c>
      <c r="C17" s="11">
        <v>10.709505472027601</v>
      </c>
      <c r="D17" s="11">
        <v>10.644356448907233</v>
      </c>
      <c r="E17" s="11">
        <v>10.823696037373717</v>
      </c>
      <c r="G17" s="21">
        <v>42004</v>
      </c>
      <c r="H17" s="22">
        <v>11.44654853344003</v>
      </c>
      <c r="I17" s="22">
        <v>11.93343749047693</v>
      </c>
      <c r="J17" s="23">
        <v>11.116299890732833</v>
      </c>
      <c r="L17" s="10">
        <v>42004</v>
      </c>
      <c r="M17" s="11">
        <v>13.430622196634308</v>
      </c>
      <c r="N17" s="11">
        <v>13.648171385332631</v>
      </c>
      <c r="O17" s="11">
        <v>12.105031963626264</v>
      </c>
    </row>
    <row r="18" spans="2:15" ht="20.100000000000001" customHeight="1" x14ac:dyDescent="0.25">
      <c r="B18" s="10">
        <v>42185</v>
      </c>
      <c r="C18" s="11">
        <v>11.082457500118268</v>
      </c>
      <c r="D18" s="11">
        <v>11.063073043931086</v>
      </c>
      <c r="E18" s="11">
        <v>11.038631758069547</v>
      </c>
      <c r="G18" s="21">
        <v>42185</v>
      </c>
      <c r="H18" s="22">
        <v>11.910086158299997</v>
      </c>
      <c r="I18" s="22">
        <v>12.606161020032259</v>
      </c>
      <c r="J18" s="23">
        <v>11.449108541326273</v>
      </c>
      <c r="L18" s="10">
        <v>42185</v>
      </c>
      <c r="M18" s="11">
        <v>14.250637913298844</v>
      </c>
      <c r="N18" s="11">
        <v>14.451962200112515</v>
      </c>
      <c r="O18" s="11">
        <v>12.502075494968478</v>
      </c>
    </row>
    <row r="19" spans="2:15" ht="20.100000000000001" customHeight="1" x14ac:dyDescent="0.25">
      <c r="B19" s="10">
        <v>42369</v>
      </c>
      <c r="C19" s="11">
        <v>11.457589808782993</v>
      </c>
      <c r="D19" s="11">
        <v>11.145648498831672</v>
      </c>
      <c r="E19" s="11">
        <v>11.6623924160548</v>
      </c>
      <c r="G19" s="21">
        <v>42369</v>
      </c>
      <c r="H19" s="22">
        <v>12.472518553737677</v>
      </c>
      <c r="I19" s="22">
        <v>12.744186425197078</v>
      </c>
      <c r="J19" s="23">
        <v>12.223734127685431</v>
      </c>
      <c r="L19" s="10">
        <v>42369</v>
      </c>
      <c r="M19" s="11">
        <v>15.015398204823665</v>
      </c>
      <c r="N19" s="11">
        <v>14.672265367274292</v>
      </c>
      <c r="O19" s="11">
        <v>13.401984231019846</v>
      </c>
    </row>
    <row r="20" spans="2:15" ht="20.100000000000001" customHeight="1" x14ac:dyDescent="0.25">
      <c r="B20" s="10">
        <v>42551</v>
      </c>
      <c r="C20" s="11">
        <v>11.720691669696103</v>
      </c>
      <c r="D20" s="11">
        <v>11.579232837422113</v>
      </c>
      <c r="E20" s="11">
        <v>11.679385644648132</v>
      </c>
      <c r="G20" s="21">
        <v>42551</v>
      </c>
      <c r="H20" s="22">
        <v>12.802651052164526</v>
      </c>
      <c r="I20" s="22">
        <v>13.33084220950572</v>
      </c>
      <c r="J20" s="23">
        <v>12.268863795185842</v>
      </c>
      <c r="L20" s="10">
        <v>42551</v>
      </c>
      <c r="M20" s="11">
        <v>15.459242763584346</v>
      </c>
      <c r="N20" s="11">
        <v>15.374089656263029</v>
      </c>
      <c r="O20" s="11">
        <v>13.186236628312736</v>
      </c>
    </row>
    <row r="21" spans="2:15" ht="20.100000000000001" customHeight="1" x14ac:dyDescent="0.25">
      <c r="B21" s="10">
        <v>42735</v>
      </c>
      <c r="C21" s="11">
        <v>12.475417044796385</v>
      </c>
      <c r="D21" s="11">
        <v>11.817766958750791</v>
      </c>
      <c r="E21" s="11">
        <v>11.919922546396299</v>
      </c>
      <c r="G21" s="21">
        <v>42735</v>
      </c>
      <c r="H21" s="22">
        <v>14.106227900762281</v>
      </c>
      <c r="I21" s="22">
        <v>13.632288835652734</v>
      </c>
      <c r="J21" s="23">
        <v>12.538511704704639</v>
      </c>
      <c r="L21" s="10">
        <v>42735</v>
      </c>
      <c r="M21" s="11">
        <v>17.223037782727765</v>
      </c>
      <c r="N21" s="11">
        <v>15.63278310648665</v>
      </c>
      <c r="O21" s="11">
        <v>13.537663657971708</v>
      </c>
    </row>
    <row r="22" spans="2:15" ht="20.100000000000001" customHeight="1" x14ac:dyDescent="0.25">
      <c r="B22" s="10">
        <v>42916</v>
      </c>
      <c r="C22" s="11">
        <v>12.755419424959403</v>
      </c>
      <c r="D22" s="11">
        <v>12.381915699696039</v>
      </c>
      <c r="E22" s="11">
        <v>11.748662755423027</v>
      </c>
      <c r="G22" s="21">
        <v>42916</v>
      </c>
      <c r="H22" s="22">
        <v>14.235016851023182</v>
      </c>
      <c r="I22" s="22">
        <v>14.251015674956996</v>
      </c>
      <c r="J22" s="23">
        <v>12.387246814491707</v>
      </c>
      <c r="L22" s="10">
        <v>42916</v>
      </c>
      <c r="M22" s="11">
        <v>16.884484707150058</v>
      </c>
      <c r="N22" s="11">
        <v>16.345266195091362</v>
      </c>
      <c r="O22" s="11">
        <v>13.453795820607528</v>
      </c>
    </row>
    <row r="23" spans="2:15" ht="20.100000000000001" customHeight="1" x14ac:dyDescent="0.25">
      <c r="B23" s="10">
        <v>43100</v>
      </c>
      <c r="C23" s="11">
        <v>13.310470317846642</v>
      </c>
      <c r="D23" s="11">
        <v>12.071192751190249</v>
      </c>
      <c r="E23" s="11">
        <v>12.000551674780558</v>
      </c>
      <c r="G23" s="21">
        <v>43100</v>
      </c>
      <c r="H23" s="22">
        <v>14.972118793070777</v>
      </c>
      <c r="I23" s="22">
        <v>13.893603558341091</v>
      </c>
      <c r="J23" s="23">
        <v>12.751531411769545</v>
      </c>
      <c r="L23" s="10">
        <v>43100</v>
      </c>
      <c r="M23" s="11">
        <v>17.581646000061081</v>
      </c>
      <c r="N23" s="11">
        <v>15.976687635787352</v>
      </c>
      <c r="O23" s="11">
        <v>14.243056719696323</v>
      </c>
    </row>
    <row r="24" spans="2:15" ht="20.100000000000001" customHeight="1" x14ac:dyDescent="0.25">
      <c r="B24" s="10">
        <v>43281</v>
      </c>
      <c r="C24" s="11">
        <v>12.9880522054483</v>
      </c>
      <c r="D24" s="11">
        <v>11.724060514095184</v>
      </c>
      <c r="E24" s="11">
        <v>11.87562734356421</v>
      </c>
      <c r="G24" s="21">
        <v>43281</v>
      </c>
      <c r="H24" s="22">
        <v>14.785176134055478</v>
      </c>
      <c r="I24" s="22">
        <v>13.510866016040261</v>
      </c>
      <c r="J24" s="23">
        <v>12.62750421845597</v>
      </c>
      <c r="L24" s="10">
        <v>43281</v>
      </c>
      <c r="M24" s="11">
        <v>17.500974116049086</v>
      </c>
      <c r="N24" s="11">
        <v>15.537567064647934</v>
      </c>
      <c r="O24" s="11">
        <v>14.329247307558839</v>
      </c>
    </row>
    <row r="25" spans="2:15" ht="20.100000000000001" customHeight="1" x14ac:dyDescent="0.25">
      <c r="B25" s="10">
        <v>43465</v>
      </c>
      <c r="C25" s="11">
        <v>13.149184468109935</v>
      </c>
      <c r="D25" s="11">
        <v>12.10828197215681</v>
      </c>
      <c r="E25" s="11">
        <v>12.562322631307834</v>
      </c>
      <c r="G25" s="21">
        <v>43465</v>
      </c>
      <c r="H25" s="22">
        <v>14.951279051572891</v>
      </c>
      <c r="I25" s="22">
        <v>13.898579361990482</v>
      </c>
      <c r="J25" s="23">
        <v>13.352822741668934</v>
      </c>
      <c r="L25" s="10">
        <v>43465</v>
      </c>
      <c r="M25" s="11">
        <v>17.625644421409895</v>
      </c>
      <c r="N25" s="11">
        <v>15.944683274726376</v>
      </c>
      <c r="O25" s="11">
        <v>15.442508200949129</v>
      </c>
    </row>
    <row r="26" spans="2:15" ht="20.100000000000001" customHeight="1" x14ac:dyDescent="0.25">
      <c r="B26" s="10">
        <v>43646</v>
      </c>
      <c r="C26" s="11">
        <v>13.316300746414719</v>
      </c>
      <c r="D26" s="11">
        <v>12.304082567448665</v>
      </c>
      <c r="E26" s="11">
        <v>12.425390995041937</v>
      </c>
      <c r="G26" s="21">
        <v>43646</v>
      </c>
      <c r="H26" s="22">
        <v>15.570117304166736</v>
      </c>
      <c r="I26" s="22">
        <v>14.064819248374839</v>
      </c>
      <c r="J26" s="23">
        <v>13.403093261624077</v>
      </c>
      <c r="L26" s="10">
        <v>43646</v>
      </c>
      <c r="M26" s="11">
        <v>18.189697479061842</v>
      </c>
      <c r="N26" s="11">
        <v>16.136064695685555</v>
      </c>
      <c r="O26" s="11">
        <v>16.236929995916576</v>
      </c>
    </row>
    <row r="27" spans="2:15" ht="20.100000000000001" customHeight="1" x14ac:dyDescent="0.25">
      <c r="B27" s="10">
        <v>43830</v>
      </c>
      <c r="C27" s="11">
        <v>13.774204902690556</v>
      </c>
      <c r="D27" s="11">
        <v>11.921891474464886</v>
      </c>
      <c r="E27" s="11">
        <v>12.610479245598139</v>
      </c>
      <c r="G27" s="21">
        <v>43830</v>
      </c>
      <c r="H27" s="22">
        <v>15.983580968825745</v>
      </c>
      <c r="I27" s="22">
        <v>13.585398564857604</v>
      </c>
      <c r="J27" s="23">
        <v>13.892806568666312</v>
      </c>
      <c r="L27" s="10">
        <v>43830</v>
      </c>
      <c r="M27" s="11">
        <v>18.575988507583027</v>
      </c>
      <c r="N27" s="11">
        <v>15.61188232733069</v>
      </c>
      <c r="O27" s="11">
        <v>16.731739803906155</v>
      </c>
    </row>
    <row r="28" spans="2:15" ht="20.100000000000001" customHeight="1" x14ac:dyDescent="0.25">
      <c r="B28" s="10">
        <v>44012</v>
      </c>
      <c r="C28" s="11">
        <v>13.709039365161019</v>
      </c>
      <c r="D28" s="11">
        <v>11.789188705987035</v>
      </c>
      <c r="E28" s="11">
        <v>12.053547885091222</v>
      </c>
      <c r="G28" s="21">
        <v>44012</v>
      </c>
      <c r="H28" s="22">
        <v>15.870690330742024</v>
      </c>
      <c r="I28" s="22">
        <v>13.459623726395492</v>
      </c>
      <c r="J28" s="23">
        <v>13.42555785027027</v>
      </c>
      <c r="L28" s="10">
        <v>44012</v>
      </c>
      <c r="M28" s="11">
        <v>18.48234132123271</v>
      </c>
      <c r="N28" s="11">
        <v>15.643160162278974</v>
      </c>
      <c r="O28" s="11">
        <v>16.176662485568695</v>
      </c>
    </row>
    <row r="29" spans="2:15" ht="20.100000000000001" customHeight="1" x14ac:dyDescent="0.25">
      <c r="B29" s="10">
        <v>44196</v>
      </c>
      <c r="C29" s="11">
        <v>14.654650888438578</v>
      </c>
      <c r="D29" s="11">
        <v>12.513694688012633</v>
      </c>
      <c r="E29" s="11">
        <v>12.452779361939591</v>
      </c>
      <c r="G29" s="21">
        <v>44196</v>
      </c>
      <c r="H29" s="22">
        <v>16.954783069083152</v>
      </c>
      <c r="I29" s="22">
        <v>14.233502831113739</v>
      </c>
      <c r="J29" s="23">
        <v>13.885517525907403</v>
      </c>
      <c r="L29" s="10">
        <v>44196</v>
      </c>
      <c r="M29" s="11">
        <v>19.517154263607658</v>
      </c>
      <c r="N29" s="11">
        <v>16.320606587714185</v>
      </c>
      <c r="O29" s="11">
        <v>16.798421453669494</v>
      </c>
    </row>
    <row r="30" spans="2:15" ht="20.100000000000001" customHeight="1" x14ac:dyDescent="0.25">
      <c r="B30" s="10">
        <v>44377</v>
      </c>
      <c r="C30" s="11">
        <v>14.402502735707309</v>
      </c>
      <c r="D30" s="11">
        <v>12.429256605620855</v>
      </c>
      <c r="E30" s="11">
        <v>12.161190125086934</v>
      </c>
      <c r="G30" s="21">
        <v>44377</v>
      </c>
      <c r="H30" s="22">
        <v>16.608324455225741</v>
      </c>
      <c r="I30" s="22">
        <v>14.006406631809437</v>
      </c>
      <c r="J30" s="23">
        <v>13.616095543085709</v>
      </c>
      <c r="L30" s="10">
        <v>44377</v>
      </c>
      <c r="M30" s="11">
        <v>19.047023330888532</v>
      </c>
      <c r="N30" s="11">
        <v>15.89769955509899</v>
      </c>
      <c r="O30" s="11">
        <v>16.484015745811238</v>
      </c>
    </row>
    <row r="31" spans="2:15" ht="20.100000000000001" customHeight="1" x14ac:dyDescent="0.25">
      <c r="B31" s="10">
        <v>44561</v>
      </c>
      <c r="C31" s="11">
        <v>14.770353537851477</v>
      </c>
      <c r="D31" s="11">
        <v>12.1703331541468</v>
      </c>
      <c r="E31" s="11">
        <v>12.692055715600587</v>
      </c>
      <c r="G31" s="21">
        <v>44561</v>
      </c>
      <c r="H31" s="22">
        <v>17.046047425304277</v>
      </c>
      <c r="I31" s="22">
        <v>13.78777355487161</v>
      </c>
      <c r="J31" s="23">
        <v>14.268750655573935</v>
      </c>
      <c r="L31" s="10">
        <v>44561</v>
      </c>
      <c r="M31" s="11">
        <v>19.527847640147918</v>
      </c>
      <c r="N31" s="11">
        <v>15.607744514836114</v>
      </c>
      <c r="O31" s="11">
        <v>17.484462047829009</v>
      </c>
    </row>
    <row r="32" spans="2:15" ht="20.100000000000001" customHeight="1" x14ac:dyDescent="0.25">
      <c r="B32" s="10">
        <v>44742</v>
      </c>
      <c r="C32" s="11">
        <v>13.967657800963499</v>
      </c>
      <c r="D32" s="11">
        <v>11.647786455774947</v>
      </c>
      <c r="E32" s="11">
        <v>12.36436623951902</v>
      </c>
      <c r="G32" s="21">
        <v>44742</v>
      </c>
      <c r="H32" s="22">
        <v>16.060938682030375</v>
      </c>
      <c r="I32" s="22">
        <v>13.32562981820899</v>
      </c>
      <c r="J32" s="23">
        <v>13.977918493901734</v>
      </c>
      <c r="L32" s="10">
        <v>44742</v>
      </c>
      <c r="M32" s="11">
        <v>18.48627256514796</v>
      </c>
      <c r="N32" s="11">
        <v>15.088855581219999</v>
      </c>
      <c r="O32" s="11">
        <v>17.362136067049374</v>
      </c>
    </row>
    <row r="33" spans="2:15" ht="20.100000000000001" customHeight="1" x14ac:dyDescent="0.25">
      <c r="C33" s="11"/>
      <c r="D33" s="11"/>
      <c r="E33" s="11"/>
      <c r="G33" s="17"/>
      <c r="H33" s="22"/>
      <c r="I33" s="22"/>
      <c r="J33" s="23"/>
      <c r="M33" s="11"/>
      <c r="N33" s="11"/>
      <c r="O33" s="11"/>
    </row>
    <row r="34" spans="2:15" ht="20.100000000000001" customHeight="1" x14ac:dyDescent="0.25">
      <c r="B34" t="s">
        <v>8</v>
      </c>
      <c r="C34" s="12">
        <v>13</v>
      </c>
      <c r="D34" s="12">
        <v>7</v>
      </c>
      <c r="E34" s="12">
        <v>7</v>
      </c>
      <c r="G34" s="24" t="s">
        <v>8</v>
      </c>
      <c r="H34" s="25">
        <v>13</v>
      </c>
      <c r="I34" s="25">
        <v>7</v>
      </c>
      <c r="J34" s="26">
        <v>7</v>
      </c>
      <c r="L34" t="s">
        <v>8</v>
      </c>
      <c r="M34" s="12">
        <v>13</v>
      </c>
      <c r="N34" s="12">
        <v>7</v>
      </c>
      <c r="O34" s="12">
        <v>7</v>
      </c>
    </row>
    <row r="35" spans="2:15" ht="20.100000000000001" customHeight="1" x14ac:dyDescent="0.25">
      <c r="C35" s="13"/>
      <c r="D35" s="13"/>
      <c r="E35" s="13"/>
      <c r="H35" s="13"/>
      <c r="I35" s="13"/>
      <c r="J35" s="13"/>
      <c r="M35" s="13"/>
      <c r="N35" s="13"/>
      <c r="O35" s="13"/>
    </row>
    <row r="36" spans="2:15"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1100-000000000000}"/>
  </hyperlinks>
  <pageMargins left="0.75" right="0.75" top="1" bottom="1" header="0.5" footer="0.5"/>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21FF7A7-6575-428D-9DC9-6EB3B051C87E}">
  <dimension ref="A1:O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2.5" x14ac:dyDescent="0.35">
      <c r="A1" s="4" t="s">
        <v>134</v>
      </c>
    </row>
    <row r="2" spans="1:15" ht="20.100000000000001" customHeight="1" x14ac:dyDescent="0.3">
      <c r="A2" s="5" t="s">
        <v>135</v>
      </c>
    </row>
    <row r="3" spans="1:15" ht="20.100000000000001" customHeight="1" x14ac:dyDescent="0.25">
      <c r="A3" s="2" t="s">
        <v>118</v>
      </c>
    </row>
    <row r="4" spans="1:15" ht="20.100000000000001" customHeight="1" x14ac:dyDescent="0.25">
      <c r="A4" s="3" t="s">
        <v>2</v>
      </c>
    </row>
    <row r="5" spans="1:15" ht="20.100000000000001" customHeight="1" x14ac:dyDescent="0.25"/>
    <row r="6" spans="1:15" ht="20.100000000000001" customHeight="1" x14ac:dyDescent="0.25">
      <c r="C6" s="46" t="s">
        <v>18</v>
      </c>
      <c r="D6" s="47"/>
      <c r="E6" s="47"/>
      <c r="G6" s="14"/>
      <c r="H6" s="52" t="s">
        <v>30</v>
      </c>
      <c r="I6" s="53"/>
      <c r="J6" s="53"/>
      <c r="M6" s="46" t="s">
        <v>55</v>
      </c>
      <c r="N6" s="47"/>
      <c r="O6" s="47"/>
    </row>
    <row r="7" spans="1:15" ht="24.95" customHeight="1" x14ac:dyDescent="0.25">
      <c r="C7" s="48" t="s">
        <v>10</v>
      </c>
      <c r="D7" s="48" t="s">
        <v>11</v>
      </c>
      <c r="E7" s="48" t="s">
        <v>12</v>
      </c>
      <c r="G7" s="17"/>
      <c r="H7" s="54" t="s">
        <v>10</v>
      </c>
      <c r="I7" s="54" t="s">
        <v>11</v>
      </c>
      <c r="J7" s="54" t="s">
        <v>12</v>
      </c>
      <c r="M7" s="48" t="s">
        <v>10</v>
      </c>
      <c r="N7" s="48" t="s">
        <v>11</v>
      </c>
      <c r="O7" s="48" t="s">
        <v>12</v>
      </c>
    </row>
    <row r="8" spans="1:15" ht="24.95" customHeight="1" x14ac:dyDescent="0.25">
      <c r="C8" s="49"/>
      <c r="D8" s="49"/>
      <c r="E8" s="49"/>
      <c r="G8" s="17"/>
      <c r="H8" s="55"/>
      <c r="I8" s="55"/>
      <c r="J8" s="55"/>
      <c r="M8" s="49"/>
      <c r="N8" s="49"/>
      <c r="O8" s="49"/>
    </row>
    <row r="9" spans="1:15" ht="20.100000000000001" customHeight="1" x14ac:dyDescent="0.25">
      <c r="C9" s="50" t="s">
        <v>7</v>
      </c>
      <c r="D9" s="47"/>
      <c r="E9" s="51"/>
      <c r="G9" s="17"/>
      <c r="H9" s="56" t="s">
        <v>7</v>
      </c>
      <c r="I9" s="57"/>
      <c r="J9" s="58"/>
      <c r="M9" s="50" t="s">
        <v>7</v>
      </c>
      <c r="N9" s="47"/>
      <c r="O9" s="51"/>
    </row>
    <row r="10" spans="1:15" ht="20.100000000000001" customHeight="1" x14ac:dyDescent="0.25">
      <c r="B10" s="10">
        <v>40724</v>
      </c>
      <c r="C10" s="11">
        <v>7.2906372355815359</v>
      </c>
      <c r="D10" s="11"/>
      <c r="E10" s="11"/>
      <c r="G10" s="21">
        <v>40724</v>
      </c>
      <c r="H10" s="22">
        <v>7.0236733533362541</v>
      </c>
      <c r="I10" s="22"/>
      <c r="J10" s="23"/>
      <c r="L10" s="10">
        <v>40724</v>
      </c>
      <c r="M10" s="11">
        <v>7.272529719496351</v>
      </c>
      <c r="N10" s="11"/>
      <c r="O10" s="11"/>
    </row>
    <row r="11" spans="1:15" ht="20.100000000000001" customHeight="1" x14ac:dyDescent="0.25">
      <c r="B11" s="10">
        <v>40908</v>
      </c>
      <c r="C11" s="11">
        <v>7.8653358024021482</v>
      </c>
      <c r="D11" s="11">
        <v>5.1979521512728208</v>
      </c>
      <c r="E11" s="11">
        <v>-2.4885743814323216</v>
      </c>
      <c r="G11" s="21">
        <v>40908</v>
      </c>
      <c r="H11" s="22">
        <v>7.5969876232907252</v>
      </c>
      <c r="I11" s="22">
        <v>4.6855468861199272</v>
      </c>
      <c r="J11" s="23">
        <v>-3.2146526224061853</v>
      </c>
      <c r="L11" s="10">
        <v>40908</v>
      </c>
      <c r="M11" s="11">
        <v>7.2011886438197479</v>
      </c>
      <c r="N11" s="11">
        <v>8.6683684940604952E-2</v>
      </c>
      <c r="O11" s="11">
        <v>1.0782271686841662</v>
      </c>
    </row>
    <row r="12" spans="1:15" ht="20.100000000000001" customHeight="1" x14ac:dyDescent="0.25">
      <c r="B12" s="10">
        <v>41090</v>
      </c>
      <c r="C12" s="11">
        <v>8.7441664929229859</v>
      </c>
      <c r="D12" s="11">
        <v>8.3408241339811315</v>
      </c>
      <c r="E12" s="11">
        <v>-2.5479485537671369</v>
      </c>
      <c r="G12" s="21">
        <v>41090</v>
      </c>
      <c r="H12" s="22">
        <v>8.5746162891986746</v>
      </c>
      <c r="I12" s="22">
        <v>9.2896211703884664</v>
      </c>
      <c r="J12" s="23">
        <v>-3.1709558325711624</v>
      </c>
      <c r="L12" s="10">
        <v>41090</v>
      </c>
      <c r="M12" s="11">
        <v>7.8690141608625659</v>
      </c>
      <c r="N12" s="11">
        <v>7.8026675257202625</v>
      </c>
      <c r="O12" s="11">
        <v>-1.3463021809332549</v>
      </c>
    </row>
    <row r="13" spans="1:15" ht="20.100000000000001" customHeight="1" x14ac:dyDescent="0.25">
      <c r="B13" s="10">
        <v>41274</v>
      </c>
      <c r="C13" s="11">
        <v>9.3681015561912933</v>
      </c>
      <c r="D13" s="11">
        <v>4.958646209056794</v>
      </c>
      <c r="E13" s="11">
        <v>-2.031818099021041</v>
      </c>
      <c r="G13" s="21">
        <v>41274</v>
      </c>
      <c r="H13" s="22">
        <v>9.2353449502913492</v>
      </c>
      <c r="I13" s="22">
        <v>5.360094034596413</v>
      </c>
      <c r="J13" s="23">
        <v>-2.1777331108727029</v>
      </c>
      <c r="L13" s="10">
        <v>41274</v>
      </c>
      <c r="M13" s="11">
        <v>6.7397709752142143</v>
      </c>
      <c r="N13" s="11">
        <v>-12.503966724806185</v>
      </c>
      <c r="O13" s="11">
        <v>2.1559230118971762</v>
      </c>
    </row>
    <row r="14" spans="1:15" ht="20.100000000000001" customHeight="1" x14ac:dyDescent="0.25">
      <c r="B14" s="10">
        <v>41455</v>
      </c>
      <c r="C14" s="11">
        <v>9.6537611036691349</v>
      </c>
      <c r="D14" s="11">
        <v>4.7013437748773788</v>
      </c>
      <c r="E14" s="11">
        <v>1.6031794260946168</v>
      </c>
      <c r="G14" s="21">
        <v>41455</v>
      </c>
      <c r="H14" s="22">
        <v>9.4868925934511008</v>
      </c>
      <c r="I14" s="22">
        <v>4.4870782255743533</v>
      </c>
      <c r="J14" s="23">
        <v>1.7165737627710651</v>
      </c>
      <c r="L14" s="10">
        <v>41455</v>
      </c>
      <c r="M14" s="11">
        <v>6.9237055521973181</v>
      </c>
      <c r="N14" s="11">
        <v>2.0445780325563252</v>
      </c>
      <c r="O14" s="11">
        <v>-0.6663296096499326</v>
      </c>
    </row>
    <row r="15" spans="1:15" ht="20.100000000000001" customHeight="1" x14ac:dyDescent="0.25">
      <c r="B15" s="10">
        <v>41639</v>
      </c>
      <c r="C15" s="11">
        <v>10.459509408302615</v>
      </c>
      <c r="D15" s="11">
        <v>7.9929524715373539</v>
      </c>
      <c r="E15" s="11">
        <v>-0.32628459490037315</v>
      </c>
      <c r="G15" s="21">
        <v>41639</v>
      </c>
      <c r="H15" s="22">
        <v>10.369172109523216</v>
      </c>
      <c r="I15" s="22">
        <v>9.0578330556992857</v>
      </c>
      <c r="J15" s="23">
        <v>-0.22154731873644912</v>
      </c>
      <c r="L15" s="10">
        <v>41639</v>
      </c>
      <c r="M15" s="11">
        <v>9.1104381140245021</v>
      </c>
      <c r="N15" s="11">
        <v>24.512604183806978</v>
      </c>
      <c r="O15" s="11">
        <v>-5.3735288999019426</v>
      </c>
    </row>
    <row r="16" spans="1:15" ht="20.100000000000001" customHeight="1" x14ac:dyDescent="0.25">
      <c r="B16" s="10">
        <v>41820</v>
      </c>
      <c r="C16" s="11">
        <v>11.250854187730093</v>
      </c>
      <c r="D16" s="11">
        <v>7.3099193985361337</v>
      </c>
      <c r="E16" s="11">
        <v>-0.23787591370119476</v>
      </c>
      <c r="G16" s="21">
        <v>41820</v>
      </c>
      <c r="H16" s="22">
        <v>11.105753382630979</v>
      </c>
      <c r="I16" s="22">
        <v>7.4473133206644713</v>
      </c>
      <c r="J16" s="23">
        <v>0.32094592252634135</v>
      </c>
      <c r="L16" s="10">
        <v>41820</v>
      </c>
      <c r="M16" s="11">
        <v>10.541444787307391</v>
      </c>
      <c r="N16" s="11">
        <v>14.768875156077558</v>
      </c>
      <c r="O16" s="11">
        <v>-0.81105999961076736</v>
      </c>
    </row>
    <row r="17" spans="2:15" ht="20.100000000000001" customHeight="1" x14ac:dyDescent="0.25">
      <c r="B17" s="10">
        <v>42004</v>
      </c>
      <c r="C17" s="11">
        <v>11.475227645940308</v>
      </c>
      <c r="D17" s="11">
        <v>6.0463616339944624</v>
      </c>
      <c r="E17" s="11">
        <v>3.9728525390486804</v>
      </c>
      <c r="G17" s="21">
        <v>42004</v>
      </c>
      <c r="H17" s="22">
        <v>11.437207868903613</v>
      </c>
      <c r="I17" s="22">
        <v>6.6441124930996933</v>
      </c>
      <c r="J17" s="23">
        <v>3.553526930122628</v>
      </c>
      <c r="L17" s="10">
        <v>42004</v>
      </c>
      <c r="M17" s="11">
        <v>10.587081633409641</v>
      </c>
      <c r="N17" s="11">
        <v>-1.3082739744508667</v>
      </c>
      <c r="O17" s="11">
        <v>-1.733696132147287</v>
      </c>
    </row>
    <row r="18" spans="2:15" ht="20.100000000000001" customHeight="1" x14ac:dyDescent="0.25">
      <c r="B18" s="10">
        <v>42185</v>
      </c>
      <c r="C18" s="11">
        <v>12.001138057951167</v>
      </c>
      <c r="D18" s="11">
        <v>6.4002718395344704</v>
      </c>
      <c r="E18" s="11">
        <v>1.7376298025050469</v>
      </c>
      <c r="G18" s="21">
        <v>42185</v>
      </c>
      <c r="H18" s="22">
        <v>11.893739990217423</v>
      </c>
      <c r="I18" s="22">
        <v>6.3750491552499584</v>
      </c>
      <c r="J18" s="23">
        <v>2.2919241764249212</v>
      </c>
      <c r="L18" s="10">
        <v>42185</v>
      </c>
      <c r="M18" s="11">
        <v>11.091301815443749</v>
      </c>
      <c r="N18" s="11">
        <v>12.167307233445351</v>
      </c>
      <c r="O18" s="11">
        <v>7.0680843457611884</v>
      </c>
    </row>
    <row r="19" spans="2:15" ht="20.100000000000001" customHeight="1" x14ac:dyDescent="0.25">
      <c r="B19" s="10">
        <v>42369</v>
      </c>
      <c r="C19" s="11">
        <v>12.510148978813532</v>
      </c>
      <c r="D19" s="11">
        <v>4.4866143883422662</v>
      </c>
      <c r="E19" s="11">
        <v>0.23527990002626997</v>
      </c>
      <c r="G19" s="21">
        <v>42369</v>
      </c>
      <c r="H19" s="22">
        <v>12.436686431105985</v>
      </c>
      <c r="I19" s="22">
        <v>4.2758932181989877</v>
      </c>
      <c r="J19" s="23">
        <v>-0.27646286209033011</v>
      </c>
      <c r="L19" s="10">
        <v>42369</v>
      </c>
      <c r="M19" s="11">
        <v>11.385468691839238</v>
      </c>
      <c r="N19" s="11">
        <v>3.2511927184373173</v>
      </c>
      <c r="O19" s="11">
        <v>0.58348692009263825</v>
      </c>
    </row>
    <row r="20" spans="2:15" ht="20.100000000000001" customHeight="1" x14ac:dyDescent="0.25">
      <c r="B20" s="10">
        <v>42551</v>
      </c>
      <c r="C20" s="11">
        <v>12.798177847802734</v>
      </c>
      <c r="D20" s="11">
        <v>3.4095710747713994</v>
      </c>
      <c r="E20" s="11">
        <v>1.0822911952814904</v>
      </c>
      <c r="G20" s="21">
        <v>42551</v>
      </c>
      <c r="H20" s="22">
        <v>12.705484725826189</v>
      </c>
      <c r="I20" s="22">
        <v>3.5583133691461226</v>
      </c>
      <c r="J20" s="23">
        <v>1.3674250529259186</v>
      </c>
      <c r="L20" s="10">
        <v>42551</v>
      </c>
      <c r="M20" s="11">
        <v>11.534667455569085</v>
      </c>
      <c r="N20" s="11">
        <v>0.54216323408357725</v>
      </c>
      <c r="O20" s="11">
        <v>-0.75833082133950125</v>
      </c>
    </row>
    <row r="21" spans="2:15" ht="20.100000000000001" customHeight="1" x14ac:dyDescent="0.25">
      <c r="B21" s="10">
        <v>42735</v>
      </c>
      <c r="C21" s="11">
        <v>13.229812037147608</v>
      </c>
      <c r="D21" s="11">
        <v>3.4823633242351013</v>
      </c>
      <c r="E21" s="11">
        <v>0.10616070854182587</v>
      </c>
      <c r="G21" s="21">
        <v>42735</v>
      </c>
      <c r="H21" s="22">
        <v>13.275097355115989</v>
      </c>
      <c r="I21" s="22">
        <v>3.3380919125636948</v>
      </c>
      <c r="J21" s="23">
        <v>-1.0959759263001734</v>
      </c>
      <c r="L21" s="10">
        <v>42735</v>
      </c>
      <c r="M21" s="11">
        <v>11.649137960787783</v>
      </c>
      <c r="N21" s="11">
        <v>-1.795431763610603</v>
      </c>
      <c r="O21" s="11">
        <v>-2.7604410697621597</v>
      </c>
    </row>
    <row r="22" spans="2:15" ht="20.100000000000001" customHeight="1" x14ac:dyDescent="0.25">
      <c r="B22" s="10">
        <v>42916</v>
      </c>
      <c r="C22" s="11">
        <v>13.433784422149397</v>
      </c>
      <c r="D22" s="11">
        <v>2.9552600702618439</v>
      </c>
      <c r="E22" s="11">
        <v>1.3920348996698528</v>
      </c>
      <c r="G22" s="21">
        <v>42916</v>
      </c>
      <c r="H22" s="22">
        <v>13.37788077195405</v>
      </c>
      <c r="I22" s="22">
        <v>2.6042055986174271</v>
      </c>
      <c r="J22" s="23">
        <v>1.8158885988509181</v>
      </c>
      <c r="L22" s="10">
        <v>42916</v>
      </c>
      <c r="M22" s="11">
        <v>12.703193031803856</v>
      </c>
      <c r="N22" s="11">
        <v>9.3567469515785824</v>
      </c>
      <c r="O22" s="11">
        <v>0.28280519649806946</v>
      </c>
    </row>
    <row r="23" spans="2:15" ht="20.100000000000001" customHeight="1" x14ac:dyDescent="0.25">
      <c r="B23" s="10">
        <v>43100</v>
      </c>
      <c r="C23" s="11">
        <v>13.616563362053254</v>
      </c>
      <c r="D23" s="11">
        <v>2.7622554023289441</v>
      </c>
      <c r="E23" s="11">
        <v>1.3828488953309011</v>
      </c>
      <c r="G23" s="21">
        <v>43100</v>
      </c>
      <c r="H23" s="22">
        <v>13.647495522164387</v>
      </c>
      <c r="I23" s="22">
        <v>2.6984313961445849</v>
      </c>
      <c r="J23" s="23">
        <v>0.66956010009643274</v>
      </c>
      <c r="L23" s="10">
        <v>43100</v>
      </c>
      <c r="M23" s="11">
        <v>14.470857011287652</v>
      </c>
      <c r="N23" s="11">
        <v>-0.20386449500409742</v>
      </c>
      <c r="O23" s="11">
        <v>-12.394298958302567</v>
      </c>
    </row>
    <row r="24" spans="2:15" ht="20.100000000000001" customHeight="1" x14ac:dyDescent="0.25">
      <c r="B24" s="10">
        <v>43281</v>
      </c>
      <c r="C24" s="11">
        <v>13.583433125854921</v>
      </c>
      <c r="D24" s="11">
        <v>1.2753268889998075</v>
      </c>
      <c r="E24" s="11">
        <v>1.522339221582337</v>
      </c>
      <c r="G24" s="21">
        <v>43281</v>
      </c>
      <c r="H24" s="22">
        <v>13.428016516508187</v>
      </c>
      <c r="I24" s="22">
        <v>1.4006106038055315</v>
      </c>
      <c r="J24" s="23">
        <v>3.057989052878384</v>
      </c>
      <c r="L24" s="10">
        <v>43281</v>
      </c>
      <c r="M24" s="11">
        <v>14.628560975562033</v>
      </c>
      <c r="N24" s="11">
        <v>0.34165934999346392</v>
      </c>
      <c r="O24" s="11">
        <v>-0.74007914006028086</v>
      </c>
    </row>
    <row r="25" spans="2:15" ht="20.100000000000001" customHeight="1" x14ac:dyDescent="0.25">
      <c r="B25" s="10">
        <v>43465</v>
      </c>
      <c r="C25" s="11">
        <v>13.996800211312552</v>
      </c>
      <c r="D25" s="11">
        <v>3.0432942087633528</v>
      </c>
      <c r="E25" s="11">
        <v>1.1965743957533269E-4</v>
      </c>
      <c r="G25" s="21">
        <v>43465</v>
      </c>
      <c r="H25" s="22">
        <v>13.918105108262694</v>
      </c>
      <c r="I25" s="22">
        <v>2.9254799643818901</v>
      </c>
      <c r="J25" s="23">
        <v>-0.69876364773558364</v>
      </c>
      <c r="L25" s="10">
        <v>43465</v>
      </c>
      <c r="M25" s="11">
        <v>14.903131288196791</v>
      </c>
      <c r="N25" s="11">
        <v>-1.1202642253825414</v>
      </c>
      <c r="O25" s="11">
        <v>-2.9419914476597162</v>
      </c>
    </row>
    <row r="26" spans="2:15" ht="20.100000000000001" customHeight="1" x14ac:dyDescent="0.25">
      <c r="B26" s="10">
        <v>43646</v>
      </c>
      <c r="C26" s="11">
        <v>14.194437362655588</v>
      </c>
      <c r="D26" s="11">
        <v>4.3690448927386685</v>
      </c>
      <c r="E26" s="11">
        <v>2.9158558586130265</v>
      </c>
      <c r="G26" s="21">
        <v>43646</v>
      </c>
      <c r="H26" s="22">
        <v>14.142282213470425</v>
      </c>
      <c r="I26" s="22">
        <v>4.570316933974949</v>
      </c>
      <c r="J26" s="23">
        <v>2.9127152409055714</v>
      </c>
      <c r="L26" s="10">
        <v>43646</v>
      </c>
      <c r="M26" s="11">
        <v>15.332056369888619</v>
      </c>
      <c r="N26" s="11">
        <v>5.6460192502890676</v>
      </c>
      <c r="O26" s="11">
        <v>2.6904974113306785</v>
      </c>
    </row>
    <row r="27" spans="2:15" ht="20.100000000000001" customHeight="1" x14ac:dyDescent="0.25">
      <c r="B27" s="10">
        <v>43830</v>
      </c>
      <c r="C27" s="11">
        <v>14.494478563541929</v>
      </c>
      <c r="D27" s="11">
        <v>3.2982733200277217</v>
      </c>
      <c r="E27" s="11">
        <v>1.1599599036082169</v>
      </c>
      <c r="G27" s="21">
        <v>43830</v>
      </c>
      <c r="H27" s="22">
        <v>14.368776429424566</v>
      </c>
      <c r="I27" s="22">
        <v>2.7659434850456948</v>
      </c>
      <c r="J27" s="23">
        <v>1.1460496888858267</v>
      </c>
      <c r="L27" s="10">
        <v>43830</v>
      </c>
      <c r="M27" s="11">
        <v>15.472338536133046</v>
      </c>
      <c r="N27" s="11">
        <v>4.3850568158043348</v>
      </c>
      <c r="O27" s="11">
        <v>3.4386347956635936</v>
      </c>
    </row>
    <row r="28" spans="2:15" ht="20.100000000000001" customHeight="1" x14ac:dyDescent="0.25">
      <c r="B28" s="10">
        <v>44012</v>
      </c>
      <c r="C28" s="11">
        <v>14.183906618834058</v>
      </c>
      <c r="D28" s="11">
        <v>0.59004802007713952</v>
      </c>
      <c r="E28" s="11">
        <v>2.7925756925570937</v>
      </c>
      <c r="G28" s="21">
        <v>44012</v>
      </c>
      <c r="H28" s="22">
        <v>14.069099338256214</v>
      </c>
      <c r="I28" s="22">
        <v>1.1908280493316326</v>
      </c>
      <c r="J28" s="23">
        <v>3.3462306286767949</v>
      </c>
      <c r="L28" s="10">
        <v>44012</v>
      </c>
      <c r="M28" s="11">
        <v>16.490278108213356</v>
      </c>
      <c r="N28" s="11">
        <v>7.0420466485596576</v>
      </c>
      <c r="O28" s="11">
        <v>0.43437548346487259</v>
      </c>
    </row>
    <row r="29" spans="2:15" ht="20.100000000000001" customHeight="1" x14ac:dyDescent="0.25">
      <c r="B29" s="10">
        <v>44196</v>
      </c>
      <c r="C29" s="11">
        <v>14.907550000082612</v>
      </c>
      <c r="D29" s="11">
        <v>6.9199921951731911</v>
      </c>
      <c r="E29" s="11">
        <v>1.7298741224680534</v>
      </c>
      <c r="G29" s="21">
        <v>44196</v>
      </c>
      <c r="H29" s="22">
        <v>14.73010641494001</v>
      </c>
      <c r="I29" s="22">
        <v>5.7485223583793825</v>
      </c>
      <c r="J29" s="23">
        <v>1.0031037131449552</v>
      </c>
      <c r="L29" s="10">
        <v>44196</v>
      </c>
      <c r="M29" s="11">
        <v>17.692218245471299</v>
      </c>
      <c r="N29" s="11">
        <v>8.3358743103073234</v>
      </c>
      <c r="O29" s="11">
        <v>0.97595856476077392</v>
      </c>
    </row>
    <row r="30" spans="2:15" ht="20.100000000000001" customHeight="1" x14ac:dyDescent="0.25">
      <c r="B30" s="10">
        <v>44377</v>
      </c>
      <c r="C30" s="11">
        <v>14.766911482461412</v>
      </c>
      <c r="D30" s="11">
        <v>2.8727673251638852</v>
      </c>
      <c r="E30" s="11">
        <v>3.8525167817367838</v>
      </c>
      <c r="G30" s="21">
        <v>44377</v>
      </c>
      <c r="H30" s="22">
        <v>14.445326272797745</v>
      </c>
      <c r="I30" s="22">
        <v>2.3399514550142206</v>
      </c>
      <c r="J30" s="23">
        <v>4.3575165395131128</v>
      </c>
      <c r="L30" s="10">
        <v>44377</v>
      </c>
      <c r="M30" s="11">
        <v>17.536392901435153</v>
      </c>
      <c r="N30" s="11">
        <v>11.589924285091616</v>
      </c>
      <c r="O30" s="11">
        <v>12.581492986843759</v>
      </c>
    </row>
    <row r="31" spans="2:15" ht="20.100000000000001" customHeight="1" x14ac:dyDescent="0.25">
      <c r="B31" s="10">
        <v>44561</v>
      </c>
      <c r="C31" s="11">
        <v>15.055742557434279</v>
      </c>
      <c r="D31" s="11">
        <v>3.6529093582896319</v>
      </c>
      <c r="E31" s="11">
        <v>1.6644201741917795</v>
      </c>
      <c r="G31" s="21">
        <v>44561</v>
      </c>
      <c r="H31" s="22">
        <v>14.832313966621019</v>
      </c>
      <c r="I31" s="22">
        <v>3.3674642461415591</v>
      </c>
      <c r="J31" s="23">
        <v>0.67051913730721213</v>
      </c>
      <c r="L31" s="10">
        <v>44561</v>
      </c>
      <c r="M31" s="11">
        <v>17.463134830734909</v>
      </c>
      <c r="N31" s="11">
        <v>3.1442717430757328</v>
      </c>
      <c r="O31" s="11">
        <v>3.5769632629499863</v>
      </c>
    </row>
    <row r="32" spans="2:15" ht="20.100000000000001" customHeight="1" x14ac:dyDescent="0.25">
      <c r="B32" s="10">
        <v>44742</v>
      </c>
      <c r="C32" s="11">
        <v>14.442750520649234</v>
      </c>
      <c r="D32" s="11">
        <v>-0.85180253030369757</v>
      </c>
      <c r="E32" s="11">
        <v>3.3563332692879499</v>
      </c>
      <c r="G32" s="21">
        <v>44742</v>
      </c>
      <c r="H32" s="22">
        <v>14.338424184087636</v>
      </c>
      <c r="I32" s="22">
        <v>-0.45729554449611592</v>
      </c>
      <c r="J32" s="23">
        <v>2.971472081926422</v>
      </c>
      <c r="L32" s="10">
        <v>44742</v>
      </c>
      <c r="M32" s="11">
        <v>16.131300582268345</v>
      </c>
      <c r="N32" s="11">
        <v>-2.1352005641354848</v>
      </c>
      <c r="O32" s="11">
        <v>5.9447239864779924</v>
      </c>
    </row>
    <row r="33" spans="2:15" ht="20.100000000000001" customHeight="1" x14ac:dyDescent="0.25">
      <c r="C33" s="11"/>
      <c r="D33" s="11"/>
      <c r="E33" s="11"/>
      <c r="G33" s="17"/>
      <c r="H33" s="22"/>
      <c r="I33" s="22"/>
      <c r="J33" s="23"/>
      <c r="M33" s="11"/>
      <c r="N33" s="11"/>
      <c r="O33" s="11"/>
    </row>
    <row r="34" spans="2:15" ht="20.100000000000001" customHeight="1" x14ac:dyDescent="0.25">
      <c r="B34" t="s">
        <v>8</v>
      </c>
      <c r="C34" s="12">
        <v>81</v>
      </c>
      <c r="D34" s="12">
        <v>81</v>
      </c>
      <c r="E34" s="12">
        <v>81</v>
      </c>
      <c r="G34" s="24" t="s">
        <v>8</v>
      </c>
      <c r="H34" s="25">
        <v>27</v>
      </c>
      <c r="I34" s="25">
        <v>27</v>
      </c>
      <c r="J34" s="26">
        <v>27</v>
      </c>
      <c r="L34" t="s">
        <v>8</v>
      </c>
      <c r="M34" s="12">
        <v>20</v>
      </c>
      <c r="N34" s="12">
        <v>20</v>
      </c>
      <c r="O34" s="12">
        <v>20</v>
      </c>
    </row>
    <row r="35" spans="2:15" ht="20.100000000000001" customHeight="1" x14ac:dyDescent="0.25">
      <c r="C35" s="13"/>
      <c r="D35" s="13"/>
      <c r="E35" s="13"/>
      <c r="H35" s="13"/>
      <c r="I35" s="13"/>
      <c r="J35" s="13"/>
      <c r="M35" s="13"/>
      <c r="N35" s="13"/>
      <c r="O35" s="13"/>
    </row>
    <row r="36" spans="2:15"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1200-000000000000}"/>
  </hyperlinks>
  <pageMargins left="0.75" right="0.75" top="1" bottom="1" header="0.5" footer="0.5"/>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859BDB8-7ED2-4B4C-901E-D10BF2211ACC}">
  <dimension ref="A1:O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2.5" x14ac:dyDescent="0.35">
      <c r="A1" s="4" t="s">
        <v>136</v>
      </c>
    </row>
    <row r="2" spans="1:15" ht="20.100000000000001" customHeight="1" x14ac:dyDescent="0.3">
      <c r="A2" s="5" t="s">
        <v>33</v>
      </c>
    </row>
    <row r="3" spans="1:15" ht="20.100000000000001" customHeight="1" x14ac:dyDescent="0.25">
      <c r="A3" s="2" t="s">
        <v>118</v>
      </c>
    </row>
    <row r="4" spans="1:15" ht="20.100000000000001" customHeight="1" x14ac:dyDescent="0.25">
      <c r="A4" s="3" t="s">
        <v>2</v>
      </c>
    </row>
    <row r="5" spans="1:15" ht="20.100000000000001" customHeight="1" x14ac:dyDescent="0.25"/>
    <row r="6" spans="1:15" ht="20.100000000000001" customHeight="1" x14ac:dyDescent="0.25">
      <c r="C6" s="46" t="s">
        <v>14</v>
      </c>
      <c r="D6" s="47"/>
      <c r="E6" s="47"/>
      <c r="G6" s="14"/>
      <c r="H6" s="52" t="s">
        <v>15</v>
      </c>
      <c r="I6" s="53"/>
      <c r="J6" s="53"/>
      <c r="M6" s="46" t="s">
        <v>16</v>
      </c>
      <c r="N6" s="47"/>
      <c r="O6" s="47"/>
    </row>
    <row r="7" spans="1:15" ht="24.95" customHeight="1" x14ac:dyDescent="0.25">
      <c r="C7" s="48" t="s">
        <v>10</v>
      </c>
      <c r="D7" s="48" t="s">
        <v>11</v>
      </c>
      <c r="E7" s="48" t="s">
        <v>12</v>
      </c>
      <c r="G7" s="17"/>
      <c r="H7" s="54" t="s">
        <v>10</v>
      </c>
      <c r="I7" s="54" t="s">
        <v>11</v>
      </c>
      <c r="J7" s="54" t="s">
        <v>12</v>
      </c>
      <c r="M7" s="48" t="s">
        <v>10</v>
      </c>
      <c r="N7" s="48" t="s">
        <v>11</v>
      </c>
      <c r="O7" s="48" t="s">
        <v>12</v>
      </c>
    </row>
    <row r="8" spans="1:15" ht="24.95" customHeight="1" x14ac:dyDescent="0.25">
      <c r="C8" s="49"/>
      <c r="D8" s="49"/>
      <c r="E8" s="49"/>
      <c r="G8" s="17"/>
      <c r="H8" s="55"/>
      <c r="I8" s="55"/>
      <c r="J8" s="55"/>
      <c r="M8" s="49"/>
      <c r="N8" s="49"/>
      <c r="O8" s="49"/>
    </row>
    <row r="9" spans="1:15" ht="20.100000000000001" customHeight="1" x14ac:dyDescent="0.25">
      <c r="C9" s="50" t="s">
        <v>7</v>
      </c>
      <c r="D9" s="47"/>
      <c r="E9" s="51"/>
      <c r="G9" s="17"/>
      <c r="H9" s="56" t="s">
        <v>7</v>
      </c>
      <c r="I9" s="57"/>
      <c r="J9" s="58"/>
      <c r="M9" s="50" t="s">
        <v>7</v>
      </c>
      <c r="N9" s="47"/>
      <c r="O9" s="51"/>
    </row>
    <row r="10" spans="1:15" ht="20.100000000000001" customHeight="1" x14ac:dyDescent="0.25">
      <c r="B10" s="10">
        <v>40724</v>
      </c>
      <c r="C10" s="11">
        <v>6.4579376910309003</v>
      </c>
      <c r="D10" s="11"/>
      <c r="E10" s="11"/>
      <c r="G10" s="21">
        <v>40724</v>
      </c>
      <c r="H10" s="22">
        <v>6.4242893920234394</v>
      </c>
      <c r="I10" s="22"/>
      <c r="J10" s="23"/>
      <c r="L10" s="10">
        <v>40724</v>
      </c>
      <c r="M10" s="11">
        <v>9.1005445126782138</v>
      </c>
      <c r="N10" s="11"/>
      <c r="O10" s="11"/>
    </row>
    <row r="11" spans="1:15" ht="20.100000000000001" customHeight="1" x14ac:dyDescent="0.25">
      <c r="B11" s="10">
        <v>40908</v>
      </c>
      <c r="C11" s="11">
        <v>6.7765574774229957</v>
      </c>
      <c r="D11" s="11">
        <v>2.3325256403559105</v>
      </c>
      <c r="E11" s="11">
        <v>-2.4789391142960295</v>
      </c>
      <c r="G11" s="21">
        <v>40908</v>
      </c>
      <c r="H11" s="22">
        <v>7.4653694377341981</v>
      </c>
      <c r="I11" s="22">
        <v>6.1090902796803057</v>
      </c>
      <c r="J11" s="23">
        <v>-8.6883095650384963</v>
      </c>
      <c r="L11" s="10">
        <v>40908</v>
      </c>
      <c r="M11" s="11">
        <v>9.5005265564085626</v>
      </c>
      <c r="N11" s="11">
        <v>7.2765149739553685</v>
      </c>
      <c r="O11" s="11">
        <v>2.7600621806511789</v>
      </c>
    </row>
    <row r="12" spans="1:15" ht="20.100000000000001" customHeight="1" x14ac:dyDescent="0.25">
      <c r="B12" s="10">
        <v>41090</v>
      </c>
      <c r="C12" s="11">
        <v>7.9175669772255137</v>
      </c>
      <c r="D12" s="11">
        <v>9.2094262640726789</v>
      </c>
      <c r="E12" s="11">
        <v>-6.5288672285774227</v>
      </c>
      <c r="G12" s="21">
        <v>41090</v>
      </c>
      <c r="H12" s="22">
        <v>8.432255944230576</v>
      </c>
      <c r="I12" s="22">
        <v>7.2617086319499462</v>
      </c>
      <c r="J12" s="23">
        <v>-5.0374790855359928</v>
      </c>
      <c r="L12" s="10">
        <v>41090</v>
      </c>
      <c r="M12" s="11">
        <v>9.8666720705853912</v>
      </c>
      <c r="N12" s="11">
        <v>8.2213587302786433</v>
      </c>
      <c r="O12" s="11">
        <v>4.2053374463299775</v>
      </c>
    </row>
    <row r="13" spans="1:15" ht="20.100000000000001" customHeight="1" x14ac:dyDescent="0.25">
      <c r="B13" s="10">
        <v>41274</v>
      </c>
      <c r="C13" s="11">
        <v>8.5095155354386769</v>
      </c>
      <c r="D13" s="11">
        <v>0.72723745522834826</v>
      </c>
      <c r="E13" s="11">
        <v>-6.2796647281100402</v>
      </c>
      <c r="G13" s="21">
        <v>41274</v>
      </c>
      <c r="H13" s="22">
        <v>8.9620359611971327</v>
      </c>
      <c r="I13" s="22">
        <v>4.0548919015377409</v>
      </c>
      <c r="J13" s="23">
        <v>-2.0961883480539187</v>
      </c>
      <c r="L13" s="10">
        <v>41274</v>
      </c>
      <c r="M13" s="11">
        <v>10.495165759343044</v>
      </c>
      <c r="N13" s="11">
        <v>9.219986793653872</v>
      </c>
      <c r="O13" s="11">
        <v>2.6794447993650201</v>
      </c>
    </row>
    <row r="14" spans="1:15" ht="20.100000000000001" customHeight="1" x14ac:dyDescent="0.25">
      <c r="B14" s="10">
        <v>41455</v>
      </c>
      <c r="C14" s="11">
        <v>9.2496423708215669</v>
      </c>
      <c r="D14" s="11">
        <v>4.9838452294583728</v>
      </c>
      <c r="E14" s="11">
        <v>-3.4166267045829679</v>
      </c>
      <c r="G14" s="21">
        <v>41455</v>
      </c>
      <c r="H14" s="22">
        <v>9.2759465483557832</v>
      </c>
      <c r="I14" s="22">
        <v>-0.33234790753311333</v>
      </c>
      <c r="J14" s="23">
        <v>-3.7052361649170606</v>
      </c>
      <c r="L14" s="10">
        <v>41455</v>
      </c>
      <c r="M14" s="11">
        <v>10.225695899662041</v>
      </c>
      <c r="N14" s="11">
        <v>7.2879879968435635</v>
      </c>
      <c r="O14" s="11">
        <v>10.115265411960332</v>
      </c>
    </row>
    <row r="15" spans="1:15" ht="20.100000000000001" customHeight="1" x14ac:dyDescent="0.25">
      <c r="B15" s="10">
        <v>41639</v>
      </c>
      <c r="C15" s="11">
        <v>10.372950647784865</v>
      </c>
      <c r="D15" s="11">
        <v>8.2297223282547591</v>
      </c>
      <c r="E15" s="11">
        <v>-3.4906981222879647</v>
      </c>
      <c r="G15" s="21">
        <v>41639</v>
      </c>
      <c r="H15" s="22">
        <v>10.462968632016326</v>
      </c>
      <c r="I15" s="22">
        <v>8.987319470285243</v>
      </c>
      <c r="J15" s="23">
        <v>-3.3772741360002909</v>
      </c>
      <c r="L15" s="10">
        <v>41639</v>
      </c>
      <c r="M15" s="11">
        <v>10.528184318317161</v>
      </c>
      <c r="N15" s="11">
        <v>7.2877410198914498</v>
      </c>
      <c r="O15" s="11">
        <v>4.2052247814813715</v>
      </c>
    </row>
    <row r="16" spans="1:15" ht="20.100000000000001" customHeight="1" x14ac:dyDescent="0.25">
      <c r="B16" s="10">
        <v>41820</v>
      </c>
      <c r="C16" s="11">
        <v>11.19023599791368</v>
      </c>
      <c r="D16" s="11">
        <v>8.3127677729729683</v>
      </c>
      <c r="E16" s="11">
        <v>0.40208221198395094</v>
      </c>
      <c r="G16" s="21">
        <v>41820</v>
      </c>
      <c r="H16" s="22">
        <v>11.24258088370348</v>
      </c>
      <c r="I16" s="22">
        <v>7.7446073766882382</v>
      </c>
      <c r="J16" s="23">
        <v>0.27310089316825964</v>
      </c>
      <c r="L16" s="10">
        <v>41820</v>
      </c>
      <c r="M16" s="11">
        <v>11.305403398512391</v>
      </c>
      <c r="N16" s="11">
        <v>6.2755096739887222</v>
      </c>
      <c r="O16" s="11">
        <v>-1.0306740122091202</v>
      </c>
    </row>
    <row r="17" spans="2:15" ht="20.100000000000001" customHeight="1" x14ac:dyDescent="0.25">
      <c r="B17" s="10">
        <v>42004</v>
      </c>
      <c r="C17" s="11">
        <v>11.56186009855897</v>
      </c>
      <c r="D17" s="11">
        <v>2.6273699269844291</v>
      </c>
      <c r="E17" s="11">
        <v>-0.6713037920878745</v>
      </c>
      <c r="G17" s="21">
        <v>42004</v>
      </c>
      <c r="H17" s="22">
        <v>11.773429716697501</v>
      </c>
      <c r="I17" s="22">
        <v>3.5989008042641073</v>
      </c>
      <c r="J17" s="23">
        <v>-1.0722406485455671</v>
      </c>
      <c r="L17" s="10">
        <v>42004</v>
      </c>
      <c r="M17" s="11">
        <v>11.267214573542207</v>
      </c>
      <c r="N17" s="11">
        <v>10.153192124739787</v>
      </c>
      <c r="O17" s="11">
        <v>10.526542693906791</v>
      </c>
    </row>
    <row r="18" spans="2:15" ht="20.100000000000001" customHeight="1" x14ac:dyDescent="0.25">
      <c r="B18" s="10">
        <v>42185</v>
      </c>
      <c r="C18" s="11">
        <v>12.1467769148021</v>
      </c>
      <c r="D18" s="11">
        <v>4.1993894022514109</v>
      </c>
      <c r="E18" s="11">
        <v>-0.81823589301284039</v>
      </c>
      <c r="G18" s="21">
        <v>42185</v>
      </c>
      <c r="H18" s="22">
        <v>12.457512633941478</v>
      </c>
      <c r="I18" s="22">
        <v>6.5852287235941125</v>
      </c>
      <c r="J18" s="23">
        <v>0.73228389079537448</v>
      </c>
      <c r="L18" s="10">
        <v>42185</v>
      </c>
      <c r="M18" s="11">
        <v>11.685379762335959</v>
      </c>
      <c r="N18" s="11">
        <v>7.9844726826409484</v>
      </c>
      <c r="O18" s="11">
        <v>4.1202125281123028</v>
      </c>
    </row>
    <row r="19" spans="2:15" ht="20.100000000000001" customHeight="1" x14ac:dyDescent="0.25">
      <c r="B19" s="10">
        <v>42369</v>
      </c>
      <c r="C19" s="11">
        <v>12.798026109814566</v>
      </c>
      <c r="D19" s="11">
        <v>2.118397959883398</v>
      </c>
      <c r="E19" s="11">
        <v>-3.0780693622402615</v>
      </c>
      <c r="G19" s="21">
        <v>42369</v>
      </c>
      <c r="H19" s="22">
        <v>12.556696355607185</v>
      </c>
      <c r="I19" s="22">
        <v>2.4724448050661674</v>
      </c>
      <c r="J19" s="23">
        <v>1.6630282072512799</v>
      </c>
      <c r="L19" s="10">
        <v>42369</v>
      </c>
      <c r="M19" s="11">
        <v>12.294819214937652</v>
      </c>
      <c r="N19" s="11">
        <v>7.2290689810530901</v>
      </c>
      <c r="O19" s="11">
        <v>1.9138525504279538</v>
      </c>
    </row>
    <row r="20" spans="2:15" ht="20.100000000000001" customHeight="1" x14ac:dyDescent="0.25">
      <c r="B20" s="10">
        <v>42551</v>
      </c>
      <c r="C20" s="11">
        <v>13.060422658005303</v>
      </c>
      <c r="D20" s="11">
        <v>2.1650746371767076</v>
      </c>
      <c r="E20" s="11">
        <v>0.11247927847960304</v>
      </c>
      <c r="G20" s="21">
        <v>42551</v>
      </c>
      <c r="H20" s="22">
        <v>13.119507164846564</v>
      </c>
      <c r="I20" s="22">
        <v>5.0155533512283652</v>
      </c>
      <c r="J20" s="23">
        <v>0.51051457029812219</v>
      </c>
      <c r="L20" s="10">
        <v>42551</v>
      </c>
      <c r="M20" s="11">
        <v>12.477777172075905</v>
      </c>
      <c r="N20" s="11">
        <v>3.518510880150826</v>
      </c>
      <c r="O20" s="11">
        <v>2.0006495643540236</v>
      </c>
    </row>
    <row r="21" spans="2:15" ht="20.100000000000001" customHeight="1" x14ac:dyDescent="0.25">
      <c r="B21" s="10">
        <v>42735</v>
      </c>
      <c r="C21" s="11">
        <v>13.994916679610142</v>
      </c>
      <c r="D21" s="11">
        <v>4.3466089842914588</v>
      </c>
      <c r="E21" s="11">
        <v>-2.6210125102063841</v>
      </c>
      <c r="G21" s="21">
        <v>42735</v>
      </c>
      <c r="H21" s="22">
        <v>13.399743246330436</v>
      </c>
      <c r="I21" s="22">
        <v>0.32888345664720969</v>
      </c>
      <c r="J21" s="23">
        <v>-1.7693487738279983</v>
      </c>
      <c r="L21" s="10">
        <v>42735</v>
      </c>
      <c r="M21" s="11">
        <v>12.676635391988498</v>
      </c>
      <c r="N21" s="11">
        <v>4.4041675500817421</v>
      </c>
      <c r="O21" s="11">
        <v>2.7663806872059458</v>
      </c>
    </row>
    <row r="22" spans="2:15" ht="20.100000000000001" customHeight="1" x14ac:dyDescent="0.25">
      <c r="B22" s="10">
        <v>42916</v>
      </c>
      <c r="C22" s="11">
        <v>14.22782935400488</v>
      </c>
      <c r="D22" s="11">
        <v>0.9190381914232606</v>
      </c>
      <c r="E22" s="11">
        <v>-0.73302850811815889</v>
      </c>
      <c r="G22" s="21">
        <v>42916</v>
      </c>
      <c r="H22" s="22">
        <v>14.096849276135725</v>
      </c>
      <c r="I22" s="22">
        <v>3.8669032547262652</v>
      </c>
      <c r="J22" s="23">
        <v>-1.2694391390770972</v>
      </c>
      <c r="L22" s="10">
        <v>42916</v>
      </c>
      <c r="M22" s="11">
        <v>12.683040945927246</v>
      </c>
      <c r="N22" s="11">
        <v>3.9398674500582493</v>
      </c>
      <c r="O22" s="11">
        <v>3.8873727502322062</v>
      </c>
    </row>
    <row r="23" spans="2:15" ht="20.100000000000001" customHeight="1" x14ac:dyDescent="0.25">
      <c r="B23" s="10">
        <v>43100</v>
      </c>
      <c r="C23" s="11">
        <v>15.127484025609034</v>
      </c>
      <c r="D23" s="11">
        <v>1.9833936448615999</v>
      </c>
      <c r="E23" s="11">
        <v>-4.0817151573241004</v>
      </c>
      <c r="G23" s="21">
        <v>43100</v>
      </c>
      <c r="H23" s="22">
        <v>13.7585790277609</v>
      </c>
      <c r="I23" s="22">
        <v>-1.5598566507469376</v>
      </c>
      <c r="J23" s="23">
        <v>0.86040576687747783</v>
      </c>
      <c r="L23" s="10">
        <v>43100</v>
      </c>
      <c r="M23" s="11">
        <v>12.733416867205321</v>
      </c>
      <c r="N23" s="11">
        <v>5.2841260953219393</v>
      </c>
      <c r="O23" s="11">
        <v>4.8676012219653879</v>
      </c>
    </row>
    <row r="24" spans="2:15" ht="20.100000000000001" customHeight="1" x14ac:dyDescent="0.25">
      <c r="B24" s="10">
        <v>43281</v>
      </c>
      <c r="C24" s="11">
        <v>15.009023942881392</v>
      </c>
      <c r="D24" s="11">
        <v>-0.17621259402011311</v>
      </c>
      <c r="E24" s="11">
        <v>0.6116557016999038</v>
      </c>
      <c r="G24" s="21">
        <v>43281</v>
      </c>
      <c r="H24" s="22">
        <v>13.457813022788065</v>
      </c>
      <c r="I24" s="22">
        <v>-0.17648727349197435</v>
      </c>
      <c r="J24" s="23">
        <v>2.054448694652927</v>
      </c>
      <c r="L24" s="10">
        <v>43281</v>
      </c>
      <c r="M24" s="11">
        <v>12.863368381313597</v>
      </c>
      <c r="N24" s="11">
        <v>2.8463666130758893</v>
      </c>
      <c r="O24" s="11">
        <v>1.8073665109471739</v>
      </c>
    </row>
    <row r="25" spans="2:15" ht="20.100000000000001" customHeight="1" x14ac:dyDescent="0.25">
      <c r="B25" s="10">
        <v>43465</v>
      </c>
      <c r="C25" s="11">
        <v>15.071468849282907</v>
      </c>
      <c r="D25" s="11">
        <v>0.8465106590113366</v>
      </c>
      <c r="E25" s="11">
        <v>0.42867806538719294</v>
      </c>
      <c r="G25" s="21">
        <v>43465</v>
      </c>
      <c r="H25" s="22">
        <v>13.854842039749643</v>
      </c>
      <c r="I25" s="22">
        <v>0.57402949817842408</v>
      </c>
      <c r="J25" s="23">
        <v>-2.3080537438365063</v>
      </c>
      <c r="L25" s="10">
        <v>43465</v>
      </c>
      <c r="M25" s="11">
        <v>13.4727867200197</v>
      </c>
      <c r="N25" s="11">
        <v>5.465272308601584</v>
      </c>
      <c r="O25" s="11">
        <v>0.69473207983140317</v>
      </c>
    </row>
    <row r="26" spans="2:15" ht="20.100000000000001" customHeight="1" x14ac:dyDescent="0.25">
      <c r="B26" s="10">
        <v>43646</v>
      </c>
      <c r="C26" s="11">
        <v>15.752483486151657</v>
      </c>
      <c r="D26" s="11">
        <v>5.5770890402229174</v>
      </c>
      <c r="E26" s="11">
        <v>1.0127584051458844</v>
      </c>
      <c r="G26" s="21">
        <v>43646</v>
      </c>
      <c r="H26" s="22">
        <v>14.045851059004235</v>
      </c>
      <c r="I26" s="22">
        <v>2.6772219097019354</v>
      </c>
      <c r="J26" s="23">
        <v>1.2809180919859036</v>
      </c>
      <c r="L26" s="10">
        <v>43646</v>
      </c>
      <c r="M26" s="11">
        <v>13.439257716434314</v>
      </c>
      <c r="N26" s="11">
        <v>4.3179352663344162</v>
      </c>
      <c r="O26" s="11">
        <v>4.578193421908586</v>
      </c>
    </row>
    <row r="27" spans="2:15" ht="20.100000000000001" customHeight="1" x14ac:dyDescent="0.25">
      <c r="B27" s="10">
        <v>43830</v>
      </c>
      <c r="C27" s="11">
        <v>16.151223701814548</v>
      </c>
      <c r="D27" s="11">
        <v>1.5076121853748679</v>
      </c>
      <c r="E27" s="11">
        <v>-0.99840023334200634</v>
      </c>
      <c r="G27" s="21">
        <v>43830</v>
      </c>
      <c r="H27" s="22">
        <v>13.606586464991627</v>
      </c>
      <c r="I27" s="22">
        <v>-2.456125595238547</v>
      </c>
      <c r="J27" s="23">
        <v>0.69290597848251201</v>
      </c>
      <c r="L27" s="10">
        <v>43830</v>
      </c>
      <c r="M27" s="11">
        <v>13.99000094759065</v>
      </c>
      <c r="N27" s="11">
        <v>6.6586394079101661</v>
      </c>
      <c r="O27" s="11">
        <v>2.4598174122356409</v>
      </c>
    </row>
    <row r="28" spans="2:15" ht="20.100000000000001" customHeight="1" x14ac:dyDescent="0.25">
      <c r="B28" s="10">
        <v>44012</v>
      </c>
      <c r="C28" s="11">
        <v>16.111913549041184</v>
      </c>
      <c r="D28" s="11">
        <v>1.5927668415343801</v>
      </c>
      <c r="E28" s="11">
        <v>1.8406348041481198</v>
      </c>
      <c r="G28" s="21">
        <v>44012</v>
      </c>
      <c r="H28" s="22">
        <v>13.399979158800912</v>
      </c>
      <c r="I28" s="22">
        <v>-0.10523608531911152</v>
      </c>
      <c r="J28" s="23">
        <v>1.4349893008834012</v>
      </c>
      <c r="L28" s="10">
        <v>44012</v>
      </c>
      <c r="M28" s="11">
        <v>13.515966094960962</v>
      </c>
      <c r="N28" s="11">
        <v>0.25824001002302505</v>
      </c>
      <c r="O28" s="11">
        <v>3.7745184391159743</v>
      </c>
    </row>
    <row r="29" spans="2:15" ht="20.100000000000001" customHeight="1" x14ac:dyDescent="0.25">
      <c r="B29" s="10">
        <v>44196</v>
      </c>
      <c r="C29" s="11">
        <v>17.111949394130903</v>
      </c>
      <c r="D29" s="11">
        <v>4.6628155677450538</v>
      </c>
      <c r="E29" s="11">
        <v>-1.4537620824704192</v>
      </c>
      <c r="G29" s="21">
        <v>44196</v>
      </c>
      <c r="H29" s="22">
        <v>14.209902801928099</v>
      </c>
      <c r="I29" s="22">
        <v>8.0982707535454388</v>
      </c>
      <c r="J29" s="23">
        <v>1.9369798225067796</v>
      </c>
      <c r="L29" s="10">
        <v>44196</v>
      </c>
      <c r="M29" s="11">
        <v>14.118092378555883</v>
      </c>
      <c r="N29" s="11">
        <v>7.8253133116203824</v>
      </c>
      <c r="O29" s="11">
        <v>3.2266427943203122</v>
      </c>
    </row>
    <row r="30" spans="2:15" ht="20.100000000000001" customHeight="1" x14ac:dyDescent="0.25">
      <c r="B30" s="10">
        <v>44377</v>
      </c>
      <c r="C30" s="11">
        <v>17.016198158600247</v>
      </c>
      <c r="D30" s="11">
        <v>1.4332026638961941</v>
      </c>
      <c r="E30" s="11">
        <v>2.0039737837653391</v>
      </c>
      <c r="G30" s="21">
        <v>44377</v>
      </c>
      <c r="H30" s="22">
        <v>14.075283332063652</v>
      </c>
      <c r="I30" s="22">
        <v>1.5371975339140522</v>
      </c>
      <c r="J30" s="23">
        <v>2.5083242516547366</v>
      </c>
      <c r="L30" s="10">
        <v>44377</v>
      </c>
      <c r="M30" s="11">
        <v>13.980056902970956</v>
      </c>
      <c r="N30" s="11">
        <v>4.1759321840061352</v>
      </c>
      <c r="O30" s="11">
        <v>5.2045384653200921</v>
      </c>
    </row>
    <row r="31" spans="2:15" ht="20.100000000000001" customHeight="1" x14ac:dyDescent="0.25">
      <c r="B31" s="10">
        <v>44561</v>
      </c>
      <c r="C31" s="11">
        <v>17.256565952422719</v>
      </c>
      <c r="D31" s="11">
        <v>0.36537083697295974</v>
      </c>
      <c r="E31" s="11">
        <v>-1.0326247335693115</v>
      </c>
      <c r="G31" s="21">
        <v>44561</v>
      </c>
      <c r="H31" s="22">
        <v>13.892426901391575</v>
      </c>
      <c r="I31" s="22">
        <v>0.57965704107574678</v>
      </c>
      <c r="J31" s="23">
        <v>1.903517675023765</v>
      </c>
      <c r="L31" s="10">
        <v>44561</v>
      </c>
      <c r="M31" s="11">
        <v>14.489451141285842</v>
      </c>
      <c r="N31" s="11">
        <v>6.5598371400975477</v>
      </c>
      <c r="O31" s="11">
        <v>2.8135967514418514</v>
      </c>
    </row>
    <row r="32" spans="2:15" ht="20.100000000000001" customHeight="1" x14ac:dyDescent="0.25">
      <c r="B32" s="10">
        <v>44742</v>
      </c>
      <c r="C32" s="11">
        <v>16.134283721296814</v>
      </c>
      <c r="D32" s="11">
        <v>-2.7036560663439269</v>
      </c>
      <c r="E32" s="11">
        <v>4.0641657865793679</v>
      </c>
      <c r="G32" s="21">
        <v>44742</v>
      </c>
      <c r="H32" s="22">
        <v>13.519955942036626</v>
      </c>
      <c r="I32" s="22">
        <v>-0.97915280951752603</v>
      </c>
      <c r="J32" s="23">
        <v>1.7488435025490685</v>
      </c>
      <c r="L32" s="10">
        <v>44742</v>
      </c>
      <c r="M32" s="11">
        <v>14.008382281941445</v>
      </c>
      <c r="N32" s="11">
        <v>0.16054699857269786</v>
      </c>
      <c r="O32" s="11">
        <v>3.6002104176692584</v>
      </c>
    </row>
    <row r="33" spans="2:15" ht="20.100000000000001" customHeight="1" x14ac:dyDescent="0.25">
      <c r="C33" s="11"/>
      <c r="D33" s="11"/>
      <c r="E33" s="11"/>
      <c r="G33" s="17"/>
      <c r="H33" s="22"/>
      <c r="I33" s="22"/>
      <c r="J33" s="23"/>
      <c r="M33" s="11"/>
      <c r="N33" s="11"/>
      <c r="O33" s="11"/>
    </row>
    <row r="34" spans="2:15" ht="20.100000000000001" customHeight="1" x14ac:dyDescent="0.25">
      <c r="B34" t="s">
        <v>8</v>
      </c>
      <c r="C34" s="12">
        <v>28</v>
      </c>
      <c r="D34" s="12">
        <v>28</v>
      </c>
      <c r="E34" s="12">
        <v>28</v>
      </c>
      <c r="G34" s="24" t="s">
        <v>8</v>
      </c>
      <c r="H34" s="25">
        <v>14</v>
      </c>
      <c r="I34" s="25">
        <v>14</v>
      </c>
      <c r="J34" s="26">
        <v>14</v>
      </c>
      <c r="L34" t="s">
        <v>8</v>
      </c>
      <c r="M34" s="12">
        <v>39</v>
      </c>
      <c r="N34" s="12">
        <v>39</v>
      </c>
      <c r="O34" s="12">
        <v>39</v>
      </c>
    </row>
    <row r="35" spans="2:15" ht="20.100000000000001" customHeight="1" x14ac:dyDescent="0.25">
      <c r="C35" s="13"/>
      <c r="D35" s="13"/>
      <c r="E35" s="13"/>
      <c r="H35" s="13"/>
      <c r="I35" s="13"/>
      <c r="J35" s="13"/>
      <c r="M35" s="13"/>
      <c r="N35" s="13"/>
      <c r="O35" s="13"/>
    </row>
    <row r="36" spans="2:15"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1300-000000000000}"/>
  </hyperlinks>
  <pageMargins left="0.75" right="0.75" top="1" bottom="1" header="0.5" footer="0.5"/>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79F9269-EFB7-4681-BF95-EEC447439FBC}">
  <dimension ref="A1:I37"/>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9" width="10.28515625" customWidth="1"/>
  </cols>
  <sheetData>
    <row r="1" spans="1:9" ht="22.5" x14ac:dyDescent="0.35">
      <c r="A1" s="4" t="s">
        <v>137</v>
      </c>
    </row>
    <row r="2" spans="1:9" ht="20.100000000000001" customHeight="1" x14ac:dyDescent="0.3">
      <c r="A2" s="5" t="s">
        <v>138</v>
      </c>
    </row>
    <row r="3" spans="1:9" ht="20.100000000000001" customHeight="1" x14ac:dyDescent="0.25">
      <c r="A3" s="2" t="s">
        <v>139</v>
      </c>
    </row>
    <row r="4" spans="1:9" ht="20.100000000000001" customHeight="1" x14ac:dyDescent="0.25">
      <c r="A4" s="3" t="s">
        <v>2</v>
      </c>
    </row>
    <row r="5" spans="1:9" ht="20.100000000000001" customHeight="1" x14ac:dyDescent="0.25"/>
    <row r="6" spans="1:9" ht="20.100000000000001" customHeight="1" x14ac:dyDescent="0.25">
      <c r="C6" s="70"/>
      <c r="D6" s="47"/>
      <c r="E6" s="47"/>
      <c r="F6" s="47"/>
      <c r="G6" s="47"/>
      <c r="H6" s="47"/>
      <c r="I6" s="47"/>
    </row>
    <row r="7" spans="1:9" ht="24.95" customHeight="1" x14ac:dyDescent="0.25">
      <c r="C7" s="48" t="s">
        <v>140</v>
      </c>
      <c r="D7" s="48" t="s">
        <v>141</v>
      </c>
      <c r="E7" s="48" t="s">
        <v>142</v>
      </c>
      <c r="F7" s="48" t="s">
        <v>143</v>
      </c>
      <c r="G7" s="48" t="s">
        <v>144</v>
      </c>
      <c r="H7" s="48" t="s">
        <v>145</v>
      </c>
      <c r="I7" s="48" t="s">
        <v>146</v>
      </c>
    </row>
    <row r="8" spans="1:9" ht="24.95" customHeight="1" x14ac:dyDescent="0.25">
      <c r="C8" s="49"/>
      <c r="D8" s="49"/>
      <c r="E8" s="49"/>
      <c r="F8" s="49"/>
      <c r="G8" s="49"/>
      <c r="H8" s="49"/>
      <c r="I8" s="49"/>
    </row>
    <row r="9" spans="1:9" ht="20.100000000000001" customHeight="1" x14ac:dyDescent="0.25">
      <c r="C9" s="50" t="s">
        <v>7</v>
      </c>
      <c r="D9" s="47"/>
      <c r="E9" s="47"/>
      <c r="F9" s="47"/>
      <c r="G9" s="47"/>
      <c r="H9" s="47"/>
      <c r="I9" s="51"/>
    </row>
    <row r="10" spans="1:9" ht="20.100000000000001" customHeight="1" x14ac:dyDescent="0.25">
      <c r="B10" t="s">
        <v>147</v>
      </c>
      <c r="C10" s="11"/>
      <c r="D10" s="11">
        <v>5.7</v>
      </c>
      <c r="E10" s="11">
        <v>0</v>
      </c>
      <c r="F10" s="11"/>
      <c r="G10" s="11">
        <v>0</v>
      </c>
      <c r="H10" s="11"/>
      <c r="I10" s="11"/>
    </row>
    <row r="11" spans="1:9" ht="20.100000000000001" customHeight="1" x14ac:dyDescent="0.25">
      <c r="B11" t="s">
        <v>148</v>
      </c>
      <c r="C11" s="11"/>
      <c r="D11" s="11">
        <v>0</v>
      </c>
      <c r="E11" s="11">
        <v>7.068021887240576</v>
      </c>
      <c r="F11" s="11"/>
      <c r="G11" s="11">
        <v>0</v>
      </c>
      <c r="H11" s="11"/>
      <c r="I11" s="11"/>
    </row>
    <row r="12" spans="1:9" ht="20.100000000000001" customHeight="1" x14ac:dyDescent="0.25">
      <c r="B12" t="s">
        <v>149</v>
      </c>
      <c r="C12" s="11">
        <v>7.6768235835516672</v>
      </c>
      <c r="D12" s="11">
        <v>0</v>
      </c>
      <c r="E12" s="11">
        <v>7.068021887240576</v>
      </c>
      <c r="F12" s="11">
        <v>0.19852725823059464</v>
      </c>
      <c r="G12" s="11">
        <v>0.16642617462254172</v>
      </c>
      <c r="H12" s="11">
        <v>0.22137228341036186</v>
      </c>
      <c r="I12" s="11">
        <v>2.2475980047592936E-2</v>
      </c>
    </row>
    <row r="13" spans="1:9" ht="20.100000000000001" customHeight="1" x14ac:dyDescent="0.25">
      <c r="B13" t="s">
        <v>150</v>
      </c>
      <c r="C13" s="11">
        <v>8.5597331821959006</v>
      </c>
      <c r="D13" s="11">
        <v>0</v>
      </c>
      <c r="E13" s="11">
        <v>7.068021887240576</v>
      </c>
      <c r="F13" s="11">
        <v>0.29563919480888917</v>
      </c>
      <c r="G13" s="11">
        <v>0.38018492899619361</v>
      </c>
      <c r="H13" s="11">
        <v>0.32089357247323219</v>
      </c>
      <c r="I13" s="11">
        <v>0.49499359867700959</v>
      </c>
    </row>
    <row r="14" spans="1:9" ht="20.100000000000001" customHeight="1" x14ac:dyDescent="0.25">
      <c r="B14" t="s">
        <v>151</v>
      </c>
      <c r="C14" s="11">
        <v>9.1887185054481986</v>
      </c>
      <c r="D14" s="11">
        <v>0</v>
      </c>
      <c r="E14" s="11">
        <v>7.068021887240576</v>
      </c>
      <c r="F14" s="11">
        <v>0.67083746988737314</v>
      </c>
      <c r="G14" s="11">
        <v>0.54859132409885802</v>
      </c>
      <c r="H14" s="11">
        <v>0.43658229030680812</v>
      </c>
      <c r="I14" s="11">
        <v>0.46468553391458323</v>
      </c>
    </row>
    <row r="15" spans="1:9" ht="20.100000000000001" customHeight="1" x14ac:dyDescent="0.25">
      <c r="B15" t="s">
        <v>152</v>
      </c>
      <c r="C15" s="11">
        <v>9.4106292535226252</v>
      </c>
      <c r="D15" s="11">
        <v>0</v>
      </c>
      <c r="E15" s="11">
        <v>7.068021887240576</v>
      </c>
      <c r="F15" s="11">
        <v>0.81011258794984675</v>
      </c>
      <c r="G15" s="11">
        <v>0.37281399195676812</v>
      </c>
      <c r="H15" s="11">
        <v>0.51782580343406681</v>
      </c>
      <c r="I15" s="11">
        <v>0.64185498294136756</v>
      </c>
    </row>
    <row r="16" spans="1:9" ht="20.100000000000001" customHeight="1" x14ac:dyDescent="0.25">
      <c r="B16" t="s">
        <v>153</v>
      </c>
      <c r="C16" s="11">
        <v>10.112948997801894</v>
      </c>
      <c r="D16" s="11">
        <v>0</v>
      </c>
      <c r="E16" s="11">
        <v>7.068021887240576</v>
      </c>
      <c r="F16" s="11">
        <v>1.071275657614625</v>
      </c>
      <c r="G16" s="11">
        <v>0.42121588812119271</v>
      </c>
      <c r="H16" s="11">
        <v>0.63262740004615692</v>
      </c>
      <c r="I16" s="11">
        <v>0.91980816477934324</v>
      </c>
    </row>
    <row r="17" spans="2:9" ht="20.100000000000001" customHeight="1" x14ac:dyDescent="0.25">
      <c r="B17" t="s">
        <v>154</v>
      </c>
      <c r="C17" s="11">
        <v>10.796783095764045</v>
      </c>
      <c r="D17" s="11">
        <v>0</v>
      </c>
      <c r="E17" s="11">
        <v>7.068021887240576</v>
      </c>
      <c r="F17" s="11">
        <v>1.1746641329067515</v>
      </c>
      <c r="G17" s="11">
        <v>0.47973556628033087</v>
      </c>
      <c r="H17" s="11">
        <v>0.75830518679597547</v>
      </c>
      <c r="I17" s="11">
        <v>1.3160563225404094</v>
      </c>
    </row>
    <row r="18" spans="2:9" ht="20.100000000000001" customHeight="1" x14ac:dyDescent="0.25">
      <c r="B18" t="s">
        <v>155</v>
      </c>
      <c r="C18" s="11">
        <v>10.833433316078247</v>
      </c>
      <c r="D18" s="11">
        <v>0</v>
      </c>
      <c r="E18" s="11">
        <v>7.068021887240576</v>
      </c>
      <c r="F18" s="11">
        <v>1.5457063109207307</v>
      </c>
      <c r="G18" s="11">
        <v>-1.639112689346689E-2</v>
      </c>
      <c r="H18" s="11">
        <v>0.81264040478198052</v>
      </c>
      <c r="I18" s="11">
        <v>1.4234558400284272</v>
      </c>
    </row>
    <row r="19" spans="2:9" ht="20.100000000000001" customHeight="1" x14ac:dyDescent="0.25">
      <c r="B19" t="s">
        <v>156</v>
      </c>
      <c r="C19" s="11">
        <v>11.25104115147321</v>
      </c>
      <c r="D19" s="11">
        <v>0</v>
      </c>
      <c r="E19" s="11">
        <v>7.068021887240576</v>
      </c>
      <c r="F19" s="11">
        <v>1.8170919552085094</v>
      </c>
      <c r="G19" s="11">
        <v>-0.21174621467431542</v>
      </c>
      <c r="H19" s="11">
        <v>0.89683829245255864</v>
      </c>
      <c r="I19" s="11">
        <v>1.680835231245881</v>
      </c>
    </row>
    <row r="20" spans="2:9" ht="20.100000000000001" customHeight="1" x14ac:dyDescent="0.25">
      <c r="B20" t="s">
        <v>44</v>
      </c>
      <c r="C20" s="11">
        <v>11.63750479061323</v>
      </c>
      <c r="D20" s="11">
        <v>0</v>
      </c>
      <c r="E20" s="11">
        <v>7.068021887240576</v>
      </c>
      <c r="F20" s="11">
        <v>2.214434928539065</v>
      </c>
      <c r="G20" s="11">
        <v>-0.26802343702663833</v>
      </c>
      <c r="H20" s="11">
        <v>0.97455812952127241</v>
      </c>
      <c r="I20" s="11">
        <v>1.6485132823389548</v>
      </c>
    </row>
    <row r="21" spans="2:9" ht="20.100000000000001" customHeight="1" x14ac:dyDescent="0.25">
      <c r="B21" t="s">
        <v>157</v>
      </c>
      <c r="C21" s="11">
        <v>11.842841279518355</v>
      </c>
      <c r="D21" s="11">
        <v>0</v>
      </c>
      <c r="E21" s="11">
        <v>7.068021887240576</v>
      </c>
      <c r="F21" s="11">
        <v>2.3529372847084478</v>
      </c>
      <c r="G21" s="11">
        <v>-0.41038421903313882</v>
      </c>
      <c r="H21" s="11">
        <v>1.0105304951599194</v>
      </c>
      <c r="I21" s="11">
        <v>1.8217358314425507</v>
      </c>
    </row>
    <row r="22" spans="2:9" ht="20.100000000000001" customHeight="1" x14ac:dyDescent="0.25">
      <c r="B22" t="s">
        <v>158</v>
      </c>
      <c r="C22" s="11">
        <v>12.083285532448656</v>
      </c>
      <c r="D22" s="11">
        <v>0</v>
      </c>
      <c r="E22" s="11">
        <v>7.068021887240576</v>
      </c>
      <c r="F22" s="11">
        <v>2.6049848636876436</v>
      </c>
      <c r="G22" s="11">
        <v>-0.41402941527880444</v>
      </c>
      <c r="H22" s="11">
        <v>1.0968203769688381</v>
      </c>
      <c r="I22" s="11">
        <v>1.7274878198304031</v>
      </c>
    </row>
    <row r="23" spans="2:9" ht="20.100000000000001" customHeight="1" x14ac:dyDescent="0.25">
      <c r="B23" t="s">
        <v>159</v>
      </c>
      <c r="C23" s="11">
        <v>12.313111344965636</v>
      </c>
      <c r="D23" s="11">
        <v>0</v>
      </c>
      <c r="E23" s="11">
        <v>7.068021887240576</v>
      </c>
      <c r="F23" s="11">
        <v>2.8052455830923928</v>
      </c>
      <c r="G23" s="11">
        <v>-0.61412797229823823</v>
      </c>
      <c r="H23" s="11">
        <v>1.1579219997513055</v>
      </c>
      <c r="I23" s="11">
        <v>1.8960498471795995</v>
      </c>
    </row>
    <row r="24" spans="2:9" ht="20.100000000000001" customHeight="1" x14ac:dyDescent="0.25">
      <c r="B24" t="s">
        <v>45</v>
      </c>
      <c r="C24" s="11">
        <v>12.377164408062095</v>
      </c>
      <c r="D24" s="11">
        <v>0</v>
      </c>
      <c r="E24" s="11">
        <v>7.068021887240576</v>
      </c>
      <c r="F24" s="11">
        <v>3.0342743611442038</v>
      </c>
      <c r="G24" s="11">
        <v>-0.85919157798252854</v>
      </c>
      <c r="H24" s="11">
        <v>1.2475563901048514</v>
      </c>
      <c r="I24" s="11">
        <v>1.8865033475549926</v>
      </c>
    </row>
    <row r="25" spans="2:9" ht="20.100000000000001" customHeight="1" x14ac:dyDescent="0.25">
      <c r="B25" t="s">
        <v>46</v>
      </c>
      <c r="C25" s="11">
        <v>12.29400286783099</v>
      </c>
      <c r="D25" s="11">
        <v>0</v>
      </c>
      <c r="E25" s="11">
        <v>7.068021887240576</v>
      </c>
      <c r="F25" s="11">
        <v>3.3242462795939876</v>
      </c>
      <c r="G25" s="11">
        <v>-1.0523614475782512</v>
      </c>
      <c r="H25" s="11">
        <v>1.3399159799053528</v>
      </c>
      <c r="I25" s="11">
        <v>1.6141801686693249</v>
      </c>
    </row>
    <row r="26" spans="2:9" ht="20.100000000000001" customHeight="1" x14ac:dyDescent="0.25">
      <c r="B26" t="s">
        <v>47</v>
      </c>
      <c r="C26" s="11">
        <v>12.720985594377066</v>
      </c>
      <c r="D26" s="11">
        <v>0</v>
      </c>
      <c r="E26" s="11">
        <v>7.068021887240576</v>
      </c>
      <c r="F26" s="11">
        <v>3.7576967984167386</v>
      </c>
      <c r="G26" s="11">
        <v>-1.089239299056862</v>
      </c>
      <c r="H26" s="11">
        <v>1.3784647945034421</v>
      </c>
      <c r="I26" s="11">
        <v>1.6060414132731711</v>
      </c>
    </row>
    <row r="27" spans="2:9" ht="20.100000000000001" customHeight="1" x14ac:dyDescent="0.25">
      <c r="B27" t="s">
        <v>48</v>
      </c>
      <c r="C27" s="11">
        <v>12.676115920943909</v>
      </c>
      <c r="D27" s="11">
        <v>0</v>
      </c>
      <c r="E27" s="11">
        <v>7.068021887240576</v>
      </c>
      <c r="F27" s="11">
        <v>4.0161614726526054</v>
      </c>
      <c r="G27" s="11">
        <v>-1.5220699575284709</v>
      </c>
      <c r="H27" s="11">
        <v>1.4463899197466097</v>
      </c>
      <c r="I27" s="11">
        <v>1.6676125988325889</v>
      </c>
    </row>
    <row r="28" spans="2:9" ht="20.100000000000001" customHeight="1" x14ac:dyDescent="0.25">
      <c r="B28" t="s">
        <v>49</v>
      </c>
      <c r="C28" s="11">
        <v>12.861918214657752</v>
      </c>
      <c r="D28" s="11">
        <v>0</v>
      </c>
      <c r="E28" s="11">
        <v>7.068021887240576</v>
      </c>
      <c r="F28" s="11">
        <v>4.2551233968252369</v>
      </c>
      <c r="G28" s="11">
        <v>-1.7392045960918487</v>
      </c>
      <c r="H28" s="11">
        <v>1.498149673200764</v>
      </c>
      <c r="I28" s="11">
        <v>1.7798278534830239</v>
      </c>
    </row>
    <row r="29" spans="2:9" ht="20.100000000000001" customHeight="1" x14ac:dyDescent="0.25">
      <c r="B29" t="s">
        <v>50</v>
      </c>
      <c r="C29" s="11">
        <v>12.499259829959882</v>
      </c>
      <c r="D29" s="11">
        <v>0</v>
      </c>
      <c r="E29" s="11">
        <v>7.068021887240576</v>
      </c>
      <c r="F29" s="11">
        <v>4.4940853209978684</v>
      </c>
      <c r="G29" s="11">
        <v>-2.0943241667279686</v>
      </c>
      <c r="H29" s="11">
        <v>1.5499094266549183</v>
      </c>
      <c r="I29" s="11">
        <v>1.4815673617944887</v>
      </c>
    </row>
    <row r="30" spans="2:9" ht="20.100000000000001" customHeight="1" x14ac:dyDescent="0.25">
      <c r="B30" t="s">
        <v>51</v>
      </c>
      <c r="C30" s="11">
        <v>13.111033484754635</v>
      </c>
      <c r="D30" s="11">
        <v>0</v>
      </c>
      <c r="E30" s="11">
        <v>7.068021887240576</v>
      </c>
      <c r="F30" s="11">
        <v>4.9498971960268738</v>
      </c>
      <c r="G30" s="11">
        <v>-2.4693191657663203</v>
      </c>
      <c r="H30" s="11">
        <v>1.6736541737614039</v>
      </c>
      <c r="I30" s="11">
        <v>1.8887793934921016</v>
      </c>
    </row>
    <row r="31" spans="2:9" ht="20.100000000000001" customHeight="1" x14ac:dyDescent="0.25">
      <c r="B31" t="s">
        <v>52</v>
      </c>
      <c r="C31" s="11">
        <v>12.976938208767526</v>
      </c>
      <c r="D31" s="11">
        <v>0</v>
      </c>
      <c r="E31" s="11">
        <v>7.068021887240576</v>
      </c>
      <c r="F31" s="11">
        <v>5.5412773310648387</v>
      </c>
      <c r="G31" s="11">
        <v>-3.0647677932817263</v>
      </c>
      <c r="H31" s="11">
        <v>1.7761148176203994</v>
      </c>
      <c r="I31" s="11">
        <v>1.6562919661234385</v>
      </c>
    </row>
    <row r="32" spans="2:9" ht="20.100000000000001" customHeight="1" x14ac:dyDescent="0.25">
      <c r="B32" t="s">
        <v>53</v>
      </c>
      <c r="C32" s="11">
        <v>13.198778323124966</v>
      </c>
      <c r="D32" s="11">
        <v>0</v>
      </c>
      <c r="E32" s="11">
        <v>7.068021887240576</v>
      </c>
      <c r="F32" s="11">
        <v>6.020936111886944</v>
      </c>
      <c r="G32" s="11">
        <v>-3.3984884718389381</v>
      </c>
      <c r="H32" s="11">
        <v>1.8828803962995446</v>
      </c>
      <c r="I32" s="11">
        <v>1.6254283995368395</v>
      </c>
    </row>
    <row r="33" spans="2:9" ht="20.100000000000001" customHeight="1" x14ac:dyDescent="0.25">
      <c r="B33" t="s">
        <v>54</v>
      </c>
      <c r="C33" s="11">
        <v>12.653441429605488</v>
      </c>
      <c r="D33" s="11">
        <v>0</v>
      </c>
      <c r="E33" s="11">
        <v>7.068021887240576</v>
      </c>
      <c r="F33" s="11">
        <v>6.3385056148101775</v>
      </c>
      <c r="G33" s="11">
        <v>-3.8068971586748308</v>
      </c>
      <c r="H33" s="11">
        <v>1.9565980658087838</v>
      </c>
      <c r="I33" s="11">
        <v>1.0972130204207815</v>
      </c>
    </row>
    <row r="34" spans="2:9" ht="20.100000000000001" customHeight="1" x14ac:dyDescent="0.25">
      <c r="C34" s="11"/>
      <c r="D34" s="11"/>
      <c r="E34" s="11"/>
      <c r="F34" s="11"/>
      <c r="G34" s="11"/>
      <c r="H34" s="11"/>
      <c r="I34" s="11"/>
    </row>
    <row r="35" spans="2:9" ht="20.100000000000001" customHeight="1" x14ac:dyDescent="0.25">
      <c r="B35" t="s">
        <v>8</v>
      </c>
      <c r="C35" s="12">
        <v>78</v>
      </c>
      <c r="D35" s="12">
        <v>78</v>
      </c>
      <c r="E35" s="12">
        <v>78</v>
      </c>
      <c r="F35" s="12">
        <v>78</v>
      </c>
      <c r="G35" s="12">
        <v>78</v>
      </c>
      <c r="H35" s="12">
        <v>78</v>
      </c>
      <c r="I35" s="12">
        <v>78</v>
      </c>
    </row>
    <row r="36" spans="2:9" ht="20.100000000000001" customHeight="1" x14ac:dyDescent="0.25">
      <c r="C36" s="13"/>
      <c r="D36" s="13"/>
      <c r="E36" s="13"/>
      <c r="F36" s="13"/>
      <c r="G36" s="13"/>
      <c r="H36" s="13"/>
      <c r="I36" s="13"/>
    </row>
    <row r="37" spans="2:9" ht="20.100000000000001" customHeight="1" x14ac:dyDescent="0.25"/>
  </sheetData>
  <mergeCells count="9">
    <mergeCell ref="C9:I9"/>
    <mergeCell ref="C6:I6"/>
    <mergeCell ref="C7:C8"/>
    <mergeCell ref="D7:D8"/>
    <mergeCell ref="E7:E8"/>
    <mergeCell ref="F7:F8"/>
    <mergeCell ref="G7:G8"/>
    <mergeCell ref="H7:H8"/>
    <mergeCell ref="I7:I8"/>
  </mergeCells>
  <hyperlinks>
    <hyperlink ref="A4" location="'List of contents'!A1" tooltip="Changes view to 'List of contents' sheet" display="'Back to 'List of contents'" xr:uid="{00000000-0004-0000-1400-000000000000}"/>
  </hyperlinks>
  <pageMargins left="0.75" right="0.75" top="1" bottom="1" header="0.5" footer="0.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327FCD-2D59-4923-9CC4-5CC905FCB6B0}">
  <dimension ref="A1:AA37"/>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10" width="10.28515625" customWidth="1"/>
    <col min="11" max="11" width="15.85546875" customWidth="1"/>
    <col min="12" max="19" width="10.28515625" customWidth="1"/>
    <col min="20" max="20" width="15.85546875" customWidth="1"/>
    <col min="21" max="27" width="10.28515625" customWidth="1"/>
  </cols>
  <sheetData>
    <row r="1" spans="1:27" ht="22.5" x14ac:dyDescent="0.35">
      <c r="A1" s="4" t="s">
        <v>160</v>
      </c>
    </row>
    <row r="2" spans="1:27" ht="20.100000000000001" customHeight="1" x14ac:dyDescent="0.3">
      <c r="A2" s="5" t="s">
        <v>161</v>
      </c>
    </row>
    <row r="3" spans="1:27" ht="20.100000000000001" customHeight="1" x14ac:dyDescent="0.25">
      <c r="A3" s="2" t="s">
        <v>139</v>
      </c>
    </row>
    <row r="4" spans="1:27" ht="20.100000000000001" customHeight="1" x14ac:dyDescent="0.25">
      <c r="A4" s="3" t="s">
        <v>2</v>
      </c>
    </row>
    <row r="5" spans="1:27" ht="20.100000000000001" customHeight="1" x14ac:dyDescent="0.25"/>
    <row r="6" spans="1:27" ht="20.100000000000001" customHeight="1" x14ac:dyDescent="0.25">
      <c r="C6" s="46" t="s">
        <v>14</v>
      </c>
      <c r="D6" s="47"/>
      <c r="E6" s="47"/>
      <c r="F6" s="47"/>
      <c r="G6" s="47"/>
      <c r="H6" s="47"/>
      <c r="I6" s="47"/>
      <c r="K6" s="14"/>
      <c r="L6" s="52" t="s">
        <v>15</v>
      </c>
      <c r="M6" s="53"/>
      <c r="N6" s="53"/>
      <c r="O6" s="53"/>
      <c r="P6" s="53"/>
      <c r="Q6" s="53"/>
      <c r="R6" s="53"/>
      <c r="U6" s="46" t="s">
        <v>16</v>
      </c>
      <c r="V6" s="47"/>
      <c r="W6" s="47"/>
      <c r="X6" s="47"/>
      <c r="Y6" s="47"/>
      <c r="Z6" s="47"/>
      <c r="AA6" s="47"/>
    </row>
    <row r="7" spans="1:27" ht="24.95" customHeight="1" x14ac:dyDescent="0.25">
      <c r="C7" s="48" t="s">
        <v>140</v>
      </c>
      <c r="D7" s="48" t="s">
        <v>141</v>
      </c>
      <c r="E7" s="48" t="s">
        <v>142</v>
      </c>
      <c r="F7" s="48" t="s">
        <v>143</v>
      </c>
      <c r="G7" s="48" t="s">
        <v>144</v>
      </c>
      <c r="H7" s="48" t="s">
        <v>145</v>
      </c>
      <c r="I7" s="48" t="s">
        <v>162</v>
      </c>
      <c r="K7" s="17"/>
      <c r="L7" s="54" t="s">
        <v>140</v>
      </c>
      <c r="M7" s="54" t="s">
        <v>141</v>
      </c>
      <c r="N7" s="54" t="s">
        <v>142</v>
      </c>
      <c r="O7" s="54" t="s">
        <v>163</v>
      </c>
      <c r="P7" s="54" t="s">
        <v>164</v>
      </c>
      <c r="Q7" s="54" t="s">
        <v>165</v>
      </c>
      <c r="R7" s="54" t="s">
        <v>162</v>
      </c>
      <c r="U7" s="48" t="s">
        <v>140</v>
      </c>
      <c r="V7" s="48" t="s">
        <v>141</v>
      </c>
      <c r="W7" s="48" t="s">
        <v>142</v>
      </c>
      <c r="X7" s="48" t="s">
        <v>166</v>
      </c>
      <c r="Y7" s="48" t="s">
        <v>167</v>
      </c>
      <c r="Z7" s="48" t="s">
        <v>168</v>
      </c>
      <c r="AA7" s="48" t="s">
        <v>169</v>
      </c>
    </row>
    <row r="8" spans="1:27" ht="24.95" customHeight="1" x14ac:dyDescent="0.25">
      <c r="C8" s="49"/>
      <c r="D8" s="49"/>
      <c r="E8" s="49"/>
      <c r="F8" s="49"/>
      <c r="G8" s="49"/>
      <c r="H8" s="49"/>
      <c r="I8" s="49"/>
      <c r="K8" s="17"/>
      <c r="L8" s="55"/>
      <c r="M8" s="55"/>
      <c r="N8" s="55"/>
      <c r="O8" s="55"/>
      <c r="P8" s="55"/>
      <c r="Q8" s="55"/>
      <c r="R8" s="55"/>
      <c r="U8" s="49"/>
      <c r="V8" s="49"/>
      <c r="W8" s="49"/>
      <c r="X8" s="49"/>
      <c r="Y8" s="49"/>
      <c r="Z8" s="49"/>
      <c r="AA8" s="49"/>
    </row>
    <row r="9" spans="1:27" ht="20.100000000000001" customHeight="1" x14ac:dyDescent="0.25">
      <c r="C9" s="50" t="s">
        <v>7</v>
      </c>
      <c r="D9" s="47"/>
      <c r="E9" s="47"/>
      <c r="F9" s="47"/>
      <c r="G9" s="47"/>
      <c r="H9" s="47"/>
      <c r="I9" s="51"/>
      <c r="K9" s="17"/>
      <c r="L9" s="56" t="s">
        <v>7</v>
      </c>
      <c r="M9" s="57"/>
      <c r="N9" s="57"/>
      <c r="O9" s="57"/>
      <c r="P9" s="57"/>
      <c r="Q9" s="57"/>
      <c r="R9" s="58"/>
      <c r="U9" s="50" t="s">
        <v>7</v>
      </c>
      <c r="V9" s="47"/>
      <c r="W9" s="47"/>
      <c r="X9" s="47"/>
      <c r="Y9" s="47"/>
      <c r="Z9" s="47"/>
      <c r="AA9" s="51"/>
    </row>
    <row r="10" spans="1:27" ht="20.100000000000001" customHeight="1" x14ac:dyDescent="0.25">
      <c r="B10" t="s">
        <v>147</v>
      </c>
      <c r="C10" s="11"/>
      <c r="D10" s="11">
        <v>5.7</v>
      </c>
      <c r="E10" s="11">
        <v>0</v>
      </c>
      <c r="F10" s="11"/>
      <c r="G10" s="11">
        <v>0</v>
      </c>
      <c r="H10" s="11"/>
      <c r="I10" s="11"/>
      <c r="K10" s="17" t="s">
        <v>147</v>
      </c>
      <c r="L10" s="22"/>
      <c r="M10" s="22">
        <v>5.7</v>
      </c>
      <c r="N10" s="22">
        <v>0</v>
      </c>
      <c r="O10" s="22"/>
      <c r="P10" s="22">
        <v>0</v>
      </c>
      <c r="Q10" s="22"/>
      <c r="R10" s="23"/>
      <c r="T10" t="s">
        <v>147</v>
      </c>
      <c r="U10" s="11"/>
      <c r="V10" s="11">
        <v>5.7</v>
      </c>
      <c r="W10" s="11">
        <v>0</v>
      </c>
      <c r="X10" s="11"/>
      <c r="Y10" s="11">
        <v>0</v>
      </c>
      <c r="Z10" s="11"/>
      <c r="AA10" s="11"/>
    </row>
    <row r="11" spans="1:27" ht="20.100000000000001" customHeight="1" x14ac:dyDescent="0.25">
      <c r="B11" t="s">
        <v>148</v>
      </c>
      <c r="C11" s="11"/>
      <c r="D11" s="11">
        <v>0</v>
      </c>
      <c r="E11" s="11">
        <v>6.2347968513729164</v>
      </c>
      <c r="F11" s="11"/>
      <c r="G11" s="11">
        <v>0</v>
      </c>
      <c r="H11" s="11"/>
      <c r="I11" s="11"/>
      <c r="K11" s="17" t="s">
        <v>148</v>
      </c>
      <c r="L11" s="22"/>
      <c r="M11" s="22">
        <v>0</v>
      </c>
      <c r="N11" s="22">
        <v>5.6967766213090032</v>
      </c>
      <c r="O11" s="22"/>
      <c r="P11" s="22">
        <v>0</v>
      </c>
      <c r="Q11" s="22"/>
      <c r="R11" s="23"/>
      <c r="T11" t="s">
        <v>148</v>
      </c>
      <c r="U11" s="11"/>
      <c r="V11" s="11">
        <v>0</v>
      </c>
      <c r="W11" s="11">
        <v>9.0329917003879459</v>
      </c>
      <c r="X11" s="11"/>
      <c r="Y11" s="11">
        <v>0</v>
      </c>
      <c r="Z11" s="11"/>
      <c r="AA11" s="11"/>
    </row>
    <row r="12" spans="1:27" ht="20.100000000000001" customHeight="1" x14ac:dyDescent="0.25">
      <c r="C12" s="11">
        <v>6.481458637465912</v>
      </c>
      <c r="D12" s="11">
        <v>0</v>
      </c>
      <c r="E12" s="11">
        <v>6.2347968513729164</v>
      </c>
      <c r="F12" s="11">
        <v>-0.15255946878018117</v>
      </c>
      <c r="G12" s="11">
        <v>0.1203986105775714</v>
      </c>
      <c r="H12" s="11">
        <v>0.36943846715508522</v>
      </c>
      <c r="I12" s="11">
        <v>-9.0615822859479833E-2</v>
      </c>
      <c r="K12" s="17"/>
      <c r="L12" s="22">
        <v>6.8523540459545478</v>
      </c>
      <c r="M12" s="22">
        <v>0</v>
      </c>
      <c r="N12" s="22">
        <v>5.6967766213090032</v>
      </c>
      <c r="O12" s="22">
        <v>1.3530168630774159E-2</v>
      </c>
      <c r="P12" s="22">
        <v>0.58035827036591137</v>
      </c>
      <c r="Q12" s="22">
        <v>0.20820592654600417</v>
      </c>
      <c r="R12" s="23">
        <v>0.35348305910285488</v>
      </c>
      <c r="U12" s="11">
        <v>9.4158778896053086</v>
      </c>
      <c r="V12" s="11">
        <v>0</v>
      </c>
      <c r="W12" s="11">
        <v>9.0329917003879459</v>
      </c>
      <c r="X12" s="11">
        <v>0.69938902205159248</v>
      </c>
      <c r="Y12" s="11">
        <v>-0.26112103844135071</v>
      </c>
      <c r="Z12" s="11">
        <v>8.6076054074884473E-2</v>
      </c>
      <c r="AA12" s="11">
        <v>-0.14145784846776355</v>
      </c>
    </row>
    <row r="13" spans="1:27" ht="20.100000000000001" customHeight="1" x14ac:dyDescent="0.25">
      <c r="B13" t="s">
        <v>150</v>
      </c>
      <c r="C13" s="11">
        <v>7.604899734737403</v>
      </c>
      <c r="D13" s="11">
        <v>0</v>
      </c>
      <c r="E13" s="11">
        <v>6.2347968513729164</v>
      </c>
      <c r="F13" s="11">
        <v>-0.11914532199697325</v>
      </c>
      <c r="G13" s="11">
        <v>0.63667284479525144</v>
      </c>
      <c r="H13" s="11">
        <v>0.59289040497837808</v>
      </c>
      <c r="I13" s="11">
        <v>0.25968495558783122</v>
      </c>
      <c r="K13" s="17" t="s">
        <v>150</v>
      </c>
      <c r="L13" s="22">
        <v>7.9162804671856719</v>
      </c>
      <c r="M13" s="22">
        <v>0</v>
      </c>
      <c r="N13" s="22">
        <v>5.6967766213090032</v>
      </c>
      <c r="O13" s="22">
        <v>0.10328817116575552</v>
      </c>
      <c r="P13" s="22">
        <v>1.0817528206420342</v>
      </c>
      <c r="Q13" s="22">
        <v>0.26738169111352617</v>
      </c>
      <c r="R13" s="23">
        <v>0.76708116295535378</v>
      </c>
      <c r="T13" t="s">
        <v>150</v>
      </c>
      <c r="U13" s="11">
        <v>9.7983638261179085</v>
      </c>
      <c r="V13" s="11">
        <v>0</v>
      </c>
      <c r="W13" s="11">
        <v>9.0329917003879459</v>
      </c>
      <c r="X13" s="11">
        <v>0.86554595424191361</v>
      </c>
      <c r="Y13" s="11">
        <v>-0.69780109623461328</v>
      </c>
      <c r="Z13" s="11">
        <v>9.677579725641447E-2</v>
      </c>
      <c r="AA13" s="11">
        <v>0.50085147046624778</v>
      </c>
    </row>
    <row r="14" spans="1:27" ht="20.100000000000001" customHeight="1" x14ac:dyDescent="0.25">
      <c r="C14" s="11">
        <v>8.198784066902677</v>
      </c>
      <c r="D14" s="11">
        <v>0</v>
      </c>
      <c r="E14" s="11">
        <v>6.2347968513729164</v>
      </c>
      <c r="F14" s="11">
        <v>-0.29505573598380413</v>
      </c>
      <c r="G14" s="11">
        <v>1.1607409532858153</v>
      </c>
      <c r="H14" s="11">
        <v>0.75927568317187022</v>
      </c>
      <c r="I14" s="11">
        <v>0.33902631505587927</v>
      </c>
      <c r="K14" s="17"/>
      <c r="L14" s="22">
        <v>8.4022488927494106</v>
      </c>
      <c r="M14" s="22">
        <v>0</v>
      </c>
      <c r="N14" s="22">
        <v>5.6967766213090032</v>
      </c>
      <c r="O14" s="22">
        <v>0.14879251981754998</v>
      </c>
      <c r="P14" s="22">
        <v>1.3004993678586256</v>
      </c>
      <c r="Q14" s="22">
        <v>0.30639671759991344</v>
      </c>
      <c r="R14" s="23">
        <v>0.94978366616431842</v>
      </c>
      <c r="U14" s="11">
        <v>10.454669156190217</v>
      </c>
      <c r="V14" s="11">
        <v>0</v>
      </c>
      <c r="W14" s="11">
        <v>9.0329917003879459</v>
      </c>
      <c r="X14" s="11">
        <v>2.0596851399238942</v>
      </c>
      <c r="Y14" s="11">
        <v>-1.0490903551283175</v>
      </c>
      <c r="Z14" s="11">
        <v>0.22623629097645734</v>
      </c>
      <c r="AA14" s="11">
        <v>0.18484638003023734</v>
      </c>
    </row>
    <row r="15" spans="1:27" ht="20.100000000000001" customHeight="1" x14ac:dyDescent="0.25">
      <c r="B15" t="s">
        <v>152</v>
      </c>
      <c r="C15" s="11">
        <v>8.8498037158995881</v>
      </c>
      <c r="D15" s="11">
        <v>0</v>
      </c>
      <c r="E15" s="11">
        <v>6.2347968513729164</v>
      </c>
      <c r="F15" s="11">
        <v>-0.15045420096981851</v>
      </c>
      <c r="G15" s="11">
        <v>1.5051872372813531</v>
      </c>
      <c r="H15" s="11">
        <v>0.89404343136791853</v>
      </c>
      <c r="I15" s="11">
        <v>0.3662303968472187</v>
      </c>
      <c r="K15" s="17" t="s">
        <v>152</v>
      </c>
      <c r="L15" s="22">
        <v>8.736693625327888</v>
      </c>
      <c r="M15" s="22">
        <v>0</v>
      </c>
      <c r="N15" s="22">
        <v>5.6967766213090032</v>
      </c>
      <c r="O15" s="22">
        <v>0.30823826480873828</v>
      </c>
      <c r="P15" s="22">
        <v>1.6383321410059013</v>
      </c>
      <c r="Q15" s="22">
        <v>0.3762105893084155</v>
      </c>
      <c r="R15" s="23">
        <v>0.71713600889582962</v>
      </c>
      <c r="T15" t="s">
        <v>152</v>
      </c>
      <c r="U15" s="11">
        <v>10.165925789196834</v>
      </c>
      <c r="V15" s="11">
        <v>0</v>
      </c>
      <c r="W15" s="11">
        <v>9.0329917003879459</v>
      </c>
      <c r="X15" s="11">
        <v>2.1769016860804475</v>
      </c>
      <c r="Y15" s="11">
        <v>-2.1595219304465498</v>
      </c>
      <c r="Z15" s="11">
        <v>0.26412633911976258</v>
      </c>
      <c r="AA15" s="11">
        <v>0.85142799405522762</v>
      </c>
    </row>
    <row r="16" spans="1:27" ht="20.100000000000001" customHeight="1" x14ac:dyDescent="0.25">
      <c r="C16" s="11">
        <v>9.8722280314090121</v>
      </c>
      <c r="D16" s="11">
        <v>0</v>
      </c>
      <c r="E16" s="11">
        <v>6.2347968513729164</v>
      </c>
      <c r="F16" s="11">
        <v>-0.48013679354685029</v>
      </c>
      <c r="G16" s="11">
        <v>2.0385791128854009</v>
      </c>
      <c r="H16" s="11">
        <v>1.1330835891909099</v>
      </c>
      <c r="I16" s="11">
        <v>0.94590527150663517</v>
      </c>
      <c r="K16" s="17"/>
      <c r="L16" s="22">
        <v>9.7588951952718901</v>
      </c>
      <c r="M16" s="22">
        <v>0</v>
      </c>
      <c r="N16" s="22">
        <v>5.6967766213090032</v>
      </c>
      <c r="O16" s="22">
        <v>0.44642205343602559</v>
      </c>
      <c r="P16" s="22">
        <v>2.0779730904374665</v>
      </c>
      <c r="Q16" s="22">
        <v>0.40942414176727543</v>
      </c>
      <c r="R16" s="23">
        <v>1.128299288322121</v>
      </c>
      <c r="U16" s="11">
        <v>10.445862508796143</v>
      </c>
      <c r="V16" s="11">
        <v>0</v>
      </c>
      <c r="W16" s="11">
        <v>9.0329917003879459</v>
      </c>
      <c r="X16" s="11">
        <v>3.1241162169171481</v>
      </c>
      <c r="Y16" s="11">
        <v>-2.755800505060181</v>
      </c>
      <c r="Z16" s="11">
        <v>0.324146982898674</v>
      </c>
      <c r="AA16" s="11">
        <v>0.72040811365255619</v>
      </c>
    </row>
    <row r="17" spans="2:27" ht="20.100000000000001" customHeight="1" x14ac:dyDescent="0.25">
      <c r="B17" t="s">
        <v>154</v>
      </c>
      <c r="C17" s="11">
        <v>10.528710524746156</v>
      </c>
      <c r="D17" s="11">
        <v>0</v>
      </c>
      <c r="E17" s="11">
        <v>6.2347968513729164</v>
      </c>
      <c r="F17" s="11">
        <v>-0.41294741003360863</v>
      </c>
      <c r="G17" s="11">
        <v>2.1404023848111393</v>
      </c>
      <c r="H17" s="11">
        <v>1.4124504908619702</v>
      </c>
      <c r="I17" s="11">
        <v>1.1540082077337388</v>
      </c>
      <c r="K17" s="17" t="s">
        <v>154</v>
      </c>
      <c r="L17" s="22">
        <v>10.285541779273307</v>
      </c>
      <c r="M17" s="22">
        <v>0</v>
      </c>
      <c r="N17" s="22">
        <v>5.6967766213090032</v>
      </c>
      <c r="O17" s="22">
        <v>0.53906921016253762</v>
      </c>
      <c r="P17" s="22">
        <v>2.130987124495924</v>
      </c>
      <c r="Q17" s="22">
        <v>0.46960023354294639</v>
      </c>
      <c r="R17" s="23">
        <v>1.4491085897628964</v>
      </c>
      <c r="T17" t="s">
        <v>154</v>
      </c>
      <c r="U17" s="11">
        <v>11.236281847006236</v>
      </c>
      <c r="V17" s="11">
        <v>0</v>
      </c>
      <c r="W17" s="11">
        <v>9.0329917003879459</v>
      </c>
      <c r="X17" s="11">
        <v>3.2722071825264809</v>
      </c>
      <c r="Y17" s="11">
        <v>-2.7868023822440797</v>
      </c>
      <c r="Z17" s="11">
        <v>0.35255648687206348</v>
      </c>
      <c r="AA17" s="11">
        <v>1.3653288594638253</v>
      </c>
    </row>
    <row r="18" spans="2:27" ht="20.100000000000001" customHeight="1" x14ac:dyDescent="0.25">
      <c r="C18" s="11">
        <v>10.740038909277324</v>
      </c>
      <c r="D18" s="11">
        <v>0</v>
      </c>
      <c r="E18" s="11">
        <v>6.2347968513729164</v>
      </c>
      <c r="F18" s="11">
        <v>-0.3436691781345641</v>
      </c>
      <c r="G18" s="11">
        <v>2.1792685252456199</v>
      </c>
      <c r="H18" s="11">
        <v>1.4889345292453686</v>
      </c>
      <c r="I18" s="11">
        <v>1.180708181547983</v>
      </c>
      <c r="K18" s="17"/>
      <c r="L18" s="22">
        <v>10.6298131683759</v>
      </c>
      <c r="M18" s="22">
        <v>0</v>
      </c>
      <c r="N18" s="22">
        <v>5.6967766213090032</v>
      </c>
      <c r="O18" s="22">
        <v>0.6258498054317867</v>
      </c>
      <c r="P18" s="22">
        <v>2.2775088033497468</v>
      </c>
      <c r="Q18" s="22">
        <v>0.50391776795037346</v>
      </c>
      <c r="R18" s="23">
        <v>1.5257601703349901</v>
      </c>
      <c r="U18" s="11">
        <v>10.98292821917903</v>
      </c>
      <c r="V18" s="11">
        <v>0</v>
      </c>
      <c r="W18" s="11">
        <v>9.0329917003879459</v>
      </c>
      <c r="X18" s="11">
        <v>4.1780524399201857</v>
      </c>
      <c r="Y18" s="11">
        <v>-4.2078478265629329</v>
      </c>
      <c r="Z18" s="11">
        <v>0.401682734369881</v>
      </c>
      <c r="AA18" s="11">
        <v>1.5780491710639497</v>
      </c>
    </row>
    <row r="19" spans="2:27" ht="20.100000000000001" customHeight="1" x14ac:dyDescent="0.25">
      <c r="B19" t="s">
        <v>156</v>
      </c>
      <c r="C19" s="11">
        <v>11.280652955151318</v>
      </c>
      <c r="D19" s="11">
        <v>0</v>
      </c>
      <c r="E19" s="11">
        <v>6.2347968513729164</v>
      </c>
      <c r="F19" s="11">
        <v>-0.10333456929408526</v>
      </c>
      <c r="G19" s="11">
        <v>2.4428146590179836</v>
      </c>
      <c r="H19" s="11">
        <v>1.5791841402087698</v>
      </c>
      <c r="I19" s="11">
        <v>1.1271918738457316</v>
      </c>
      <c r="K19" s="17" t="s">
        <v>156</v>
      </c>
      <c r="L19" s="22">
        <v>11.098411276842384</v>
      </c>
      <c r="M19" s="22">
        <v>0</v>
      </c>
      <c r="N19" s="22">
        <v>5.6967766213090032</v>
      </c>
      <c r="O19" s="22">
        <v>0.84465016429158579</v>
      </c>
      <c r="P19" s="22">
        <v>2.3100625101351842</v>
      </c>
      <c r="Q19" s="22">
        <v>0.55716275786100189</v>
      </c>
      <c r="R19" s="23">
        <v>1.6897592232456091</v>
      </c>
      <c r="T19" t="s">
        <v>156</v>
      </c>
      <c r="U19" s="11">
        <v>11.305008621573265</v>
      </c>
      <c r="V19" s="11">
        <v>0</v>
      </c>
      <c r="W19" s="11">
        <v>9.0329917003879459</v>
      </c>
      <c r="X19" s="11">
        <v>4.5239009047000733</v>
      </c>
      <c r="Y19" s="11">
        <v>-4.9778582213196128</v>
      </c>
      <c r="Z19" s="11">
        <v>0.50567875645188942</v>
      </c>
      <c r="AA19" s="11">
        <v>2.2202954813529674</v>
      </c>
    </row>
    <row r="20" spans="2:27" ht="20.100000000000001" customHeight="1" x14ac:dyDescent="0.25">
      <c r="C20" s="11">
        <v>11.772414483103578</v>
      </c>
      <c r="D20" s="11">
        <v>0</v>
      </c>
      <c r="E20" s="11">
        <v>6.2347968513729164</v>
      </c>
      <c r="F20" s="11">
        <v>-1.4416605976254358E-2</v>
      </c>
      <c r="G20" s="11">
        <v>2.8705958570863874</v>
      </c>
      <c r="H20" s="11">
        <v>1.6934856932789268</v>
      </c>
      <c r="I20" s="11">
        <v>0.98795268734160169</v>
      </c>
      <c r="K20" s="17"/>
      <c r="L20" s="22">
        <v>11.145522608437211</v>
      </c>
      <c r="M20" s="22">
        <v>0</v>
      </c>
      <c r="N20" s="22">
        <v>5.6967766213090032</v>
      </c>
      <c r="O20" s="22">
        <v>0.92732360540676195</v>
      </c>
      <c r="P20" s="22">
        <v>2.1741478175794224</v>
      </c>
      <c r="Q20" s="22">
        <v>0.58338386841649814</v>
      </c>
      <c r="R20" s="23">
        <v>1.7638906957255274</v>
      </c>
      <c r="U20" s="11">
        <v>11.793477259556372</v>
      </c>
      <c r="V20" s="11">
        <v>0</v>
      </c>
      <c r="W20" s="11">
        <v>9.0329917003879459</v>
      </c>
      <c r="X20" s="11">
        <v>5.4879490411741605</v>
      </c>
      <c r="Y20" s="11">
        <v>-5.5225498140793512</v>
      </c>
      <c r="Z20" s="11">
        <v>0.59014860640546907</v>
      </c>
      <c r="AA20" s="11">
        <v>2.2049377256681479</v>
      </c>
    </row>
    <row r="21" spans="2:27" ht="20.100000000000001" customHeight="1" x14ac:dyDescent="0.25">
      <c r="B21" t="s">
        <v>157</v>
      </c>
      <c r="C21" s="11">
        <v>11.939339704311077</v>
      </c>
      <c r="D21" s="11">
        <v>0</v>
      </c>
      <c r="E21" s="11">
        <v>6.2347968513729164</v>
      </c>
      <c r="F21" s="11">
        <v>4.1563857145214683E-2</v>
      </c>
      <c r="G21" s="11">
        <v>2.9044426909902725</v>
      </c>
      <c r="H21" s="11">
        <v>1.7398401991222525</v>
      </c>
      <c r="I21" s="11">
        <v>1.0186961056804231</v>
      </c>
      <c r="K21" s="17" t="s">
        <v>157</v>
      </c>
      <c r="L21" s="22">
        <v>11.586100722616232</v>
      </c>
      <c r="M21" s="22">
        <v>0</v>
      </c>
      <c r="N21" s="22">
        <v>5.6967766213090032</v>
      </c>
      <c r="O21" s="22">
        <v>0.97614900281198225</v>
      </c>
      <c r="P21" s="22">
        <v>2.2243912772017982</v>
      </c>
      <c r="Q21" s="22">
        <v>0.63852279239269671</v>
      </c>
      <c r="R21" s="23">
        <v>2.0502610289007515</v>
      </c>
      <c r="T21" t="s">
        <v>157</v>
      </c>
      <c r="U21" s="11">
        <v>11.910015006289743</v>
      </c>
      <c r="V21" s="11">
        <v>0</v>
      </c>
      <c r="W21" s="11">
        <v>9.0329917003879459</v>
      </c>
      <c r="X21" s="11">
        <v>5.7826455207587921</v>
      </c>
      <c r="Y21" s="11">
        <v>-5.9302046339564676</v>
      </c>
      <c r="Z21" s="11">
        <v>0.59990447024146376</v>
      </c>
      <c r="AA21" s="11">
        <v>2.424677948858009</v>
      </c>
    </row>
    <row r="22" spans="2:27" ht="20.100000000000001" customHeight="1" x14ac:dyDescent="0.25">
      <c r="C22" s="11">
        <v>12.476401728572736</v>
      </c>
      <c r="D22" s="11">
        <v>0</v>
      </c>
      <c r="E22" s="11">
        <v>6.2347968513729164</v>
      </c>
      <c r="F22" s="11">
        <v>-0.13662365171165855</v>
      </c>
      <c r="G22" s="11">
        <v>3.4317803101629387</v>
      </c>
      <c r="H22" s="11">
        <v>1.9371577803663074</v>
      </c>
      <c r="I22" s="11">
        <v>1.0092904383822316</v>
      </c>
      <c r="K22" s="17"/>
      <c r="L22" s="22">
        <v>11.785739090402261</v>
      </c>
      <c r="M22" s="22">
        <v>0</v>
      </c>
      <c r="N22" s="22">
        <v>5.6967766213090032</v>
      </c>
      <c r="O22" s="22">
        <v>1.0358212035716328</v>
      </c>
      <c r="P22" s="22">
        <v>2.4222911933694604</v>
      </c>
      <c r="Q22" s="22">
        <v>0.67223502857506423</v>
      </c>
      <c r="R22" s="23">
        <v>1.9586150435771006</v>
      </c>
      <c r="U22" s="11">
        <v>12.028298082043008</v>
      </c>
      <c r="V22" s="11">
        <v>0</v>
      </c>
      <c r="W22" s="11">
        <v>9.0329917003879459</v>
      </c>
      <c r="X22" s="11">
        <v>6.6198822928167891</v>
      </c>
      <c r="Y22" s="11">
        <v>-6.4893360270633362</v>
      </c>
      <c r="Z22" s="11">
        <v>0.62030471630049944</v>
      </c>
      <c r="AA22" s="11">
        <v>2.244455399601109</v>
      </c>
    </row>
    <row r="23" spans="2:27" ht="20.100000000000001" customHeight="1" x14ac:dyDescent="0.25">
      <c r="B23" t="s">
        <v>159</v>
      </c>
      <c r="C23" s="11">
        <v>12.933781960300225</v>
      </c>
      <c r="D23" s="11">
        <v>0</v>
      </c>
      <c r="E23" s="11">
        <v>6.2347968513729164</v>
      </c>
      <c r="F23" s="11">
        <v>-9.9167103360946391E-4</v>
      </c>
      <c r="G23" s="11">
        <v>3.6621302088159773</v>
      </c>
      <c r="H23" s="11">
        <v>2.0585890174139001</v>
      </c>
      <c r="I23" s="11">
        <v>0.97925755373104051</v>
      </c>
      <c r="K23" s="17" t="s">
        <v>159</v>
      </c>
      <c r="L23" s="22">
        <v>12.428705772555482</v>
      </c>
      <c r="M23" s="22">
        <v>0</v>
      </c>
      <c r="N23" s="22">
        <v>5.6967766213090032</v>
      </c>
      <c r="O23" s="22">
        <v>1.1134963761500765</v>
      </c>
      <c r="P23" s="22">
        <v>2.6827127312378973</v>
      </c>
      <c r="Q23" s="22">
        <v>0.7177919583794331</v>
      </c>
      <c r="R23" s="23">
        <v>2.2179280854790715</v>
      </c>
      <c r="T23" t="s">
        <v>159</v>
      </c>
      <c r="U23" s="11">
        <v>11.991266975297673</v>
      </c>
      <c r="V23" s="11">
        <v>0</v>
      </c>
      <c r="W23" s="11">
        <v>9.0329917003879459</v>
      </c>
      <c r="X23" s="11">
        <v>6.9860668475853158</v>
      </c>
      <c r="Y23" s="11">
        <v>-7.1961663589701175</v>
      </c>
      <c r="Z23" s="11">
        <v>0.63475729945273096</v>
      </c>
      <c r="AA23" s="11">
        <v>2.5336174868417976</v>
      </c>
    </row>
    <row r="24" spans="2:27" ht="20.100000000000001" customHeight="1" x14ac:dyDescent="0.25">
      <c r="C24" s="11">
        <v>13.733315429314084</v>
      </c>
      <c r="D24" s="11">
        <v>0</v>
      </c>
      <c r="E24" s="11">
        <v>6.2347968513729164</v>
      </c>
      <c r="F24" s="11">
        <v>0.19196114571934633</v>
      </c>
      <c r="G24" s="11">
        <v>4.2886687347210373</v>
      </c>
      <c r="H24" s="11">
        <v>2.1891737408214116</v>
      </c>
      <c r="I24" s="11">
        <v>0.82871495667937423</v>
      </c>
      <c r="K24" s="17"/>
      <c r="L24" s="22">
        <v>12.107636744792146</v>
      </c>
      <c r="M24" s="22">
        <v>0</v>
      </c>
      <c r="N24" s="22">
        <v>5.6967766213090032</v>
      </c>
      <c r="O24" s="22">
        <v>0.53790437761430288</v>
      </c>
      <c r="P24" s="22">
        <v>2.5352170556222209</v>
      </c>
      <c r="Q24" s="22">
        <v>0.8120240164112561</v>
      </c>
      <c r="R24" s="23">
        <v>2.5257146738353624</v>
      </c>
      <c r="U24" s="11">
        <v>11.934053324239564</v>
      </c>
      <c r="V24" s="11">
        <v>0</v>
      </c>
      <c r="W24" s="11">
        <v>9.0329917003879459</v>
      </c>
      <c r="X24" s="11">
        <v>7.9207804195936937</v>
      </c>
      <c r="Y24" s="11">
        <v>-8.0989190188988651</v>
      </c>
      <c r="Z24" s="11">
        <v>0.68011203085924288</v>
      </c>
      <c r="AA24" s="11">
        <v>2.3990881922975458</v>
      </c>
    </row>
    <row r="25" spans="2:27" ht="20.100000000000001" customHeight="1" x14ac:dyDescent="0.25">
      <c r="B25" t="s">
        <v>46</v>
      </c>
      <c r="C25" s="11">
        <v>13.431225776439923</v>
      </c>
      <c r="D25" s="11">
        <v>0</v>
      </c>
      <c r="E25" s="11">
        <v>6.2347968513729164</v>
      </c>
      <c r="F25" s="11">
        <v>0.30529476524074217</v>
      </c>
      <c r="G25" s="11">
        <v>4.1789759043826855</v>
      </c>
      <c r="H25" s="11">
        <v>2.2150058426534285</v>
      </c>
      <c r="I25" s="11">
        <v>0.49715241279015088</v>
      </c>
      <c r="K25" s="17" t="s">
        <v>46</v>
      </c>
      <c r="L25" s="22">
        <v>11.778178362650552</v>
      </c>
      <c r="M25" s="22">
        <v>0</v>
      </c>
      <c r="N25" s="22">
        <v>5.6967766213090032</v>
      </c>
      <c r="O25" s="22">
        <v>0.56773058819752731</v>
      </c>
      <c r="P25" s="22">
        <v>2.259388803992632</v>
      </c>
      <c r="Q25" s="22">
        <v>0.85224101844655276</v>
      </c>
      <c r="R25" s="23">
        <v>2.4020413307048383</v>
      </c>
      <c r="T25" t="s">
        <v>46</v>
      </c>
      <c r="U25" s="11">
        <v>12.044266006571908</v>
      </c>
      <c r="V25" s="11">
        <v>0</v>
      </c>
      <c r="W25" s="11">
        <v>9.0329917003879459</v>
      </c>
      <c r="X25" s="11">
        <v>8.6018731496278207</v>
      </c>
      <c r="Y25" s="11">
        <v>-8.5337021024035682</v>
      </c>
      <c r="Z25" s="11">
        <v>0.88160960376887276</v>
      </c>
      <c r="AA25" s="11">
        <v>2.0614936551908372</v>
      </c>
    </row>
    <row r="26" spans="2:27" ht="20.100000000000001" customHeight="1" x14ac:dyDescent="0.25">
      <c r="C26" s="11">
        <v>13.488489695350529</v>
      </c>
      <c r="D26" s="11">
        <v>0</v>
      </c>
      <c r="E26" s="11">
        <v>6.2347968513729164</v>
      </c>
      <c r="F26" s="11">
        <v>0.59624804448283319</v>
      </c>
      <c r="G26" s="11">
        <v>4.1451678841223796</v>
      </c>
      <c r="H26" s="11">
        <v>2.2505355413547017</v>
      </c>
      <c r="I26" s="11">
        <v>0.26174137401769781</v>
      </c>
      <c r="K26" s="17"/>
      <c r="L26" s="22">
        <v>12.186757781050765</v>
      </c>
      <c r="M26" s="22">
        <v>0</v>
      </c>
      <c r="N26" s="22">
        <v>5.6967766213090032</v>
      </c>
      <c r="O26" s="22">
        <v>0.42047096319351374</v>
      </c>
      <c r="P26" s="22">
        <v>2.5666912483911908</v>
      </c>
      <c r="Q26" s="22">
        <v>0.87153233753031489</v>
      </c>
      <c r="R26" s="23">
        <v>2.6312866106267427</v>
      </c>
      <c r="U26" s="11">
        <v>12.619863712747245</v>
      </c>
      <c r="V26" s="11">
        <v>0</v>
      </c>
      <c r="W26" s="11">
        <v>9.0329917003879459</v>
      </c>
      <c r="X26" s="11">
        <v>9.6596701313160409</v>
      </c>
      <c r="Y26" s="11">
        <v>-9.0921493484971254</v>
      </c>
      <c r="Z26" s="11">
        <v>0.93917741547914313</v>
      </c>
      <c r="AA26" s="11">
        <v>2.08017381406124</v>
      </c>
    </row>
    <row r="27" spans="2:27" ht="20.100000000000001" customHeight="1" x14ac:dyDescent="0.25">
      <c r="B27" t="s">
        <v>48</v>
      </c>
      <c r="C27" s="11">
        <v>13.736159939631751</v>
      </c>
      <c r="D27" s="11">
        <v>0</v>
      </c>
      <c r="E27" s="11">
        <v>6.2347968513729164</v>
      </c>
      <c r="F27" s="11">
        <v>0.77216089268695121</v>
      </c>
      <c r="G27" s="11">
        <v>4.0939116713714281</v>
      </c>
      <c r="H27" s="11">
        <v>2.3120471553542252</v>
      </c>
      <c r="I27" s="11">
        <v>0.32324336884622995</v>
      </c>
      <c r="K27" s="17" t="s">
        <v>48</v>
      </c>
      <c r="L27" s="22">
        <v>12.352977395292861</v>
      </c>
      <c r="M27" s="22">
        <v>0</v>
      </c>
      <c r="N27" s="22">
        <v>5.6967766213090032</v>
      </c>
      <c r="O27" s="22">
        <v>0.31615341511990619</v>
      </c>
      <c r="P27" s="22">
        <v>2.4763670363025412</v>
      </c>
      <c r="Q27" s="22">
        <v>0.92111062557784507</v>
      </c>
      <c r="R27" s="23">
        <v>2.9425696969835666</v>
      </c>
      <c r="T27" t="s">
        <v>48</v>
      </c>
      <c r="U27" s="11">
        <v>12.387293515249123</v>
      </c>
      <c r="V27" s="11">
        <v>0</v>
      </c>
      <c r="W27" s="11">
        <v>9.0329917003879459</v>
      </c>
      <c r="X27" s="11">
        <v>10.301787185124573</v>
      </c>
      <c r="Y27" s="11">
        <v>-9.9100670625534608</v>
      </c>
      <c r="Z27" s="11">
        <v>1.0287161871080335</v>
      </c>
      <c r="AA27" s="11">
        <v>1.9338655051820304</v>
      </c>
    </row>
    <row r="28" spans="2:27" ht="20.100000000000001" customHeight="1" x14ac:dyDescent="0.25">
      <c r="C28" s="11">
        <v>14.225810169780321</v>
      </c>
      <c r="D28" s="11">
        <v>0</v>
      </c>
      <c r="E28" s="11">
        <v>6.2347968513729164</v>
      </c>
      <c r="F28" s="11">
        <v>0.79723866833243462</v>
      </c>
      <c r="G28" s="11">
        <v>4.3410660675957526</v>
      </c>
      <c r="H28" s="11">
        <v>2.3842713764360197</v>
      </c>
      <c r="I28" s="11">
        <v>0.46843720604319716</v>
      </c>
      <c r="K28" s="17"/>
      <c r="L28" s="22">
        <v>11.971781190225656</v>
      </c>
      <c r="M28" s="22">
        <v>0</v>
      </c>
      <c r="N28" s="22">
        <v>5.6967766213090032</v>
      </c>
      <c r="O28" s="22">
        <v>-4.815869268501876E-2</v>
      </c>
      <c r="P28" s="22">
        <v>2.3224567449347155</v>
      </c>
      <c r="Q28" s="22">
        <v>0.94709999917692433</v>
      </c>
      <c r="R28" s="23">
        <v>3.0536065174900311</v>
      </c>
      <c r="U28" s="11">
        <v>12.678292566160557</v>
      </c>
      <c r="V28" s="11">
        <v>0</v>
      </c>
      <c r="W28" s="11">
        <v>9.0329917003879459</v>
      </c>
      <c r="X28" s="11">
        <v>11.254402023507254</v>
      </c>
      <c r="Y28" s="11">
        <v>-10.705308194872032</v>
      </c>
      <c r="Z28" s="11">
        <v>1.081721345996006</v>
      </c>
      <c r="AA28" s="11">
        <v>2.0144856911413846</v>
      </c>
    </row>
    <row r="29" spans="2:27" ht="20.100000000000001" customHeight="1" x14ac:dyDescent="0.25">
      <c r="B29" t="s">
        <v>50</v>
      </c>
      <c r="C29" s="11">
        <v>14.162234297135123</v>
      </c>
      <c r="D29" s="11">
        <v>0</v>
      </c>
      <c r="E29" s="11">
        <v>6.2347968513729164</v>
      </c>
      <c r="F29" s="11">
        <v>0.82231644397791825</v>
      </c>
      <c r="G29" s="11">
        <v>4.1631609039615096</v>
      </c>
      <c r="H29" s="11">
        <v>2.4564955975178151</v>
      </c>
      <c r="I29" s="11">
        <v>0.48546450030496402</v>
      </c>
      <c r="K29" s="17" t="s">
        <v>50</v>
      </c>
      <c r="L29" s="22">
        <v>11.728050573480111</v>
      </c>
      <c r="M29" s="22">
        <v>0</v>
      </c>
      <c r="N29" s="22">
        <v>5.6967766213090032</v>
      </c>
      <c r="O29" s="22">
        <v>-0.41247080048994367</v>
      </c>
      <c r="P29" s="22">
        <v>2.1332216972951006</v>
      </c>
      <c r="Q29" s="22">
        <v>0.97308937277600349</v>
      </c>
      <c r="R29" s="23">
        <v>3.3374336825899471</v>
      </c>
      <c r="T29" t="s">
        <v>50</v>
      </c>
      <c r="U29" s="11">
        <v>12.16788800282974</v>
      </c>
      <c r="V29" s="11">
        <v>0</v>
      </c>
      <c r="W29" s="11">
        <v>9.0329917003879459</v>
      </c>
      <c r="X29" s="11">
        <v>12.207016861889937</v>
      </c>
      <c r="Y29" s="11">
        <v>-11.126895298403825</v>
      </c>
      <c r="Z29" s="11">
        <v>1.134726504883979</v>
      </c>
      <c r="AA29" s="11">
        <v>0.92004823407170377</v>
      </c>
    </row>
    <row r="30" spans="2:27" ht="20.100000000000001" customHeight="1" x14ac:dyDescent="0.25">
      <c r="C30" s="11">
        <v>15.134972097438322</v>
      </c>
      <c r="D30" s="11">
        <v>0</v>
      </c>
      <c r="E30" s="11">
        <v>6.2347968513729164</v>
      </c>
      <c r="F30" s="11">
        <v>0.84442210472900281</v>
      </c>
      <c r="G30" s="11">
        <v>4.7077068798430943</v>
      </c>
      <c r="H30" s="11">
        <v>2.4790146655984135</v>
      </c>
      <c r="I30" s="11">
        <v>0.86903159589489642</v>
      </c>
      <c r="K30" s="17"/>
      <c r="L30" s="22">
        <v>12.482978441336972</v>
      </c>
      <c r="M30" s="22">
        <v>0</v>
      </c>
      <c r="N30" s="22">
        <v>5.6967766213090032</v>
      </c>
      <c r="O30" s="22">
        <v>-0.25907164691770201</v>
      </c>
      <c r="P30" s="22">
        <v>2.0796627911632903</v>
      </c>
      <c r="Q30" s="22">
        <v>1.1629369023492724</v>
      </c>
      <c r="R30" s="23">
        <v>3.8026737734331078</v>
      </c>
      <c r="U30" s="11">
        <v>12.634851908552694</v>
      </c>
      <c r="V30" s="11">
        <v>0</v>
      </c>
      <c r="W30" s="11">
        <v>9.0329917003879459</v>
      </c>
      <c r="X30" s="11">
        <v>13.343080436675066</v>
      </c>
      <c r="Y30" s="11">
        <v>-12.346929486971661</v>
      </c>
      <c r="Z30" s="11">
        <v>1.303415330746386</v>
      </c>
      <c r="AA30" s="11">
        <v>1.3022939277149561</v>
      </c>
    </row>
    <row r="31" spans="2:27" ht="20.100000000000001" customHeight="1" x14ac:dyDescent="0.25">
      <c r="B31" t="s">
        <v>52</v>
      </c>
      <c r="C31" s="11">
        <v>15.057070437238746</v>
      </c>
      <c r="D31" s="11">
        <v>0</v>
      </c>
      <c r="E31" s="11">
        <v>6.2347968513729164</v>
      </c>
      <c r="F31" s="11">
        <v>1.1494097057888504</v>
      </c>
      <c r="G31" s="11">
        <v>4.465277652955665</v>
      </c>
      <c r="H31" s="11">
        <v>2.5194189326147591</v>
      </c>
      <c r="I31" s="11">
        <v>0.68816729450655689</v>
      </c>
      <c r="K31" s="17" t="s">
        <v>52</v>
      </c>
      <c r="L31" s="22">
        <v>12.484214609747614</v>
      </c>
      <c r="M31" s="22">
        <v>0</v>
      </c>
      <c r="N31" s="22">
        <v>5.6967766213090032</v>
      </c>
      <c r="O31" s="22">
        <v>0.17014176561909991</v>
      </c>
      <c r="P31" s="22">
        <v>1.8176658154100807</v>
      </c>
      <c r="Q31" s="22">
        <v>1.2623666304675429</v>
      </c>
      <c r="R31" s="23">
        <v>3.5372637769418889</v>
      </c>
      <c r="T31" t="s">
        <v>52</v>
      </c>
      <c r="U31" s="11">
        <v>12.450655644830148</v>
      </c>
      <c r="V31" s="11">
        <v>0</v>
      </c>
      <c r="W31" s="11">
        <v>9.0329917003879459</v>
      </c>
      <c r="X31" s="11">
        <v>14.352405072262194</v>
      </c>
      <c r="Y31" s="11">
        <v>-13.450669922215157</v>
      </c>
      <c r="Z31" s="11">
        <v>1.4696995762629885</v>
      </c>
      <c r="AA31" s="11">
        <v>1.0462292181321775</v>
      </c>
    </row>
    <row r="32" spans="2:27" ht="20.100000000000001" customHeight="1" x14ac:dyDescent="0.25">
      <c r="C32" s="11">
        <v>15.23842380727897</v>
      </c>
      <c r="D32" s="11">
        <v>0</v>
      </c>
      <c r="E32" s="11">
        <v>6.2347968513729164</v>
      </c>
      <c r="F32" s="11">
        <v>1.4404632010607301</v>
      </c>
      <c r="G32" s="11">
        <v>4.6943863702138042</v>
      </c>
      <c r="H32" s="11">
        <v>2.5720435460741777</v>
      </c>
      <c r="I32" s="11">
        <v>0.29673383855734148</v>
      </c>
      <c r="K32" s="17"/>
      <c r="L32" s="22">
        <v>12.275743309983996</v>
      </c>
      <c r="M32" s="22">
        <v>0</v>
      </c>
      <c r="N32" s="22">
        <v>5.6967766213090032</v>
      </c>
      <c r="O32" s="22">
        <v>0.107692166534903</v>
      </c>
      <c r="P32" s="22">
        <v>1.5783612289702074</v>
      </c>
      <c r="Q32" s="22">
        <v>1.2980466178377976</v>
      </c>
      <c r="R32" s="23">
        <v>3.594866675332085</v>
      </c>
      <c r="U32" s="11">
        <v>12.859959427375799</v>
      </c>
      <c r="V32" s="11">
        <v>0</v>
      </c>
      <c r="W32" s="11">
        <v>9.0329917003879459</v>
      </c>
      <c r="X32" s="11">
        <v>15.46981041889568</v>
      </c>
      <c r="Y32" s="11">
        <v>-14.62985304140844</v>
      </c>
      <c r="Z32" s="11">
        <v>1.6891424737423779</v>
      </c>
      <c r="AA32" s="11">
        <v>1.2978678757582358</v>
      </c>
    </row>
    <row r="33" spans="2:27" ht="20.100000000000001" customHeight="1" x14ac:dyDescent="0.25">
      <c r="B33" t="s">
        <v>54</v>
      </c>
      <c r="C33" s="11">
        <v>14.27529417485189</v>
      </c>
      <c r="D33" s="11">
        <v>0</v>
      </c>
      <c r="E33" s="11">
        <v>6.2347968513729164</v>
      </c>
      <c r="F33" s="11">
        <v>1.5561979001661519</v>
      </c>
      <c r="G33" s="11">
        <v>3.9526899566392952</v>
      </c>
      <c r="H33" s="11">
        <v>2.5818962802937029</v>
      </c>
      <c r="I33" s="11">
        <v>-5.0286813620178172E-2</v>
      </c>
      <c r="K33" s="17" t="s">
        <v>54</v>
      </c>
      <c r="L33" s="22">
        <v>11.890391633753646</v>
      </c>
      <c r="M33" s="22">
        <v>0</v>
      </c>
      <c r="N33" s="22">
        <v>5.6967766213090032</v>
      </c>
      <c r="O33" s="22">
        <v>0.32248646785688584</v>
      </c>
      <c r="P33" s="22">
        <v>1.3465931867008631</v>
      </c>
      <c r="Q33" s="22">
        <v>1.4256565307221332</v>
      </c>
      <c r="R33" s="23">
        <v>3.0988788271647612</v>
      </c>
      <c r="T33" t="s">
        <v>54</v>
      </c>
      <c r="U33" s="11">
        <v>12.384985937508235</v>
      </c>
      <c r="V33" s="11">
        <v>0</v>
      </c>
      <c r="W33" s="11">
        <v>9.0329917003879459</v>
      </c>
      <c r="X33" s="11">
        <v>16.072339518168214</v>
      </c>
      <c r="Y33" s="11">
        <v>-15.065242627916271</v>
      </c>
      <c r="Z33" s="11">
        <v>1.781067428995478</v>
      </c>
      <c r="AA33" s="11">
        <v>0.5638299178728694</v>
      </c>
    </row>
    <row r="34" spans="2:27" ht="20.100000000000001" customHeight="1" x14ac:dyDescent="0.25">
      <c r="C34" s="11"/>
      <c r="D34" s="11"/>
      <c r="E34" s="11"/>
      <c r="F34" s="11"/>
      <c r="G34" s="11"/>
      <c r="H34" s="11"/>
      <c r="I34" s="11"/>
      <c r="K34" s="17"/>
      <c r="L34" s="22"/>
      <c r="M34" s="22"/>
      <c r="N34" s="22"/>
      <c r="O34" s="22"/>
      <c r="P34" s="22"/>
      <c r="Q34" s="22"/>
      <c r="R34" s="23"/>
      <c r="U34" s="11"/>
      <c r="V34" s="11"/>
      <c r="W34" s="11"/>
      <c r="X34" s="11"/>
      <c r="Y34" s="11"/>
      <c r="Z34" s="11"/>
      <c r="AA34" s="11"/>
    </row>
    <row r="35" spans="2:27" ht="20.100000000000001" customHeight="1" x14ac:dyDescent="0.25">
      <c r="B35" t="s">
        <v>8</v>
      </c>
      <c r="C35" s="12">
        <v>26</v>
      </c>
      <c r="D35" s="12">
        <v>26</v>
      </c>
      <c r="E35" s="12">
        <v>26</v>
      </c>
      <c r="F35" s="12">
        <v>26</v>
      </c>
      <c r="G35" s="12">
        <v>26</v>
      </c>
      <c r="H35" s="12">
        <v>26</v>
      </c>
      <c r="I35" s="12">
        <v>26</v>
      </c>
      <c r="K35" s="24" t="s">
        <v>8</v>
      </c>
      <c r="L35" s="25">
        <v>15</v>
      </c>
      <c r="M35" s="25">
        <v>15</v>
      </c>
      <c r="N35" s="25">
        <v>15</v>
      </c>
      <c r="O35" s="25">
        <v>15</v>
      </c>
      <c r="P35" s="25">
        <v>15</v>
      </c>
      <c r="Q35" s="25">
        <v>15</v>
      </c>
      <c r="R35" s="26">
        <v>15</v>
      </c>
      <c r="T35" t="s">
        <v>8</v>
      </c>
      <c r="U35" s="12">
        <v>37</v>
      </c>
      <c r="V35" s="12">
        <v>37</v>
      </c>
      <c r="W35" s="12">
        <v>37</v>
      </c>
      <c r="X35" s="12">
        <v>37</v>
      </c>
      <c r="Y35" s="12">
        <v>37</v>
      </c>
      <c r="Z35" s="12">
        <v>37</v>
      </c>
      <c r="AA35" s="12">
        <v>37</v>
      </c>
    </row>
    <row r="36" spans="2:27" ht="20.100000000000001" customHeight="1" x14ac:dyDescent="0.25">
      <c r="C36" s="13"/>
      <c r="D36" s="13"/>
      <c r="E36" s="13"/>
      <c r="F36" s="13"/>
      <c r="G36" s="13"/>
      <c r="H36" s="13"/>
      <c r="I36" s="13"/>
      <c r="L36" s="13"/>
      <c r="M36" s="13"/>
      <c r="N36" s="13"/>
      <c r="O36" s="13"/>
      <c r="P36" s="13"/>
      <c r="Q36" s="13"/>
      <c r="R36" s="13"/>
      <c r="U36" s="13"/>
      <c r="V36" s="13"/>
      <c r="W36" s="13"/>
      <c r="X36" s="13"/>
      <c r="Y36" s="13"/>
      <c r="Z36" s="13"/>
      <c r="AA36" s="13"/>
    </row>
    <row r="37" spans="2:27" ht="20.100000000000001" customHeight="1" x14ac:dyDescent="0.25"/>
  </sheetData>
  <mergeCells count="27">
    <mergeCell ref="R7:R8"/>
    <mergeCell ref="L9:R9"/>
    <mergeCell ref="C6:I6"/>
    <mergeCell ref="C7:C8"/>
    <mergeCell ref="D7:D8"/>
    <mergeCell ref="E7:E8"/>
    <mergeCell ref="M7:M8"/>
    <mergeCell ref="N7:N8"/>
    <mergeCell ref="O7:O8"/>
    <mergeCell ref="P7:P8"/>
    <mergeCell ref="Q7:Q8"/>
    <mergeCell ref="F7:F8"/>
    <mergeCell ref="G7:G8"/>
    <mergeCell ref="U9:AA9"/>
    <mergeCell ref="U6:AA6"/>
    <mergeCell ref="U7:U8"/>
    <mergeCell ref="V7:V8"/>
    <mergeCell ref="W7:W8"/>
    <mergeCell ref="X7:X8"/>
    <mergeCell ref="Y7:Y8"/>
    <mergeCell ref="Z7:Z8"/>
    <mergeCell ref="AA7:AA8"/>
    <mergeCell ref="H7:H8"/>
    <mergeCell ref="I7:I8"/>
    <mergeCell ref="C9:I9"/>
    <mergeCell ref="L6:R6"/>
    <mergeCell ref="L7:L8"/>
  </mergeCells>
  <hyperlinks>
    <hyperlink ref="A4" location="'List of contents'!A1" tooltip="Changes view to 'List of contents' sheet" display="'Back to 'List of contents'" xr:uid="{00000000-0004-0000-1500-000000000000}"/>
  </hyperlinks>
  <pageMargins left="0.75" right="0.75" top="1" bottom="1" header="0.5" footer="0.5"/>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91B0012-068F-4288-9EF5-E2C6BDA933B9}">
  <dimension ref="A1:O18"/>
  <sheetViews>
    <sheetView workbookViewId="0">
      <pane ySplit="9" topLeftCell="A10" activePane="bottomLeft" state="frozen"/>
      <selection pane="bottomLeft" activeCell="A17" sqref="A17:XFD17"/>
    </sheetView>
  </sheetViews>
  <sheetFormatPr defaultRowHeight="14.25" x14ac:dyDescent="0.25"/>
  <cols>
    <col min="2" max="2" width="16.5703125" customWidth="1"/>
    <col min="3" max="6" width="10.28515625" customWidth="1"/>
    <col min="7" max="7" width="16.5703125" customWidth="1"/>
    <col min="8" max="11" width="10.28515625" customWidth="1"/>
    <col min="12" max="12" width="16.5703125" customWidth="1"/>
    <col min="13" max="15" width="10.28515625" customWidth="1"/>
  </cols>
  <sheetData>
    <row r="1" spans="1:15" ht="22.5" x14ac:dyDescent="0.35">
      <c r="A1" s="4" t="s">
        <v>170</v>
      </c>
    </row>
    <row r="2" spans="1:15" ht="20.100000000000001" customHeight="1" x14ac:dyDescent="0.3">
      <c r="A2" s="27"/>
    </row>
    <row r="3" spans="1:15" ht="20.100000000000001" customHeight="1" x14ac:dyDescent="0.25">
      <c r="A3" s="2" t="s">
        <v>171</v>
      </c>
    </row>
    <row r="4" spans="1:15" ht="20.100000000000001" customHeight="1" x14ac:dyDescent="0.25">
      <c r="A4" s="3" t="s">
        <v>2</v>
      </c>
    </row>
    <row r="5" spans="1:15" ht="20.100000000000001" customHeight="1" x14ac:dyDescent="0.25"/>
    <row r="6" spans="1:15" ht="20.100000000000001" customHeight="1" x14ac:dyDescent="0.25">
      <c r="C6" s="46" t="s">
        <v>172</v>
      </c>
      <c r="D6" s="47"/>
      <c r="E6" s="47"/>
      <c r="G6" s="14"/>
      <c r="H6" s="52" t="s">
        <v>173</v>
      </c>
      <c r="I6" s="53"/>
      <c r="J6" s="53"/>
      <c r="M6" s="46" t="s">
        <v>6</v>
      </c>
      <c r="N6" s="47"/>
      <c r="O6" s="47"/>
    </row>
    <row r="7" spans="1:15" ht="24.95" customHeight="1" x14ac:dyDescent="0.25">
      <c r="C7" s="48" t="s">
        <v>18</v>
      </c>
      <c r="D7" s="48" t="s">
        <v>30</v>
      </c>
      <c r="E7" s="48" t="s">
        <v>55</v>
      </c>
      <c r="G7" s="17"/>
      <c r="H7" s="54" t="s">
        <v>18</v>
      </c>
      <c r="I7" s="54" t="s">
        <v>30</v>
      </c>
      <c r="J7" s="54" t="s">
        <v>55</v>
      </c>
      <c r="M7" s="48" t="s">
        <v>18</v>
      </c>
      <c r="N7" s="48" t="s">
        <v>30</v>
      </c>
      <c r="O7" s="48" t="s">
        <v>55</v>
      </c>
    </row>
    <row r="8" spans="1:15" ht="24.95" customHeight="1" x14ac:dyDescent="0.25">
      <c r="C8" s="49"/>
      <c r="D8" s="49"/>
      <c r="E8" s="49"/>
      <c r="G8" s="17"/>
      <c r="H8" s="55"/>
      <c r="I8" s="55"/>
      <c r="J8" s="55"/>
      <c r="M8" s="49"/>
      <c r="N8" s="49"/>
      <c r="O8" s="49"/>
    </row>
    <row r="9" spans="1:15" ht="20.100000000000001" customHeight="1" x14ac:dyDescent="0.25">
      <c r="G9" s="17"/>
      <c r="H9" s="16"/>
      <c r="I9" s="16"/>
      <c r="J9" s="16"/>
    </row>
    <row r="10" spans="1:15" ht="20.100000000000001" customHeight="1" x14ac:dyDescent="0.25">
      <c r="B10" t="s">
        <v>86</v>
      </c>
      <c r="C10" s="11">
        <v>12.501351211706343</v>
      </c>
      <c r="D10" s="11">
        <v>12.480466995226907</v>
      </c>
      <c r="E10" s="11">
        <v>14.454908327146335</v>
      </c>
      <c r="G10" s="17" t="s">
        <v>86</v>
      </c>
      <c r="H10" s="29">
        <v>14.164922920269712</v>
      </c>
      <c r="I10" s="29">
        <v>14.19147805767447</v>
      </c>
      <c r="J10" s="30">
        <v>15.433295267504372</v>
      </c>
      <c r="L10" t="s">
        <v>86</v>
      </c>
      <c r="M10" s="11">
        <v>16.57313844757654</v>
      </c>
      <c r="N10" s="11">
        <v>16.773774357147918</v>
      </c>
      <c r="O10" s="11">
        <v>17.308743194033845</v>
      </c>
    </row>
    <row r="11" spans="1:15" ht="20.100000000000001" customHeight="1" x14ac:dyDescent="0.25">
      <c r="B11" t="s">
        <v>87</v>
      </c>
      <c r="C11" s="11">
        <v>22.275243037026023</v>
      </c>
      <c r="D11" s="11">
        <v>15.59274437650201</v>
      </c>
      <c r="E11" s="11">
        <v>88.91923230247852</v>
      </c>
      <c r="G11" s="17" t="s">
        <v>87</v>
      </c>
      <c r="H11" s="22">
        <v>24.412257565349506</v>
      </c>
      <c r="I11" s="22">
        <v>17.473715847671972</v>
      </c>
      <c r="J11" s="23">
        <v>88.91923230247852</v>
      </c>
      <c r="L11" t="s">
        <v>87</v>
      </c>
      <c r="M11" s="11">
        <v>28.002671759441366</v>
      </c>
      <c r="N11" s="11">
        <v>21.481308128560546</v>
      </c>
      <c r="O11" s="11">
        <v>88.91923230247852</v>
      </c>
    </row>
    <row r="12" spans="1:15" ht="20.100000000000001" customHeight="1" x14ac:dyDescent="0.25">
      <c r="B12" t="s">
        <v>88</v>
      </c>
      <c r="C12" s="11">
        <v>14.609642106361145</v>
      </c>
      <c r="D12" s="11">
        <v>13.162700458028224</v>
      </c>
      <c r="E12" s="11">
        <v>22.004086913660224</v>
      </c>
      <c r="G12" s="17" t="s">
        <v>88</v>
      </c>
      <c r="H12" s="22">
        <v>16.060984819634783</v>
      </c>
      <c r="I12" s="22">
        <v>15.100923041244197</v>
      </c>
      <c r="J12" s="23">
        <v>22.107212627013539</v>
      </c>
      <c r="L12" t="s">
        <v>88</v>
      </c>
      <c r="M12" s="11">
        <v>18.089611952344178</v>
      </c>
      <c r="N12" s="11">
        <v>17.30843431401517</v>
      </c>
      <c r="O12" s="11">
        <v>23.169086622811513</v>
      </c>
    </row>
    <row r="13" spans="1:15" ht="20.100000000000001" customHeight="1" x14ac:dyDescent="0.25">
      <c r="B13" t="s">
        <v>89</v>
      </c>
      <c r="C13" s="11">
        <v>12.627332172309863</v>
      </c>
      <c r="D13" s="11">
        <v>12.018992394953305</v>
      </c>
      <c r="E13" s="11">
        <v>15.232266402697878</v>
      </c>
      <c r="G13" s="17" t="s">
        <v>89</v>
      </c>
      <c r="H13" s="22">
        <v>14.215872087195734</v>
      </c>
      <c r="I13" s="22">
        <v>14.034740637009419</v>
      </c>
      <c r="J13" s="23">
        <v>16.555452282139672</v>
      </c>
      <c r="L13" t="s">
        <v>89</v>
      </c>
      <c r="M13" s="11">
        <v>16.273705016736827</v>
      </c>
      <c r="N13" s="11">
        <v>16.243451134899132</v>
      </c>
      <c r="O13" s="11">
        <v>17.872877760084688</v>
      </c>
    </row>
    <row r="14" spans="1:15" ht="20.100000000000001" customHeight="1" x14ac:dyDescent="0.25">
      <c r="B14" t="s">
        <v>90</v>
      </c>
      <c r="C14" s="11">
        <v>11.384553921360258</v>
      </c>
      <c r="D14" s="11">
        <v>11.056287712523414</v>
      </c>
      <c r="E14" s="11">
        <v>12.076511141306003</v>
      </c>
      <c r="G14" s="17" t="s">
        <v>90</v>
      </c>
      <c r="H14" s="22">
        <v>12.780292262430336</v>
      </c>
      <c r="I14" s="22">
        <v>12.776670088614161</v>
      </c>
      <c r="J14" s="23">
        <v>12.995854237593951</v>
      </c>
      <c r="L14" t="s">
        <v>90</v>
      </c>
      <c r="M14" s="11">
        <v>14.80064065444053</v>
      </c>
      <c r="N14" s="11">
        <v>14.396674869842304</v>
      </c>
      <c r="O14" s="11">
        <v>14.374730215726609</v>
      </c>
    </row>
    <row r="15" spans="1:15" ht="20.100000000000001" customHeight="1" x14ac:dyDescent="0.25">
      <c r="B15" t="s">
        <v>91</v>
      </c>
      <c r="C15" s="11">
        <v>7.923189596984467</v>
      </c>
      <c r="D15" s="11">
        <v>7.923189596984467</v>
      </c>
      <c r="E15" s="11">
        <v>9.4454131386614009</v>
      </c>
      <c r="G15" s="17" t="s">
        <v>91</v>
      </c>
      <c r="H15" s="22">
        <v>9.1140488991572184</v>
      </c>
      <c r="I15" s="22">
        <v>9.1140488991572184</v>
      </c>
      <c r="J15" s="23">
        <v>9.8468713842799502</v>
      </c>
      <c r="L15" t="s">
        <v>91</v>
      </c>
      <c r="M15" s="11">
        <v>10.726352275739623</v>
      </c>
      <c r="N15" s="11">
        <v>10.726352275739623</v>
      </c>
      <c r="O15" s="11">
        <v>11.739092587674216</v>
      </c>
    </row>
    <row r="16" spans="1:15" ht="20.100000000000001" customHeight="1" x14ac:dyDescent="0.25">
      <c r="C16" s="11"/>
      <c r="D16" s="11"/>
      <c r="E16" s="11"/>
      <c r="G16" s="17"/>
      <c r="H16" s="22"/>
      <c r="I16" s="22"/>
      <c r="J16" s="23"/>
      <c r="M16" s="11"/>
      <c r="N16" s="11"/>
      <c r="O16" s="11"/>
    </row>
    <row r="17" spans="2:15" ht="20.100000000000001" customHeight="1" x14ac:dyDescent="0.25">
      <c r="B17" t="s">
        <v>8</v>
      </c>
      <c r="C17" s="41">
        <v>90</v>
      </c>
      <c r="D17" s="41">
        <v>30</v>
      </c>
      <c r="E17" s="41">
        <v>38</v>
      </c>
      <c r="G17" s="24" t="s">
        <v>8</v>
      </c>
      <c r="H17" s="42">
        <v>90</v>
      </c>
      <c r="I17" s="42">
        <v>30</v>
      </c>
      <c r="J17" s="42">
        <v>38</v>
      </c>
      <c r="L17" t="s">
        <v>8</v>
      </c>
      <c r="M17" s="41">
        <v>90</v>
      </c>
      <c r="N17" s="41">
        <v>30</v>
      </c>
      <c r="O17" s="41">
        <v>38</v>
      </c>
    </row>
    <row r="18" spans="2:15" ht="20.100000000000001" customHeight="1" x14ac:dyDescent="0.25"/>
  </sheetData>
  <mergeCells count="12">
    <mergeCell ref="M6:O6"/>
    <mergeCell ref="M7:M8"/>
    <mergeCell ref="N7:N8"/>
    <mergeCell ref="O7:O8"/>
    <mergeCell ref="C6:E6"/>
    <mergeCell ref="C7:C8"/>
    <mergeCell ref="D7:D8"/>
    <mergeCell ref="E7:E8"/>
    <mergeCell ref="H6:J6"/>
    <mergeCell ref="H7:H8"/>
    <mergeCell ref="I7:I8"/>
    <mergeCell ref="J7:J8"/>
  </mergeCells>
  <hyperlinks>
    <hyperlink ref="A4" location="'List of contents'!A1" tooltip="Changes view to 'List of contents' sheet" display="'Back to 'List of contents'" xr:uid="{00000000-0004-0000-1600-000000000000}"/>
  </hyperlinks>
  <pageMargins left="0.75" right="0.75" top="1" bottom="1" header="0.5" footer="0.5"/>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F5A4F54-558B-4B53-A842-5ED1DAD14500}">
  <dimension ref="A1:I18"/>
  <sheetViews>
    <sheetView workbookViewId="0">
      <pane ySplit="9" topLeftCell="A10" activePane="bottomLeft" state="frozen"/>
      <selection pane="bottomLeft" activeCell="K27" sqref="K27"/>
    </sheetView>
  </sheetViews>
  <sheetFormatPr defaultRowHeight="14.25" x14ac:dyDescent="0.25"/>
  <cols>
    <col min="2" max="2" width="23.140625" customWidth="1"/>
    <col min="3" max="4" width="10.28515625" customWidth="1"/>
    <col min="5" max="5" width="23.140625" customWidth="1"/>
    <col min="6" max="7" width="10.28515625" customWidth="1"/>
    <col min="8" max="8" width="23.140625" customWidth="1"/>
    <col min="9" max="9" width="10.28515625" customWidth="1"/>
  </cols>
  <sheetData>
    <row r="1" spans="1:9" ht="20.25" x14ac:dyDescent="0.35">
      <c r="A1" s="4" t="s">
        <v>174</v>
      </c>
    </row>
    <row r="2" spans="1:9" ht="20.100000000000001" customHeight="1" x14ac:dyDescent="0.3">
      <c r="A2" s="27"/>
    </row>
    <row r="3" spans="1:9" ht="20.100000000000001" customHeight="1" x14ac:dyDescent="0.25">
      <c r="A3" s="2" t="s">
        <v>175</v>
      </c>
    </row>
    <row r="4" spans="1:9" ht="20.100000000000001" customHeight="1" x14ac:dyDescent="0.25">
      <c r="A4" s="3" t="s">
        <v>2</v>
      </c>
    </row>
    <row r="5" spans="1:9" ht="20.100000000000001" customHeight="1" x14ac:dyDescent="0.25"/>
    <row r="6" spans="1:9" ht="28.5" x14ac:dyDescent="0.25">
      <c r="C6" s="6" t="s">
        <v>18</v>
      </c>
      <c r="E6" s="14"/>
      <c r="F6" s="15" t="s">
        <v>30</v>
      </c>
      <c r="I6" s="6" t="s">
        <v>55</v>
      </c>
    </row>
    <row r="7" spans="1:9" ht="24.95" customHeight="1" x14ac:dyDescent="0.25">
      <c r="C7" s="59"/>
      <c r="E7" s="17"/>
      <c r="F7" s="61"/>
      <c r="I7" s="59"/>
    </row>
    <row r="8" spans="1:9" ht="24.95" customHeight="1" x14ac:dyDescent="0.25">
      <c r="C8" s="60"/>
      <c r="E8" s="17"/>
      <c r="F8" s="62"/>
      <c r="I8" s="60"/>
    </row>
    <row r="9" spans="1:9" ht="20.100000000000001" customHeight="1" x14ac:dyDescent="0.25">
      <c r="E9" s="17"/>
      <c r="F9" s="37"/>
    </row>
    <row r="10" spans="1:9" ht="20.100000000000001" customHeight="1" x14ac:dyDescent="0.25">
      <c r="B10" t="s">
        <v>176</v>
      </c>
      <c r="C10" s="43">
        <v>0</v>
      </c>
      <c r="E10" s="17" t="s">
        <v>176</v>
      </c>
      <c r="F10" s="45">
        <v>0</v>
      </c>
      <c r="H10" t="s">
        <v>176</v>
      </c>
      <c r="I10" s="43">
        <v>0</v>
      </c>
    </row>
    <row r="11" spans="1:9" ht="20.100000000000001" customHeight="1" x14ac:dyDescent="0.25">
      <c r="B11" t="s">
        <v>177</v>
      </c>
      <c r="C11" s="43">
        <v>0</v>
      </c>
      <c r="E11" s="17" t="s">
        <v>177</v>
      </c>
      <c r="F11" s="45">
        <v>0</v>
      </c>
      <c r="H11" t="s">
        <v>177</v>
      </c>
      <c r="I11" s="43">
        <v>0</v>
      </c>
    </row>
    <row r="12" spans="1:9" ht="20.100000000000001" customHeight="1" x14ac:dyDescent="0.25">
      <c r="B12" t="s">
        <v>178</v>
      </c>
      <c r="C12" s="43">
        <v>9</v>
      </c>
      <c r="E12" s="17" t="s">
        <v>178</v>
      </c>
      <c r="F12" s="45">
        <v>3</v>
      </c>
      <c r="H12" t="s">
        <v>178</v>
      </c>
      <c r="I12" s="43">
        <v>3</v>
      </c>
    </row>
    <row r="13" spans="1:9" ht="20.100000000000001" customHeight="1" x14ac:dyDescent="0.25">
      <c r="B13" t="s">
        <v>179</v>
      </c>
      <c r="C13" s="43">
        <v>41</v>
      </c>
      <c r="E13" s="17" t="s">
        <v>179</v>
      </c>
      <c r="F13" s="45">
        <v>18</v>
      </c>
      <c r="H13" t="s">
        <v>179</v>
      </c>
      <c r="I13" s="43">
        <v>10</v>
      </c>
    </row>
    <row r="14" spans="1:9" ht="20.100000000000001" customHeight="1" x14ac:dyDescent="0.25">
      <c r="B14" t="s">
        <v>180</v>
      </c>
      <c r="C14" s="43">
        <v>40</v>
      </c>
      <c r="E14" s="17" t="s">
        <v>180</v>
      </c>
      <c r="F14" s="45">
        <v>9</v>
      </c>
      <c r="H14" t="s">
        <v>180</v>
      </c>
      <c r="I14" s="43">
        <v>25</v>
      </c>
    </row>
    <row r="15" spans="1:9" ht="20.100000000000001" customHeight="1" x14ac:dyDescent="0.25">
      <c r="C15" s="11"/>
      <c r="E15" s="17"/>
      <c r="F15" s="23"/>
      <c r="I15" s="11"/>
    </row>
    <row r="16" spans="1:9" ht="20.100000000000001" customHeight="1" x14ac:dyDescent="0.25">
      <c r="B16" t="s">
        <v>8</v>
      </c>
      <c r="C16" s="12">
        <v>90</v>
      </c>
      <c r="E16" s="24" t="s">
        <v>8</v>
      </c>
      <c r="F16" s="26">
        <v>30</v>
      </c>
      <c r="H16" t="s">
        <v>8</v>
      </c>
      <c r="I16" s="12">
        <v>38</v>
      </c>
    </row>
    <row r="17" spans="3:9" ht="20.100000000000001" customHeight="1" x14ac:dyDescent="0.25">
      <c r="C17" s="13"/>
      <c r="F17" s="13"/>
      <c r="I17" s="13"/>
    </row>
    <row r="18" spans="3:9" ht="20.100000000000001" customHeight="1" x14ac:dyDescent="0.25"/>
  </sheetData>
  <mergeCells count="3">
    <mergeCell ref="C7:C8"/>
    <mergeCell ref="F7:F8"/>
    <mergeCell ref="I7:I8"/>
  </mergeCells>
  <hyperlinks>
    <hyperlink ref="A4" location="'List of contents'!A1" tooltip="Changes view to 'List of contents' sheet" display="'Back to 'List of contents'" xr:uid="{00000000-0004-0000-1700-000000000000}"/>
  </hyperlinks>
  <pageMargins left="0.75" right="0.75" top="1" bottom="1" header="0.5" footer="0.5"/>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589C14C-627B-4DB4-BFEE-98DAACEC81C4}">
  <dimension ref="A1:O18"/>
  <sheetViews>
    <sheetView workbookViewId="0">
      <pane ySplit="9" topLeftCell="A10" activePane="bottomLeft" state="frozen"/>
      <selection pane="bottomLeft" activeCell="F23" sqref="F23"/>
    </sheetView>
  </sheetViews>
  <sheetFormatPr defaultRowHeight="14.25" x14ac:dyDescent="0.25"/>
  <cols>
    <col min="2" max="2" width="16.5703125" customWidth="1"/>
    <col min="3" max="6" width="10.28515625" customWidth="1"/>
    <col min="7" max="7" width="16.5703125" customWidth="1"/>
    <col min="8" max="11" width="10.28515625" customWidth="1"/>
    <col min="12" max="12" width="16.5703125" customWidth="1"/>
    <col min="13" max="15" width="10.28515625" customWidth="1"/>
  </cols>
  <sheetData>
    <row r="1" spans="1:15" ht="22.5" x14ac:dyDescent="0.35">
      <c r="A1" s="4" t="s">
        <v>181</v>
      </c>
    </row>
    <row r="2" spans="1:15" ht="20.100000000000001" customHeight="1" x14ac:dyDescent="0.3">
      <c r="A2" s="27"/>
    </row>
    <row r="3" spans="1:15" ht="20.100000000000001" customHeight="1" x14ac:dyDescent="0.25">
      <c r="A3" s="2" t="s">
        <v>182</v>
      </c>
    </row>
    <row r="4" spans="1:15" ht="20.100000000000001" customHeight="1" x14ac:dyDescent="0.25">
      <c r="A4" s="3" t="s">
        <v>2</v>
      </c>
    </row>
    <row r="5" spans="1:15" ht="20.100000000000001" customHeight="1" x14ac:dyDescent="0.25"/>
    <row r="6" spans="1:15" ht="20.100000000000001" customHeight="1" x14ac:dyDescent="0.25">
      <c r="C6" s="46" t="s">
        <v>172</v>
      </c>
      <c r="D6" s="47"/>
      <c r="E6" s="47"/>
      <c r="G6" s="14"/>
      <c r="H6" s="52" t="s">
        <v>173</v>
      </c>
      <c r="I6" s="53"/>
      <c r="J6" s="53"/>
      <c r="M6" s="46" t="s">
        <v>6</v>
      </c>
      <c r="N6" s="47"/>
      <c r="O6" s="47"/>
    </row>
    <row r="7" spans="1:15" ht="24.95" customHeight="1" x14ac:dyDescent="0.25">
      <c r="C7" s="48" t="s">
        <v>183</v>
      </c>
      <c r="D7" s="48" t="s">
        <v>184</v>
      </c>
      <c r="E7" s="48" t="s">
        <v>185</v>
      </c>
      <c r="G7" s="17"/>
      <c r="H7" s="54" t="s">
        <v>183</v>
      </c>
      <c r="I7" s="54" t="s">
        <v>184</v>
      </c>
      <c r="J7" s="54" t="s">
        <v>185</v>
      </c>
      <c r="M7" s="48" t="s">
        <v>183</v>
      </c>
      <c r="N7" s="48" t="s">
        <v>184</v>
      </c>
      <c r="O7" s="48" t="s">
        <v>185</v>
      </c>
    </row>
    <row r="8" spans="1:15" ht="24.95" customHeight="1" x14ac:dyDescent="0.25">
      <c r="C8" s="49"/>
      <c r="D8" s="49"/>
      <c r="E8" s="49"/>
      <c r="G8" s="17"/>
      <c r="H8" s="55"/>
      <c r="I8" s="55"/>
      <c r="J8" s="55"/>
      <c r="M8" s="49"/>
      <c r="N8" s="49"/>
      <c r="O8" s="49"/>
    </row>
    <row r="9" spans="1:15" ht="20.100000000000001" customHeight="1" x14ac:dyDescent="0.25">
      <c r="G9" s="17"/>
      <c r="H9" s="16"/>
      <c r="I9" s="16"/>
      <c r="J9" s="16"/>
    </row>
    <row r="10" spans="1:15" ht="20.100000000000001" customHeight="1" x14ac:dyDescent="0.25">
      <c r="B10" t="s">
        <v>86</v>
      </c>
      <c r="C10" s="11">
        <v>12.978343645604372</v>
      </c>
      <c r="D10" s="11">
        <v>12.942913162139764</v>
      </c>
      <c r="E10" s="11">
        <v>15.309123725149362</v>
      </c>
      <c r="G10" s="17" t="s">
        <v>86</v>
      </c>
      <c r="H10" s="29">
        <v>14.70538938227828</v>
      </c>
      <c r="I10" s="29">
        <v>14.717323335187674</v>
      </c>
      <c r="J10" s="30">
        <v>16.345328617080941</v>
      </c>
      <c r="L10" t="s">
        <v>86</v>
      </c>
      <c r="M10" s="11">
        <v>17.205491023835339</v>
      </c>
      <c r="N10" s="11">
        <v>17.395302995386441</v>
      </c>
      <c r="O10" s="11">
        <v>18.331606474920711</v>
      </c>
    </row>
    <row r="11" spans="1:15" ht="20.100000000000001" customHeight="1" x14ac:dyDescent="0.25">
      <c r="B11" t="s">
        <v>87</v>
      </c>
      <c r="C11" s="11">
        <v>26.653872019588366</v>
      </c>
      <c r="D11" s="11">
        <v>16.517144826039853</v>
      </c>
      <c r="E11" s="11">
        <v>88.91923230247852</v>
      </c>
      <c r="G11" s="17" t="s">
        <v>87</v>
      </c>
      <c r="H11" s="22">
        <v>29.210958002769615</v>
      </c>
      <c r="I11" s="22">
        <v>18.28303842486088</v>
      </c>
      <c r="J11" s="23">
        <v>88.91923230247852</v>
      </c>
      <c r="L11" t="s">
        <v>87</v>
      </c>
      <c r="M11" s="11">
        <v>33.507137409996176</v>
      </c>
      <c r="N11" s="11">
        <v>21.481308128560546</v>
      </c>
      <c r="O11" s="11">
        <v>88.91923230247852</v>
      </c>
    </row>
    <row r="12" spans="1:15" ht="20.100000000000001" customHeight="1" x14ac:dyDescent="0.25">
      <c r="B12" t="s">
        <v>88</v>
      </c>
      <c r="C12" s="11">
        <v>15.463889275119689</v>
      </c>
      <c r="D12" s="11">
        <v>13.78354805109462</v>
      </c>
      <c r="E12" s="11">
        <v>22.592651532956779</v>
      </c>
      <c r="G12" s="17" t="s">
        <v>88</v>
      </c>
      <c r="H12" s="22">
        <v>16.75400888607054</v>
      </c>
      <c r="I12" s="22">
        <v>16.105603862948506</v>
      </c>
      <c r="J12" s="23">
        <v>22.592651532956779</v>
      </c>
      <c r="L12" t="s">
        <v>88</v>
      </c>
      <c r="M12" s="11">
        <v>19.09907444332276</v>
      </c>
      <c r="N12" s="11">
        <v>18.385676076295514</v>
      </c>
      <c r="O12" s="11">
        <v>23.414137095185751</v>
      </c>
    </row>
    <row r="13" spans="1:15" ht="20.100000000000001" customHeight="1" x14ac:dyDescent="0.25">
      <c r="B13" t="s">
        <v>89</v>
      </c>
      <c r="C13" s="11">
        <v>13.298863111893363</v>
      </c>
      <c r="D13" s="11">
        <v>12.655994833979401</v>
      </c>
      <c r="E13" s="11">
        <v>16.263359453311615</v>
      </c>
      <c r="G13" s="17" t="s">
        <v>89</v>
      </c>
      <c r="H13" s="22">
        <v>15.171918842675726</v>
      </c>
      <c r="I13" s="22">
        <v>15.057921877665263</v>
      </c>
      <c r="J13" s="23">
        <v>16.670832560152228</v>
      </c>
      <c r="L13" t="s">
        <v>89</v>
      </c>
      <c r="M13" s="11">
        <v>16.986154109976695</v>
      </c>
      <c r="N13" s="11">
        <v>16.688740297918933</v>
      </c>
      <c r="O13" s="11">
        <v>18.371311760094741</v>
      </c>
    </row>
    <row r="14" spans="1:15" ht="20.100000000000001" customHeight="1" x14ac:dyDescent="0.25">
      <c r="B14" t="s">
        <v>90</v>
      </c>
      <c r="C14" s="11">
        <v>11.841723353335009</v>
      </c>
      <c r="D14" s="11">
        <v>11.789264830560304</v>
      </c>
      <c r="E14" s="11">
        <v>13.24660150153368</v>
      </c>
      <c r="G14" s="17" t="s">
        <v>90</v>
      </c>
      <c r="H14" s="22">
        <v>13.123984310512512</v>
      </c>
      <c r="I14" s="22">
        <v>13.246209301444157</v>
      </c>
      <c r="J14" s="23">
        <v>13.771343489855827</v>
      </c>
      <c r="L14" t="s">
        <v>90</v>
      </c>
      <c r="M14" s="11">
        <v>15.029058520745608</v>
      </c>
      <c r="N14" s="11">
        <v>14.910573187885737</v>
      </c>
      <c r="O14" s="11">
        <v>14.590223745251553</v>
      </c>
    </row>
    <row r="15" spans="1:15" ht="20.100000000000001" customHeight="1" x14ac:dyDescent="0.25">
      <c r="B15" t="s">
        <v>91</v>
      </c>
      <c r="C15" s="11">
        <v>8.1019193542138872</v>
      </c>
      <c r="D15" s="11">
        <v>9.2454219803954345</v>
      </c>
      <c r="E15" s="11">
        <v>9.8468713842799502</v>
      </c>
      <c r="G15" s="17" t="s">
        <v>91</v>
      </c>
      <c r="H15" s="22">
        <v>9.9980145565755691</v>
      </c>
      <c r="I15" s="22">
        <v>10.635013461590923</v>
      </c>
      <c r="J15" s="23">
        <v>9.8468713842799502</v>
      </c>
      <c r="L15" t="s">
        <v>91</v>
      </c>
      <c r="M15" s="11">
        <v>11.669445666949819</v>
      </c>
      <c r="N15" s="11">
        <v>12.30178361992863</v>
      </c>
      <c r="O15" s="11">
        <v>12.127084986005077</v>
      </c>
    </row>
    <row r="16" spans="1:15" ht="20.100000000000001" customHeight="1" x14ac:dyDescent="0.25">
      <c r="C16" s="11"/>
      <c r="D16" s="11"/>
      <c r="E16" s="11"/>
      <c r="G16" s="17"/>
      <c r="H16" s="22"/>
      <c r="I16" s="22"/>
      <c r="J16" s="23"/>
      <c r="M16" s="11"/>
      <c r="N16" s="11"/>
      <c r="O16" s="11"/>
    </row>
    <row r="17" spans="2:15" s="1" customFormat="1" ht="20.100000000000001" customHeight="1" x14ac:dyDescent="0.25">
      <c r="B17" s="1" t="s">
        <v>8</v>
      </c>
      <c r="C17" s="41">
        <v>90</v>
      </c>
      <c r="D17" s="41">
        <v>30</v>
      </c>
      <c r="E17" s="41">
        <v>38</v>
      </c>
      <c r="G17" s="24" t="s">
        <v>8</v>
      </c>
      <c r="H17" s="42">
        <v>90</v>
      </c>
      <c r="I17" s="42">
        <v>30</v>
      </c>
      <c r="J17" s="42">
        <v>38</v>
      </c>
      <c r="L17" s="1" t="s">
        <v>8</v>
      </c>
      <c r="M17" s="41">
        <v>90</v>
      </c>
      <c r="N17" s="41">
        <v>30</v>
      </c>
      <c r="O17" s="41">
        <v>38</v>
      </c>
    </row>
    <row r="18" spans="2:15" ht="20.100000000000001" customHeight="1" x14ac:dyDescent="0.25"/>
  </sheetData>
  <mergeCells count="12">
    <mergeCell ref="M6:O6"/>
    <mergeCell ref="M7:M8"/>
    <mergeCell ref="N7:N8"/>
    <mergeCell ref="O7:O8"/>
    <mergeCell ref="C6:E6"/>
    <mergeCell ref="C7:C8"/>
    <mergeCell ref="D7:D8"/>
    <mergeCell ref="E7:E8"/>
    <mergeCell ref="H6:J6"/>
    <mergeCell ref="H7:H8"/>
    <mergeCell ref="I7:I8"/>
    <mergeCell ref="J7:J8"/>
  </mergeCells>
  <hyperlinks>
    <hyperlink ref="A4" location="'List of contents'!A1" tooltip="Changes view to 'List of contents' sheet" display="'Back to 'List of contents'" xr:uid="{00000000-0004-0000-1800-000000000000}"/>
  </hyperlinks>
  <pageMargins left="0.75" right="0.75" top="1" bottom="1" header="0.5" footer="0.5"/>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338779E-2587-4BAA-9B9D-249D4A3FC02F}">
  <dimension ref="A1:AM18"/>
  <sheetViews>
    <sheetView workbookViewId="0">
      <pane ySplit="9" topLeftCell="A10" activePane="bottomLeft" state="frozen"/>
      <selection pane="bottomLeft" activeCell="A4" sqref="A4"/>
    </sheetView>
  </sheetViews>
  <sheetFormatPr defaultRowHeight="14.25" x14ac:dyDescent="0.25"/>
  <cols>
    <col min="2" max="2" width="16.5703125" customWidth="1"/>
    <col min="3" max="14" width="10.28515625" customWidth="1"/>
    <col min="15" max="15" width="16.5703125" customWidth="1"/>
    <col min="16" max="27" width="10.28515625" customWidth="1"/>
    <col min="28" max="28" width="16.5703125" customWidth="1"/>
    <col min="29" max="39" width="10.28515625" customWidth="1"/>
  </cols>
  <sheetData>
    <row r="1" spans="1:39" ht="22.5" x14ac:dyDescent="0.35">
      <c r="A1" s="4" t="s">
        <v>186</v>
      </c>
    </row>
    <row r="2" spans="1:39" ht="20.100000000000001" customHeight="1" x14ac:dyDescent="0.3">
      <c r="A2" s="5" t="s">
        <v>187</v>
      </c>
    </row>
    <row r="3" spans="1:39" ht="20.100000000000001" customHeight="1" x14ac:dyDescent="0.25">
      <c r="A3" s="2" t="s">
        <v>188</v>
      </c>
    </row>
    <row r="4" spans="1:39" ht="20.100000000000001" customHeight="1" x14ac:dyDescent="0.25">
      <c r="A4" s="3" t="s">
        <v>2</v>
      </c>
    </row>
    <row r="5" spans="1:39" ht="20.100000000000001" customHeight="1" x14ac:dyDescent="0.25"/>
    <row r="6" spans="1:39" ht="20.100000000000001" customHeight="1" x14ac:dyDescent="0.25">
      <c r="C6" s="46" t="s">
        <v>39</v>
      </c>
      <c r="D6" s="47"/>
      <c r="E6" s="47"/>
      <c r="F6" s="47"/>
      <c r="G6" s="47"/>
      <c r="H6" s="47"/>
      <c r="I6" s="47"/>
      <c r="J6" s="47"/>
      <c r="K6" s="47"/>
      <c r="L6" s="47"/>
      <c r="M6" s="47"/>
      <c r="O6" s="14"/>
      <c r="P6" s="52" t="s">
        <v>30</v>
      </c>
      <c r="Q6" s="53"/>
      <c r="R6" s="53"/>
      <c r="S6" s="53"/>
      <c r="T6" s="53"/>
      <c r="U6" s="53"/>
      <c r="V6" s="53"/>
      <c r="W6" s="53"/>
      <c r="X6" s="53"/>
      <c r="Y6" s="53"/>
      <c r="Z6" s="53"/>
      <c r="AC6" s="46" t="s">
        <v>31</v>
      </c>
      <c r="AD6" s="47"/>
      <c r="AE6" s="47"/>
      <c r="AF6" s="47"/>
      <c r="AG6" s="47"/>
      <c r="AH6" s="47"/>
      <c r="AI6" s="47"/>
      <c r="AJ6" s="47"/>
      <c r="AK6" s="47"/>
      <c r="AL6" s="47"/>
      <c r="AM6" s="47"/>
    </row>
    <row r="7" spans="1:39" ht="24.95" customHeight="1" x14ac:dyDescent="0.25">
      <c r="C7" s="48" t="s">
        <v>189</v>
      </c>
      <c r="D7" s="48" t="s">
        <v>45</v>
      </c>
      <c r="E7" s="48" t="s">
        <v>46</v>
      </c>
      <c r="F7" s="48" t="s">
        <v>47</v>
      </c>
      <c r="G7" s="48" t="s">
        <v>48</v>
      </c>
      <c r="H7" s="48" t="s">
        <v>49</v>
      </c>
      <c r="I7" s="48" t="s">
        <v>190</v>
      </c>
      <c r="J7" s="48" t="s">
        <v>51</v>
      </c>
      <c r="K7" s="48" t="s">
        <v>52</v>
      </c>
      <c r="L7" s="48" t="s">
        <v>53</v>
      </c>
      <c r="M7" s="48" t="s">
        <v>54</v>
      </c>
      <c r="O7" s="17"/>
      <c r="P7" s="54" t="s">
        <v>189</v>
      </c>
      <c r="Q7" s="54" t="s">
        <v>45</v>
      </c>
      <c r="R7" s="54" t="s">
        <v>46</v>
      </c>
      <c r="S7" s="54" t="s">
        <v>47</v>
      </c>
      <c r="T7" s="54" t="s">
        <v>48</v>
      </c>
      <c r="U7" s="54" t="s">
        <v>49</v>
      </c>
      <c r="V7" s="54" t="s">
        <v>190</v>
      </c>
      <c r="W7" s="54" t="s">
        <v>51</v>
      </c>
      <c r="X7" s="54" t="s">
        <v>52</v>
      </c>
      <c r="Y7" s="54" t="s">
        <v>53</v>
      </c>
      <c r="Z7" s="54" t="s">
        <v>54</v>
      </c>
      <c r="AC7" s="48" t="s">
        <v>189</v>
      </c>
      <c r="AD7" s="48" t="s">
        <v>45</v>
      </c>
      <c r="AE7" s="48" t="s">
        <v>46</v>
      </c>
      <c r="AF7" s="48" t="s">
        <v>47</v>
      </c>
      <c r="AG7" s="48" t="s">
        <v>48</v>
      </c>
      <c r="AH7" s="48" t="s">
        <v>49</v>
      </c>
      <c r="AI7" s="48" t="s">
        <v>190</v>
      </c>
      <c r="AJ7" s="48" t="s">
        <v>51</v>
      </c>
      <c r="AK7" s="48" t="s">
        <v>52</v>
      </c>
      <c r="AL7" s="48" t="s">
        <v>53</v>
      </c>
      <c r="AM7" s="48" t="s">
        <v>54</v>
      </c>
    </row>
    <row r="8" spans="1:39" ht="24.95" customHeight="1" x14ac:dyDescent="0.25">
      <c r="C8" s="49"/>
      <c r="D8" s="49"/>
      <c r="E8" s="49"/>
      <c r="F8" s="49"/>
      <c r="G8" s="49"/>
      <c r="H8" s="49"/>
      <c r="I8" s="49"/>
      <c r="J8" s="49"/>
      <c r="K8" s="49"/>
      <c r="L8" s="49"/>
      <c r="M8" s="49"/>
      <c r="O8" s="17"/>
      <c r="P8" s="55"/>
      <c r="Q8" s="55"/>
      <c r="R8" s="55"/>
      <c r="S8" s="55"/>
      <c r="T8" s="55"/>
      <c r="U8" s="55"/>
      <c r="V8" s="55"/>
      <c r="W8" s="55"/>
      <c r="X8" s="55"/>
      <c r="Y8" s="55"/>
      <c r="Z8" s="55"/>
      <c r="AC8" s="49"/>
      <c r="AD8" s="49"/>
      <c r="AE8" s="49"/>
      <c r="AF8" s="49"/>
      <c r="AG8" s="49"/>
      <c r="AH8" s="49"/>
      <c r="AI8" s="49"/>
      <c r="AJ8" s="49"/>
      <c r="AK8" s="49"/>
      <c r="AL8" s="49"/>
      <c r="AM8" s="49"/>
    </row>
    <row r="9" spans="1:39" ht="20.100000000000001" customHeight="1" x14ac:dyDescent="0.25">
      <c r="C9" s="50" t="s">
        <v>191</v>
      </c>
      <c r="D9" s="47"/>
      <c r="E9" s="47"/>
      <c r="F9" s="47"/>
      <c r="G9" s="47"/>
      <c r="H9" s="47"/>
      <c r="I9" s="47"/>
      <c r="J9" s="47"/>
      <c r="K9" s="47"/>
      <c r="L9" s="47"/>
      <c r="M9" s="47"/>
      <c r="O9" s="17"/>
      <c r="P9" s="63" t="s">
        <v>191</v>
      </c>
      <c r="Q9" s="53"/>
      <c r="R9" s="53"/>
      <c r="S9" s="53"/>
      <c r="T9" s="53"/>
      <c r="U9" s="53"/>
      <c r="V9" s="53"/>
      <c r="W9" s="53"/>
      <c r="X9" s="53"/>
      <c r="Y9" s="53"/>
      <c r="Z9" s="53"/>
      <c r="AC9" s="50" t="s">
        <v>191</v>
      </c>
      <c r="AD9" s="47"/>
      <c r="AE9" s="47"/>
      <c r="AF9" s="47"/>
      <c r="AG9" s="47"/>
      <c r="AH9" s="47"/>
      <c r="AI9" s="47"/>
      <c r="AJ9" s="47"/>
      <c r="AK9" s="47"/>
      <c r="AL9" s="47"/>
      <c r="AM9" s="47"/>
    </row>
    <row r="10" spans="1:39" ht="20.100000000000001" customHeight="1" x14ac:dyDescent="0.25">
      <c r="B10" t="s">
        <v>86</v>
      </c>
      <c r="C10" s="11">
        <v>-0.48351101792454276</v>
      </c>
      <c r="D10" s="11">
        <v>3.7801003147130308</v>
      </c>
      <c r="E10" s="11">
        <v>5.4338848853892729</v>
      </c>
      <c r="F10" s="11">
        <v>3.114981628078306</v>
      </c>
      <c r="G10" s="11">
        <v>1.1699654237921964</v>
      </c>
      <c r="H10" s="11">
        <v>1.9030754022059559</v>
      </c>
      <c r="I10" s="11">
        <v>3.4436811793038924</v>
      </c>
      <c r="J10" s="11">
        <v>2.9269819576453804</v>
      </c>
      <c r="K10" s="11">
        <v>3.3586364121190426</v>
      </c>
      <c r="L10" s="11">
        <v>2.4473215308142615</v>
      </c>
      <c r="M10" s="11">
        <v>2.7512399145022348</v>
      </c>
      <c r="O10" s="17" t="s">
        <v>86</v>
      </c>
      <c r="P10" s="29">
        <v>-1.7018543638180561</v>
      </c>
      <c r="Q10" s="29">
        <v>2.8928080326503736</v>
      </c>
      <c r="R10" s="29">
        <v>5.6540841247717744</v>
      </c>
      <c r="S10" s="29">
        <v>3.3992279490058896</v>
      </c>
      <c r="T10" s="29">
        <v>0.94820166983022869</v>
      </c>
      <c r="U10" s="29">
        <v>1.7748716711674772</v>
      </c>
      <c r="V10" s="29">
        <v>4.1834103722957483</v>
      </c>
      <c r="W10" s="29">
        <v>3.561599022600892</v>
      </c>
      <c r="X10" s="29">
        <v>3.6581423007824077</v>
      </c>
      <c r="Y10" s="29">
        <v>2.261651383726293</v>
      </c>
      <c r="Z10" s="30">
        <v>3.208685426304414</v>
      </c>
      <c r="AB10" t="s">
        <v>86</v>
      </c>
      <c r="AC10" s="11">
        <v>3.7790940418110264</v>
      </c>
      <c r="AD10" s="11">
        <v>5.646484784282646</v>
      </c>
      <c r="AE10" s="11">
        <v>8.973469269300649</v>
      </c>
      <c r="AF10" s="11">
        <v>8.5716619989486773</v>
      </c>
      <c r="AG10" s="11">
        <v>7.1713333850736305</v>
      </c>
      <c r="AH10" s="11">
        <v>8.2932842551359354</v>
      </c>
      <c r="AI10" s="11">
        <v>6.6091876722665477</v>
      </c>
      <c r="AJ10" s="11">
        <v>6.1204428292769286</v>
      </c>
      <c r="AK10" s="11">
        <v>11.114612212147513</v>
      </c>
      <c r="AL10" s="11">
        <v>5.6273136934691159</v>
      </c>
      <c r="AM10" s="11">
        <v>-1.9717948617653414</v>
      </c>
    </row>
    <row r="11" spans="1:39" ht="20.100000000000001" customHeight="1" x14ac:dyDescent="0.25">
      <c r="B11" t="s">
        <v>87</v>
      </c>
      <c r="C11" s="11">
        <v>52.162749746413908</v>
      </c>
      <c r="D11" s="11">
        <v>52.184655374449584</v>
      </c>
      <c r="E11" s="11">
        <v>61.139721169529146</v>
      </c>
      <c r="F11" s="11">
        <v>60.408105057072447</v>
      </c>
      <c r="G11" s="11">
        <v>47.709942939685277</v>
      </c>
      <c r="H11" s="11">
        <v>62.875426725424454</v>
      </c>
      <c r="I11" s="11">
        <v>61.322736613351793</v>
      </c>
      <c r="J11" s="11">
        <v>57.93710983023982</v>
      </c>
      <c r="K11" s="11">
        <v>50.867327152262554</v>
      </c>
      <c r="L11" s="11">
        <v>48.720226513697426</v>
      </c>
      <c r="M11" s="11">
        <v>68.653764810266338</v>
      </c>
      <c r="O11" s="17" t="s">
        <v>87</v>
      </c>
      <c r="P11" s="22">
        <v>43.420162257399888</v>
      </c>
      <c r="Q11" s="22">
        <v>52.184655374449584</v>
      </c>
      <c r="R11" s="22">
        <v>61.139721169529146</v>
      </c>
      <c r="S11" s="22">
        <v>60.408105057072447</v>
      </c>
      <c r="T11" s="22">
        <v>47.709942939685277</v>
      </c>
      <c r="U11" s="22">
        <v>62.875426725424454</v>
      </c>
      <c r="V11" s="22">
        <v>61.322736613351793</v>
      </c>
      <c r="W11" s="22">
        <v>57.93710983023982</v>
      </c>
      <c r="X11" s="22">
        <v>50.867327152262554</v>
      </c>
      <c r="Y11" s="22">
        <v>48.720226513697426</v>
      </c>
      <c r="Z11" s="23">
        <v>68.653764810266338</v>
      </c>
      <c r="AB11" t="s">
        <v>87</v>
      </c>
      <c r="AC11" s="11">
        <v>36.663053026232298</v>
      </c>
      <c r="AD11" s="11">
        <v>54.472150845026491</v>
      </c>
      <c r="AE11" s="11">
        <v>113.63008704553317</v>
      </c>
      <c r="AF11" s="11">
        <v>84.123252768683642</v>
      </c>
      <c r="AG11" s="11">
        <v>77.810675439069243</v>
      </c>
      <c r="AH11" s="11">
        <v>60.663883911248504</v>
      </c>
      <c r="AI11" s="11">
        <v>38.586401256932668</v>
      </c>
      <c r="AJ11" s="11">
        <v>47.796652865108122</v>
      </c>
      <c r="AK11" s="11">
        <v>439.87764436277547</v>
      </c>
      <c r="AL11" s="11">
        <v>368.32357300013109</v>
      </c>
      <c r="AM11" s="11">
        <v>15.096704564356134</v>
      </c>
    </row>
    <row r="12" spans="1:39" ht="20.100000000000001" customHeight="1" x14ac:dyDescent="0.25">
      <c r="B12" t="s">
        <v>88</v>
      </c>
      <c r="C12" s="11">
        <v>12.905902734918874</v>
      </c>
      <c r="D12" s="11">
        <v>17.764161210588533</v>
      </c>
      <c r="E12" s="11">
        <v>17.785513518939805</v>
      </c>
      <c r="F12" s="11">
        <v>14.397355272017693</v>
      </c>
      <c r="G12" s="11">
        <v>10.179438058122786</v>
      </c>
      <c r="H12" s="11">
        <v>15.008045649454401</v>
      </c>
      <c r="I12" s="11">
        <v>14.664908812857133</v>
      </c>
      <c r="J12" s="11">
        <v>12.581775057219101</v>
      </c>
      <c r="K12" s="11">
        <v>12.561759077446888</v>
      </c>
      <c r="L12" s="11">
        <v>14.551850734537929</v>
      </c>
      <c r="M12" s="11">
        <v>10.887924279862501</v>
      </c>
      <c r="O12" s="17" t="s">
        <v>88</v>
      </c>
      <c r="P12" s="22">
        <v>17.332935232474746</v>
      </c>
      <c r="Q12" s="22">
        <v>23.038890102503053</v>
      </c>
      <c r="R12" s="22">
        <v>25.042464712138834</v>
      </c>
      <c r="S12" s="22">
        <v>22.01037910201558</v>
      </c>
      <c r="T12" s="22">
        <v>19.456926963406072</v>
      </c>
      <c r="U12" s="22">
        <v>21.739240845079649</v>
      </c>
      <c r="V12" s="22">
        <v>24.288136865448568</v>
      </c>
      <c r="W12" s="22">
        <v>22.601117486993729</v>
      </c>
      <c r="X12" s="22">
        <v>21.806942192154231</v>
      </c>
      <c r="Y12" s="22">
        <v>24.165326179139541</v>
      </c>
      <c r="Z12" s="23">
        <v>19.280583636597871</v>
      </c>
      <c r="AB12" t="s">
        <v>88</v>
      </c>
      <c r="AC12" s="11">
        <v>4.6870672363490513</v>
      </c>
      <c r="AD12" s="11">
        <v>12.243783435043859</v>
      </c>
      <c r="AE12" s="11">
        <v>16.205663018349391</v>
      </c>
      <c r="AF12" s="11">
        <v>15.832074620224791</v>
      </c>
      <c r="AG12" s="11">
        <v>13.685661705399271</v>
      </c>
      <c r="AH12" s="11">
        <v>14.168372613398098</v>
      </c>
      <c r="AI12" s="11">
        <v>10.572956237579412</v>
      </c>
      <c r="AJ12" s="11">
        <v>12.080292708220174</v>
      </c>
      <c r="AK12" s="11">
        <v>15.170756777931398</v>
      </c>
      <c r="AL12" s="11">
        <v>11.346366016520577</v>
      </c>
      <c r="AM12" s="11">
        <v>1.2901147918662481</v>
      </c>
    </row>
    <row r="13" spans="1:39" ht="20.100000000000001" customHeight="1" x14ac:dyDescent="0.25">
      <c r="B13" t="s">
        <v>89</v>
      </c>
      <c r="C13" s="11">
        <v>1.0053204558118978</v>
      </c>
      <c r="D13" s="11">
        <v>5.2349215840453933</v>
      </c>
      <c r="E13" s="11">
        <v>5.898160484576108</v>
      </c>
      <c r="F13" s="11">
        <v>2.2894517488196557</v>
      </c>
      <c r="G13" s="11">
        <v>1.3291624864394291</v>
      </c>
      <c r="H13" s="11">
        <v>3.4441454575761989</v>
      </c>
      <c r="I13" s="11">
        <v>3.6711712966936432</v>
      </c>
      <c r="J13" s="11">
        <v>2.7400254584870067</v>
      </c>
      <c r="K13" s="11">
        <v>2.8824788615622516</v>
      </c>
      <c r="L13" s="11">
        <v>2.8646296738198629</v>
      </c>
      <c r="M13" s="11">
        <v>2.172224421144433</v>
      </c>
      <c r="O13" s="17" t="s">
        <v>89</v>
      </c>
      <c r="P13" s="22">
        <v>7.7446064803791348</v>
      </c>
      <c r="Q13" s="22">
        <v>10.780193864034162</v>
      </c>
      <c r="R13" s="22">
        <v>15.180718969342868</v>
      </c>
      <c r="S13" s="22">
        <v>13.774891891048552</v>
      </c>
      <c r="T13" s="22">
        <v>11.53812356495842</v>
      </c>
      <c r="U13" s="22">
        <v>14.569182728761501</v>
      </c>
      <c r="V13" s="22">
        <v>14.92329930478218</v>
      </c>
      <c r="W13" s="22">
        <v>14.539820609785394</v>
      </c>
      <c r="X13" s="22">
        <v>13.01108621500599</v>
      </c>
      <c r="Y13" s="22">
        <v>15.841515122323873</v>
      </c>
      <c r="Z13" s="23">
        <v>16.481920168993422</v>
      </c>
      <c r="AB13" t="s">
        <v>89</v>
      </c>
      <c r="AC13" s="11">
        <v>1.1857283595611667</v>
      </c>
      <c r="AD13" s="11">
        <v>2.4804191535046676</v>
      </c>
      <c r="AE13" s="11">
        <v>2.7632256292167021</v>
      </c>
      <c r="AF13" s="11">
        <v>5.8385705856348364</v>
      </c>
      <c r="AG13" s="11">
        <v>4.8872532160703983</v>
      </c>
      <c r="AH13" s="11">
        <v>5.8340260717132306</v>
      </c>
      <c r="AI13" s="11">
        <v>5.7481839879425429</v>
      </c>
      <c r="AJ13" s="11">
        <v>3.7239393927234214</v>
      </c>
      <c r="AK13" s="11">
        <v>5.4425694211224913</v>
      </c>
      <c r="AL13" s="11">
        <v>1.2386734372486552</v>
      </c>
      <c r="AM13" s="11">
        <v>-6.6570360636820924E-3</v>
      </c>
    </row>
    <row r="14" spans="1:39" ht="20.100000000000001" customHeight="1" x14ac:dyDescent="0.25">
      <c r="B14" t="s">
        <v>90</v>
      </c>
      <c r="C14" s="11">
        <v>-7.4944626920022683</v>
      </c>
      <c r="D14" s="11">
        <v>0.21130994921638169</v>
      </c>
      <c r="E14" s="11">
        <v>-2.1970430274355386</v>
      </c>
      <c r="F14" s="11">
        <v>-2.6690467649959184</v>
      </c>
      <c r="G14" s="11">
        <v>-5.3018321025720638</v>
      </c>
      <c r="H14" s="11">
        <v>-5.2417577933357231</v>
      </c>
      <c r="I14" s="11">
        <v>-5.5087166626568216</v>
      </c>
      <c r="J14" s="11">
        <v>-2.2778935822165076</v>
      </c>
      <c r="K14" s="11">
        <v>-1.5895779620668959</v>
      </c>
      <c r="L14" s="11">
        <v>-0.52801178875665067</v>
      </c>
      <c r="M14" s="11">
        <v>-1.6783490814390762</v>
      </c>
      <c r="O14" s="17" t="s">
        <v>90</v>
      </c>
      <c r="P14" s="22">
        <v>-9.075545486794578</v>
      </c>
      <c r="Q14" s="22">
        <v>-3.5028846105437133</v>
      </c>
      <c r="R14" s="22">
        <v>-2.3379823984253401</v>
      </c>
      <c r="S14" s="22">
        <v>-1.8380375690978592</v>
      </c>
      <c r="T14" s="22">
        <v>-7.8954359004159809</v>
      </c>
      <c r="U14" s="22">
        <v>-2.8848574519358392</v>
      </c>
      <c r="V14" s="22">
        <v>-0.35508929246801757</v>
      </c>
      <c r="W14" s="22">
        <v>0.1949751533240931</v>
      </c>
      <c r="X14" s="22">
        <v>5.0666758496558</v>
      </c>
      <c r="Y14" s="22">
        <v>-6.2500133826323605</v>
      </c>
      <c r="Z14" s="23">
        <v>-2.2412082102831326</v>
      </c>
      <c r="AB14" t="s">
        <v>90</v>
      </c>
      <c r="AC14" s="11">
        <v>-0.28352703485454989</v>
      </c>
      <c r="AD14" s="11">
        <v>-0.46683188645284712</v>
      </c>
      <c r="AE14" s="11">
        <v>-0.22976072719201765</v>
      </c>
      <c r="AF14" s="11">
        <v>1.7880587819154643E-2</v>
      </c>
      <c r="AG14" s="11">
        <v>-0.27603016314019724</v>
      </c>
      <c r="AH14" s="11">
        <v>0.12784942140651023</v>
      </c>
      <c r="AI14" s="11">
        <v>9.7955621415133157E-3</v>
      </c>
      <c r="AJ14" s="11">
        <v>-0.54294125710762886</v>
      </c>
      <c r="AK14" s="11">
        <v>-0.5156480016449777</v>
      </c>
      <c r="AL14" s="11">
        <v>-0.84779747433902508</v>
      </c>
      <c r="AM14" s="11">
        <v>-6.566436639635123</v>
      </c>
    </row>
    <row r="15" spans="1:39" ht="20.100000000000001" customHeight="1" x14ac:dyDescent="0.25">
      <c r="B15" t="s">
        <v>91</v>
      </c>
      <c r="C15" s="11">
        <v>-27.784229498927726</v>
      </c>
      <c r="D15" s="11">
        <v>-16.113041115427997</v>
      </c>
      <c r="E15" s="11">
        <v>-15.800209373616608</v>
      </c>
      <c r="F15" s="11">
        <v>-17.561032338046676</v>
      </c>
      <c r="G15" s="11">
        <v>-19.853443915463874</v>
      </c>
      <c r="H15" s="11">
        <v>-24.133719881443906</v>
      </c>
      <c r="I15" s="11">
        <v>-23.726805843726471</v>
      </c>
      <c r="J15" s="11">
        <v>-16.867908101536656</v>
      </c>
      <c r="K15" s="11">
        <v>-18.017467502256348</v>
      </c>
      <c r="L15" s="11">
        <v>-17.734396490386921</v>
      </c>
      <c r="M15" s="11">
        <v>-14.933098568354907</v>
      </c>
      <c r="O15" s="17" t="s">
        <v>91</v>
      </c>
      <c r="P15" s="22">
        <v>-27.784229498927726</v>
      </c>
      <c r="Q15" s="22">
        <v>-16.113041115427997</v>
      </c>
      <c r="R15" s="22">
        <v>-15.399032385999897</v>
      </c>
      <c r="S15" s="22">
        <v>-17.167362034216048</v>
      </c>
      <c r="T15" s="22">
        <v>-16.793650425150354</v>
      </c>
      <c r="U15" s="22">
        <v>-20.087735912570352</v>
      </c>
      <c r="V15" s="22">
        <v>-20.034566784588172</v>
      </c>
      <c r="W15" s="22">
        <v>-16.867908101536656</v>
      </c>
      <c r="X15" s="22">
        <v>-18.017467502256348</v>
      </c>
      <c r="Y15" s="22">
        <v>-17.734396490386921</v>
      </c>
      <c r="Z15" s="23">
        <v>-14.933098568354907</v>
      </c>
      <c r="AB15" t="s">
        <v>91</v>
      </c>
      <c r="AC15" s="11">
        <v>-46.524184885424582</v>
      </c>
      <c r="AD15" s="11">
        <v>-56.025697076230131</v>
      </c>
      <c r="AE15" s="11">
        <v>-40.361176282951092</v>
      </c>
      <c r="AF15" s="11">
        <v>-32.842654668202051</v>
      </c>
      <c r="AG15" s="11">
        <v>-47.265642525006655</v>
      </c>
      <c r="AH15" s="11">
        <v>-53.856166737492316</v>
      </c>
      <c r="AI15" s="11">
        <v>-47.916139470904028</v>
      </c>
      <c r="AJ15" s="11">
        <v>-50.742646157008394</v>
      </c>
      <c r="AK15" s="11">
        <v>-58.853302146693409</v>
      </c>
      <c r="AL15" s="11">
        <v>-58.154760932426818</v>
      </c>
      <c r="AM15" s="11">
        <v>-53.627751775283706</v>
      </c>
    </row>
    <row r="16" spans="1:39" ht="20.100000000000001" customHeight="1" x14ac:dyDescent="0.25">
      <c r="C16" s="11"/>
      <c r="D16" s="11"/>
      <c r="E16" s="11"/>
      <c r="F16" s="11"/>
      <c r="G16" s="11"/>
      <c r="H16" s="11"/>
      <c r="I16" s="11"/>
      <c r="J16" s="11"/>
      <c r="K16" s="11"/>
      <c r="L16" s="11"/>
      <c r="M16" s="11"/>
      <c r="O16" s="17"/>
      <c r="P16" s="22"/>
      <c r="Q16" s="22"/>
      <c r="R16" s="22"/>
      <c r="S16" s="22"/>
      <c r="T16" s="22"/>
      <c r="U16" s="22"/>
      <c r="V16" s="22"/>
      <c r="W16" s="22"/>
      <c r="X16" s="22"/>
      <c r="Y16" s="22"/>
      <c r="Z16" s="23"/>
      <c r="AC16" s="11"/>
      <c r="AD16" s="11"/>
      <c r="AE16" s="11"/>
      <c r="AF16" s="11"/>
      <c r="AG16" s="11"/>
      <c r="AH16" s="11"/>
      <c r="AI16" s="11"/>
      <c r="AJ16" s="11"/>
      <c r="AK16" s="11"/>
      <c r="AL16" s="11"/>
      <c r="AM16" s="11"/>
    </row>
    <row r="17" spans="2:39" ht="20.100000000000001" customHeight="1" x14ac:dyDescent="0.25">
      <c r="B17" t="s">
        <v>8</v>
      </c>
      <c r="C17" s="12">
        <v>71</v>
      </c>
      <c r="D17" s="12">
        <v>71</v>
      </c>
      <c r="E17" s="12">
        <v>79</v>
      </c>
      <c r="F17" s="12">
        <v>85</v>
      </c>
      <c r="G17" s="12">
        <v>89</v>
      </c>
      <c r="H17" s="12">
        <v>82</v>
      </c>
      <c r="I17" s="12">
        <v>90</v>
      </c>
      <c r="J17" s="12">
        <v>88</v>
      </c>
      <c r="K17" s="12">
        <v>87</v>
      </c>
      <c r="L17" s="12">
        <v>94</v>
      </c>
      <c r="M17" s="12">
        <v>86</v>
      </c>
      <c r="O17" s="24" t="s">
        <v>8</v>
      </c>
      <c r="P17" s="25">
        <v>27</v>
      </c>
      <c r="Q17" s="25">
        <v>27</v>
      </c>
      <c r="R17" s="25">
        <v>29</v>
      </c>
      <c r="S17" s="25">
        <v>29</v>
      </c>
      <c r="T17" s="25">
        <v>29</v>
      </c>
      <c r="U17" s="25">
        <v>28</v>
      </c>
      <c r="V17" s="25">
        <v>28</v>
      </c>
      <c r="W17" s="25">
        <v>30</v>
      </c>
      <c r="X17" s="25">
        <v>29</v>
      </c>
      <c r="Y17" s="25">
        <v>29</v>
      </c>
      <c r="Z17" s="26">
        <v>29</v>
      </c>
      <c r="AB17" t="s">
        <v>8</v>
      </c>
      <c r="AC17" s="12">
        <v>42</v>
      </c>
      <c r="AD17" s="12">
        <v>52</v>
      </c>
      <c r="AE17" s="12">
        <v>70</v>
      </c>
      <c r="AF17" s="12">
        <v>63</v>
      </c>
      <c r="AG17" s="12">
        <v>60</v>
      </c>
      <c r="AH17" s="12">
        <v>59</v>
      </c>
      <c r="AI17" s="12">
        <v>58</v>
      </c>
      <c r="AJ17" s="12">
        <v>54</v>
      </c>
      <c r="AK17" s="12">
        <v>49</v>
      </c>
      <c r="AL17" s="12">
        <v>61</v>
      </c>
      <c r="AM17" s="12">
        <v>40</v>
      </c>
    </row>
    <row r="18" spans="2:39" ht="20.100000000000001" customHeight="1" x14ac:dyDescent="0.25"/>
  </sheetData>
  <mergeCells count="39">
    <mergeCell ref="I7:I8"/>
    <mergeCell ref="J7:J8"/>
    <mergeCell ref="K7:K8"/>
    <mergeCell ref="L7:L8"/>
    <mergeCell ref="M7:M8"/>
    <mergeCell ref="D7:D8"/>
    <mergeCell ref="E7:E8"/>
    <mergeCell ref="F7:F8"/>
    <mergeCell ref="G7:G8"/>
    <mergeCell ref="H7:H8"/>
    <mergeCell ref="C9:M9"/>
    <mergeCell ref="P6:Z6"/>
    <mergeCell ref="P7:P8"/>
    <mergeCell ref="Q7:Q8"/>
    <mergeCell ref="R7:R8"/>
    <mergeCell ref="S7:S8"/>
    <mergeCell ref="T7:T8"/>
    <mergeCell ref="U7:U8"/>
    <mergeCell ref="V7:V8"/>
    <mergeCell ref="W7:W8"/>
    <mergeCell ref="X7:X8"/>
    <mergeCell ref="Y7:Y8"/>
    <mergeCell ref="Z7:Z8"/>
    <mergeCell ref="P9:Z9"/>
    <mergeCell ref="C6:M6"/>
    <mergeCell ref="C7:C8"/>
    <mergeCell ref="AC9:AM9"/>
    <mergeCell ref="AC6:AM6"/>
    <mergeCell ref="AC7:AC8"/>
    <mergeCell ref="AD7:AD8"/>
    <mergeCell ref="AE7:AE8"/>
    <mergeCell ref="AF7:AF8"/>
    <mergeCell ref="AG7:AG8"/>
    <mergeCell ref="AH7:AH8"/>
    <mergeCell ref="AI7:AI8"/>
    <mergeCell ref="AJ7:AJ8"/>
    <mergeCell ref="AK7:AK8"/>
    <mergeCell ref="AL7:AL8"/>
    <mergeCell ref="AM7:AM8"/>
  </mergeCells>
  <hyperlinks>
    <hyperlink ref="A4" location="'List of contents'!A1" tooltip="Changes view to 'List of contents' sheet" display="'Back to 'List of contents'" xr:uid="{00000000-0004-0000-1900-000000000000}"/>
  </hyperlinks>
  <pageMargins left="0.75" right="0.75" top="1" bottom="1" header="0.5" footer="0.5"/>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58763E1-2721-446E-A7EF-190AB361981A}">
  <dimension ref="A1:O21"/>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x14ac:dyDescent="0.35">
      <c r="A1" s="4" t="s">
        <v>192</v>
      </c>
    </row>
    <row r="2" spans="1:15" ht="20.100000000000001" customHeight="1" x14ac:dyDescent="0.3">
      <c r="A2" s="27"/>
    </row>
    <row r="3" spans="1:15" ht="20.100000000000001" customHeight="1" x14ac:dyDescent="0.25">
      <c r="A3" s="2" t="s">
        <v>193</v>
      </c>
    </row>
    <row r="4" spans="1:15" ht="20.100000000000001" customHeight="1" x14ac:dyDescent="0.25">
      <c r="A4" s="3" t="s">
        <v>2</v>
      </c>
    </row>
    <row r="5" spans="1:15" ht="20.100000000000001" customHeight="1" x14ac:dyDescent="0.25"/>
    <row r="6" spans="1:15" ht="20.100000000000001" customHeight="1" x14ac:dyDescent="0.25">
      <c r="C6" s="46" t="s">
        <v>18</v>
      </c>
      <c r="D6" s="47"/>
      <c r="E6" s="47"/>
      <c r="G6" s="14"/>
      <c r="H6" s="52" t="s">
        <v>30</v>
      </c>
      <c r="I6" s="53"/>
      <c r="J6" s="53"/>
      <c r="M6" s="46" t="s">
        <v>31</v>
      </c>
      <c r="N6" s="47"/>
      <c r="O6" s="47"/>
    </row>
    <row r="7" spans="1:15" ht="24.95" customHeight="1" x14ac:dyDescent="0.25">
      <c r="C7" s="48" t="s">
        <v>19</v>
      </c>
      <c r="D7" s="59"/>
      <c r="E7" s="48" t="s">
        <v>20</v>
      </c>
      <c r="G7" s="17"/>
      <c r="H7" s="54" t="s">
        <v>19</v>
      </c>
      <c r="I7" s="61"/>
      <c r="J7" s="54" t="s">
        <v>20</v>
      </c>
      <c r="M7" s="48" t="s">
        <v>19</v>
      </c>
      <c r="N7" s="59"/>
      <c r="O7" s="48" t="s">
        <v>20</v>
      </c>
    </row>
    <row r="8" spans="1:15" ht="24.95" customHeight="1" x14ac:dyDescent="0.25">
      <c r="C8" s="49"/>
      <c r="D8" s="60"/>
      <c r="E8" s="49"/>
      <c r="G8" s="17"/>
      <c r="H8" s="55"/>
      <c r="I8" s="62"/>
      <c r="J8" s="55"/>
      <c r="M8" s="49"/>
      <c r="N8" s="60"/>
      <c r="O8" s="49"/>
    </row>
    <row r="9" spans="1:15" ht="20.100000000000001" customHeight="1" x14ac:dyDescent="0.25">
      <c r="C9" s="50" t="s">
        <v>21</v>
      </c>
      <c r="D9" s="47"/>
      <c r="E9" s="51"/>
      <c r="G9" s="17"/>
      <c r="H9" s="56" t="s">
        <v>21</v>
      </c>
      <c r="I9" s="57"/>
      <c r="J9" s="58"/>
      <c r="M9" s="50" t="s">
        <v>21</v>
      </c>
      <c r="N9" s="47"/>
      <c r="O9" s="51"/>
    </row>
    <row r="10" spans="1:15" ht="20.100000000000001" customHeight="1" x14ac:dyDescent="0.25">
      <c r="B10" t="s">
        <v>22</v>
      </c>
      <c r="C10" s="11">
        <v>100</v>
      </c>
      <c r="D10" s="11">
        <v>98.986479704170463</v>
      </c>
      <c r="E10" s="11">
        <v>-1.0135202958295366</v>
      </c>
      <c r="G10" s="17" t="s">
        <v>22</v>
      </c>
      <c r="H10" s="22">
        <v>100</v>
      </c>
      <c r="I10" s="22">
        <v>99.063020779353664</v>
      </c>
      <c r="J10" s="23">
        <v>-0.93697922064633588</v>
      </c>
      <c r="L10" t="s">
        <v>22</v>
      </c>
      <c r="M10" s="11">
        <v>100</v>
      </c>
      <c r="N10" s="11">
        <v>102.33608917116295</v>
      </c>
      <c r="O10" s="11">
        <v>2.3360891711629534</v>
      </c>
    </row>
    <row r="11" spans="1:15" ht="20.100000000000001" customHeight="1" x14ac:dyDescent="0.25">
      <c r="B11" t="s">
        <v>23</v>
      </c>
      <c r="C11" s="11">
        <v>98.986479704170463</v>
      </c>
      <c r="D11" s="11">
        <v>99.374410984434135</v>
      </c>
      <c r="E11" s="11">
        <v>0.38793128026367185</v>
      </c>
      <c r="G11" s="17" t="s">
        <v>23</v>
      </c>
      <c r="H11" s="22">
        <v>99.063020779353664</v>
      </c>
      <c r="I11" s="22">
        <v>99.490712000204923</v>
      </c>
      <c r="J11" s="23">
        <v>0.42769122085125844</v>
      </c>
      <c r="L11" t="s">
        <v>23</v>
      </c>
      <c r="M11" s="11">
        <v>102.33608917116295</v>
      </c>
      <c r="N11" s="11">
        <v>102.78145097208215</v>
      </c>
      <c r="O11" s="11">
        <v>0.4453618009192013</v>
      </c>
    </row>
    <row r="12" spans="1:15" ht="20.100000000000001" customHeight="1" x14ac:dyDescent="0.25">
      <c r="B12" t="s">
        <v>24</v>
      </c>
      <c r="C12" s="11">
        <v>99.374410984434135</v>
      </c>
      <c r="D12" s="11">
        <v>101.00443685820029</v>
      </c>
      <c r="E12" s="11">
        <v>1.6300258737661579</v>
      </c>
      <c r="G12" s="17" t="s">
        <v>24</v>
      </c>
      <c r="H12" s="22">
        <v>99.490712000204923</v>
      </c>
      <c r="I12" s="22">
        <v>101.4580586886777</v>
      </c>
      <c r="J12" s="23">
        <v>1.9673466884727731</v>
      </c>
      <c r="L12" t="s">
        <v>24</v>
      </c>
      <c r="M12" s="11">
        <v>102.78145097208215</v>
      </c>
      <c r="N12" s="11">
        <v>102.80930904393378</v>
      </c>
      <c r="O12" s="11">
        <v>2.7858071851625255E-2</v>
      </c>
    </row>
    <row r="13" spans="1:15" ht="20.100000000000001" customHeight="1" x14ac:dyDescent="0.25">
      <c r="B13" t="s">
        <v>25</v>
      </c>
      <c r="C13" s="11">
        <v>101.00443685820029</v>
      </c>
      <c r="D13" s="11">
        <v>101.00920409460821</v>
      </c>
      <c r="E13" s="11">
        <v>4.7672364079147656E-3</v>
      </c>
      <c r="G13" s="17" t="s">
        <v>25</v>
      </c>
      <c r="H13" s="22">
        <v>101.4580586886777</v>
      </c>
      <c r="I13" s="22">
        <v>100.94352257250949</v>
      </c>
      <c r="J13" s="23">
        <v>-0.51453611616820183</v>
      </c>
      <c r="L13" t="s">
        <v>25</v>
      </c>
      <c r="M13" s="11">
        <v>102.80930904393378</v>
      </c>
      <c r="N13" s="11">
        <v>103.28778725479886</v>
      </c>
      <c r="O13" s="11">
        <v>0.47847821086507736</v>
      </c>
    </row>
    <row r="14" spans="1:15" ht="20.100000000000001" customHeight="1" x14ac:dyDescent="0.25">
      <c r="B14" t="s">
        <v>26</v>
      </c>
      <c r="C14" s="11">
        <v>101.00920409460821</v>
      </c>
      <c r="D14" s="11">
        <v>102.6796393320494</v>
      </c>
      <c r="E14" s="11">
        <v>1.6704352374411968</v>
      </c>
      <c r="G14" s="17" t="s">
        <v>26</v>
      </c>
      <c r="H14" s="22">
        <v>100.94352257250949</v>
      </c>
      <c r="I14" s="22">
        <v>102.20475419928829</v>
      </c>
      <c r="J14" s="23">
        <v>1.2612316267787946</v>
      </c>
      <c r="L14" t="s">
        <v>26</v>
      </c>
      <c r="M14" s="11">
        <v>103.28778725479886</v>
      </c>
      <c r="N14" s="11">
        <v>108.29267789467562</v>
      </c>
      <c r="O14" s="11">
        <v>5.0048906398767627</v>
      </c>
    </row>
    <row r="15" spans="1:15" ht="20.100000000000001" customHeight="1" x14ac:dyDescent="0.25">
      <c r="B15" t="s">
        <v>27</v>
      </c>
      <c r="C15" s="11">
        <v>102.6796393320494</v>
      </c>
      <c r="D15" s="11">
        <v>102.62639651240026</v>
      </c>
      <c r="E15" s="11">
        <v>-5.3242819649142348E-2</v>
      </c>
      <c r="G15" s="17" t="s">
        <v>27</v>
      </c>
      <c r="H15" s="22">
        <v>102.20475419928829</v>
      </c>
      <c r="I15" s="22">
        <v>102.23160438538976</v>
      </c>
      <c r="J15" s="23">
        <v>2.6850186101469831E-2</v>
      </c>
      <c r="L15" t="s">
        <v>27</v>
      </c>
      <c r="M15" s="11">
        <v>108.29267789467562</v>
      </c>
      <c r="N15" s="11">
        <v>107.89412500584203</v>
      </c>
      <c r="O15" s="11">
        <v>-0.39855288883359208</v>
      </c>
    </row>
    <row r="16" spans="1:15" ht="20.100000000000001" customHeight="1" x14ac:dyDescent="0.25">
      <c r="B16" t="s">
        <v>28</v>
      </c>
      <c r="C16" s="11">
        <v>102.62639651240026</v>
      </c>
      <c r="D16" s="11">
        <v>102.75123991450222</v>
      </c>
      <c r="E16" s="11">
        <v>0.1248434021019591</v>
      </c>
      <c r="G16" s="17" t="s">
        <v>28</v>
      </c>
      <c r="H16" s="22">
        <v>102.23160438538976</v>
      </c>
      <c r="I16" s="22">
        <v>103.20868542630438</v>
      </c>
      <c r="J16" s="23">
        <v>0.97708104091462644</v>
      </c>
      <c r="L16" t="s">
        <v>28</v>
      </c>
      <c r="M16" s="11">
        <v>107.89412500584203</v>
      </c>
      <c r="N16" s="11">
        <v>98.028205138234654</v>
      </c>
      <c r="O16" s="11">
        <v>-9.8659198676073743</v>
      </c>
    </row>
    <row r="17" spans="2:15" ht="20.100000000000001" customHeight="1" x14ac:dyDescent="0.25">
      <c r="B17" t="s">
        <v>29</v>
      </c>
      <c r="C17" s="11">
        <v>100</v>
      </c>
      <c r="D17" s="11">
        <v>102.75123991450224</v>
      </c>
      <c r="E17" s="11">
        <v>2.7512399145022357</v>
      </c>
      <c r="G17" s="17" t="s">
        <v>29</v>
      </c>
      <c r="H17" s="22">
        <v>100</v>
      </c>
      <c r="I17" s="22">
        <v>103.20868542630441</v>
      </c>
      <c r="J17" s="23">
        <v>3.2086854263044131</v>
      </c>
      <c r="L17" t="s">
        <v>29</v>
      </c>
      <c r="M17" s="11">
        <v>100</v>
      </c>
      <c r="N17" s="11">
        <v>98.028205138234654</v>
      </c>
      <c r="O17" s="11">
        <v>-1.9717948617653462</v>
      </c>
    </row>
    <row r="18" spans="2:15" ht="20.100000000000001" customHeight="1" x14ac:dyDescent="0.25">
      <c r="C18" s="11"/>
      <c r="D18" s="11"/>
      <c r="E18" s="11"/>
      <c r="G18" s="17"/>
      <c r="H18" s="22"/>
      <c r="I18" s="22"/>
      <c r="J18" s="23"/>
      <c r="M18" s="11"/>
      <c r="N18" s="11"/>
      <c r="O18" s="11"/>
    </row>
    <row r="19" spans="2:15" ht="20.100000000000001" customHeight="1" x14ac:dyDescent="0.25">
      <c r="B19" t="s">
        <v>8</v>
      </c>
      <c r="C19" s="12">
        <v>86</v>
      </c>
      <c r="D19" s="12">
        <v>86</v>
      </c>
      <c r="E19" s="12">
        <v>86</v>
      </c>
      <c r="G19" s="24" t="s">
        <v>8</v>
      </c>
      <c r="H19" s="25">
        <v>29</v>
      </c>
      <c r="I19" s="25">
        <v>29</v>
      </c>
      <c r="J19" s="26">
        <v>29</v>
      </c>
      <c r="L19" t="s">
        <v>8</v>
      </c>
      <c r="M19" s="12">
        <v>40</v>
      </c>
      <c r="N19" s="12">
        <v>40</v>
      </c>
      <c r="O19" s="12">
        <v>40</v>
      </c>
    </row>
    <row r="20" spans="2:15" ht="20.100000000000001" customHeight="1" x14ac:dyDescent="0.25">
      <c r="C20" s="13"/>
      <c r="D20" s="13"/>
      <c r="E20" s="13"/>
      <c r="H20" s="13"/>
      <c r="I20" s="13"/>
      <c r="J20" s="13"/>
      <c r="M20" s="13"/>
      <c r="N20" s="13"/>
      <c r="O20" s="13"/>
    </row>
    <row r="21" spans="2:15" ht="20.100000000000001" customHeight="1" x14ac:dyDescent="0.25"/>
  </sheetData>
  <mergeCells count="12">
    <mergeCell ref="M6:O6"/>
    <mergeCell ref="M7:N8"/>
    <mergeCell ref="O7:O8"/>
    <mergeCell ref="M9:O9"/>
    <mergeCell ref="C6:E6"/>
    <mergeCell ref="C7:D8"/>
    <mergeCell ref="E7:E8"/>
    <mergeCell ref="C9:E9"/>
    <mergeCell ref="H6:J6"/>
    <mergeCell ref="H7:I8"/>
    <mergeCell ref="J7:J8"/>
    <mergeCell ref="H9:J9"/>
  </mergeCells>
  <hyperlinks>
    <hyperlink ref="A4" location="'List of contents'!A1" tooltip="Changes view to 'List of contents' sheet" display="'Back to 'List of contents'" xr:uid="{00000000-0004-0000-1A00-000000000000}"/>
  </hyperlinks>
  <pageMargins left="0.75" right="0.75" top="1" bottom="1" header="0.5" footer="0.5"/>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70B6D1-A982-4558-8D3E-FA53FC39D84A}">
  <dimension ref="A1:O21"/>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x14ac:dyDescent="0.35">
      <c r="A1" s="4" t="s">
        <v>194</v>
      </c>
    </row>
    <row r="2" spans="1:15" ht="20.100000000000001" customHeight="1" x14ac:dyDescent="0.3">
      <c r="A2" s="5" t="s">
        <v>39</v>
      </c>
    </row>
    <row r="3" spans="1:15" ht="20.100000000000001" customHeight="1" x14ac:dyDescent="0.25">
      <c r="A3" s="2" t="s">
        <v>193</v>
      </c>
    </row>
    <row r="4" spans="1:15" ht="20.100000000000001" customHeight="1" x14ac:dyDescent="0.25">
      <c r="A4" s="3" t="s">
        <v>2</v>
      </c>
    </row>
    <row r="5" spans="1:15" ht="20.100000000000001" customHeight="1" x14ac:dyDescent="0.25"/>
    <row r="6" spans="1:15" ht="20.100000000000001" customHeight="1" x14ac:dyDescent="0.25">
      <c r="C6" s="46" t="s">
        <v>14</v>
      </c>
      <c r="D6" s="47"/>
      <c r="E6" s="47"/>
      <c r="G6" s="14"/>
      <c r="H6" s="52" t="s">
        <v>15</v>
      </c>
      <c r="I6" s="53"/>
      <c r="J6" s="53"/>
      <c r="M6" s="46" t="s">
        <v>16</v>
      </c>
      <c r="N6" s="47"/>
      <c r="O6" s="47"/>
    </row>
    <row r="7" spans="1:15" ht="24.95" customHeight="1" x14ac:dyDescent="0.25">
      <c r="C7" s="48" t="s">
        <v>19</v>
      </c>
      <c r="D7" s="59"/>
      <c r="E7" s="48" t="s">
        <v>20</v>
      </c>
      <c r="G7" s="17"/>
      <c r="H7" s="54" t="s">
        <v>19</v>
      </c>
      <c r="I7" s="61"/>
      <c r="J7" s="54" t="s">
        <v>20</v>
      </c>
      <c r="M7" s="48" t="s">
        <v>19</v>
      </c>
      <c r="N7" s="59"/>
      <c r="O7" s="48" t="s">
        <v>20</v>
      </c>
    </row>
    <row r="8" spans="1:15" ht="24.95" customHeight="1" x14ac:dyDescent="0.25">
      <c r="C8" s="49"/>
      <c r="D8" s="60"/>
      <c r="E8" s="49"/>
      <c r="G8" s="17"/>
      <c r="H8" s="55"/>
      <c r="I8" s="62"/>
      <c r="J8" s="55"/>
      <c r="M8" s="49"/>
      <c r="N8" s="60"/>
      <c r="O8" s="49"/>
    </row>
    <row r="9" spans="1:15" ht="20.100000000000001" customHeight="1" x14ac:dyDescent="0.25">
      <c r="C9" s="50" t="s">
        <v>21</v>
      </c>
      <c r="D9" s="47"/>
      <c r="E9" s="51"/>
      <c r="G9" s="17"/>
      <c r="H9" s="56" t="s">
        <v>21</v>
      </c>
      <c r="I9" s="57"/>
      <c r="J9" s="58"/>
      <c r="M9" s="50" t="s">
        <v>21</v>
      </c>
      <c r="N9" s="47"/>
      <c r="O9" s="51"/>
    </row>
    <row r="10" spans="1:15" ht="20.100000000000001" customHeight="1" x14ac:dyDescent="0.25">
      <c r="B10" t="s">
        <v>22</v>
      </c>
      <c r="C10" s="11">
        <v>100</v>
      </c>
      <c r="D10" s="11">
        <v>104.26263311043843</v>
      </c>
      <c r="E10" s="11">
        <v>4.2626331104384292</v>
      </c>
      <c r="G10" s="17" t="s">
        <v>22</v>
      </c>
      <c r="H10" s="22">
        <v>100</v>
      </c>
      <c r="I10" s="22">
        <v>100.39275163648541</v>
      </c>
      <c r="J10" s="23">
        <v>0.39275163648541422</v>
      </c>
      <c r="L10" t="s">
        <v>22</v>
      </c>
      <c r="M10" s="11">
        <v>100</v>
      </c>
      <c r="N10" s="11">
        <v>95.051959274662721</v>
      </c>
      <c r="O10" s="11">
        <v>-4.9480407253372789</v>
      </c>
    </row>
    <row r="11" spans="1:15" ht="20.100000000000001" customHeight="1" x14ac:dyDescent="0.25">
      <c r="B11" t="s">
        <v>23</v>
      </c>
      <c r="C11" s="11">
        <v>104.26263311043843</v>
      </c>
      <c r="D11" s="11">
        <v>105.88070784037288</v>
      </c>
      <c r="E11" s="11">
        <v>1.6180747299344489</v>
      </c>
      <c r="G11" s="17" t="s">
        <v>23</v>
      </c>
      <c r="H11" s="22">
        <v>100.39275163648541</v>
      </c>
      <c r="I11" s="22">
        <v>100.22034112682071</v>
      </c>
      <c r="J11" s="23">
        <v>-0.17241050966470084</v>
      </c>
      <c r="L11" t="s">
        <v>23</v>
      </c>
      <c r="M11" s="11">
        <v>95.051959274662721</v>
      </c>
      <c r="N11" s="11">
        <v>95.154007896385536</v>
      </c>
      <c r="O11" s="11">
        <v>0.10204862172281537</v>
      </c>
    </row>
    <row r="12" spans="1:15" ht="20.100000000000001" customHeight="1" x14ac:dyDescent="0.25">
      <c r="B12" t="s">
        <v>24</v>
      </c>
      <c r="C12" s="11">
        <v>105.88070784037288</v>
      </c>
      <c r="D12" s="11">
        <v>108.08575246692081</v>
      </c>
      <c r="E12" s="11">
        <v>2.2050446265479309</v>
      </c>
      <c r="G12" s="17" t="s">
        <v>24</v>
      </c>
      <c r="H12" s="22">
        <v>100.22034112682071</v>
      </c>
      <c r="I12" s="22">
        <v>103.66965996309514</v>
      </c>
      <c r="J12" s="23">
        <v>3.4493188362744291</v>
      </c>
      <c r="L12" t="s">
        <v>24</v>
      </c>
      <c r="M12" s="11">
        <v>95.154007896385536</v>
      </c>
      <c r="N12" s="11">
        <v>95.1708056129455</v>
      </c>
      <c r="O12" s="11">
        <v>1.679771655996376E-2</v>
      </c>
    </row>
    <row r="13" spans="1:15" ht="20.100000000000001" customHeight="1" x14ac:dyDescent="0.25">
      <c r="B13" t="s">
        <v>25</v>
      </c>
      <c r="C13" s="11">
        <v>108.08575246692081</v>
      </c>
      <c r="D13" s="11">
        <v>112.31189270646043</v>
      </c>
      <c r="E13" s="11">
        <v>4.2261402395396175</v>
      </c>
      <c r="G13" s="17" t="s">
        <v>25</v>
      </c>
      <c r="H13" s="22">
        <v>103.66965996309514</v>
      </c>
      <c r="I13" s="22">
        <v>102.55350285158126</v>
      </c>
      <c r="J13" s="23">
        <v>-1.1161571115138855</v>
      </c>
      <c r="L13" t="s">
        <v>25</v>
      </c>
      <c r="M13" s="11">
        <v>95.1708056129455</v>
      </c>
      <c r="N13" s="11">
        <v>93.624406799303813</v>
      </c>
      <c r="O13" s="11">
        <v>-1.5463988136416873</v>
      </c>
    </row>
    <row r="14" spans="1:15" ht="20.100000000000001" customHeight="1" x14ac:dyDescent="0.25">
      <c r="B14" t="s">
        <v>26</v>
      </c>
      <c r="C14" s="11">
        <v>112.31189270646043</v>
      </c>
      <c r="D14" s="11">
        <v>119.30156271509635</v>
      </c>
      <c r="E14" s="11">
        <v>6.989670008635926</v>
      </c>
      <c r="G14" s="17" t="s">
        <v>26</v>
      </c>
      <c r="H14" s="22">
        <v>102.55350285158126</v>
      </c>
      <c r="I14" s="22">
        <v>100.19786927840352</v>
      </c>
      <c r="J14" s="23">
        <v>-2.3556335731777409</v>
      </c>
      <c r="L14" t="s">
        <v>26</v>
      </c>
      <c r="M14" s="11">
        <v>93.624406799303813</v>
      </c>
      <c r="N14" s="11">
        <v>95.19835614201736</v>
      </c>
      <c r="O14" s="11">
        <v>1.5739493427135471</v>
      </c>
    </row>
    <row r="15" spans="1:15" ht="20.100000000000001" customHeight="1" x14ac:dyDescent="0.25">
      <c r="B15" t="s">
        <v>27</v>
      </c>
      <c r="C15" s="11">
        <v>119.30156271509635</v>
      </c>
      <c r="D15" s="11">
        <v>119.03314678351639</v>
      </c>
      <c r="E15" s="11">
        <v>-0.26841593157996613</v>
      </c>
      <c r="G15" s="17" t="s">
        <v>27</v>
      </c>
      <c r="H15" s="22">
        <v>100.19786927840352</v>
      </c>
      <c r="I15" s="22">
        <v>100.26190161966014</v>
      </c>
      <c r="J15" s="23">
        <v>6.4032341256620384E-2</v>
      </c>
      <c r="L15" t="s">
        <v>27</v>
      </c>
      <c r="M15" s="11">
        <v>95.19835614201736</v>
      </c>
      <c r="N15" s="11">
        <v>95.181425346921685</v>
      </c>
      <c r="O15" s="11">
        <v>-1.6930795095674966E-2</v>
      </c>
    </row>
    <row r="16" spans="1:15" ht="20.100000000000001" customHeight="1" x14ac:dyDescent="0.25">
      <c r="B16" t="s">
        <v>28</v>
      </c>
      <c r="C16" s="11">
        <v>119.03314678351639</v>
      </c>
      <c r="D16" s="11">
        <v>115.8771485877337</v>
      </c>
      <c r="E16" s="11">
        <v>-3.1559981957826864</v>
      </c>
      <c r="G16" s="17" t="s">
        <v>28</v>
      </c>
      <c r="H16" s="22">
        <v>100.26190161966014</v>
      </c>
      <c r="I16" s="22">
        <v>101.89707822970489</v>
      </c>
      <c r="J16" s="23">
        <v>1.635176610044752</v>
      </c>
      <c r="L16" t="s">
        <v>28</v>
      </c>
      <c r="M16" s="11">
        <v>95.181425346921685</v>
      </c>
      <c r="N16" s="11">
        <v>96.057440149043373</v>
      </c>
      <c r="O16" s="11">
        <v>0.87601480212168781</v>
      </c>
    </row>
    <row r="17" spans="2:15" ht="20.100000000000001" customHeight="1" x14ac:dyDescent="0.25">
      <c r="B17" t="s">
        <v>29</v>
      </c>
      <c r="C17" s="11">
        <v>100</v>
      </c>
      <c r="D17" s="11">
        <v>115.8771485877337</v>
      </c>
      <c r="E17" s="11">
        <v>15.8771485877337</v>
      </c>
      <c r="G17" s="17" t="s">
        <v>29</v>
      </c>
      <c r="H17" s="22">
        <v>100</v>
      </c>
      <c r="I17" s="22">
        <v>101.89707822970489</v>
      </c>
      <c r="J17" s="23">
        <v>1.8970782297048885</v>
      </c>
      <c r="L17" t="s">
        <v>29</v>
      </c>
      <c r="M17" s="11">
        <v>100</v>
      </c>
      <c r="N17" s="11">
        <v>96.057440149043373</v>
      </c>
      <c r="O17" s="11">
        <v>-3.9425598509566271</v>
      </c>
    </row>
    <row r="18" spans="2:15" ht="20.100000000000001" customHeight="1" x14ac:dyDescent="0.25">
      <c r="C18" s="11"/>
      <c r="D18" s="11"/>
      <c r="E18" s="11"/>
      <c r="G18" s="17"/>
      <c r="H18" s="22"/>
      <c r="I18" s="22"/>
      <c r="J18" s="23"/>
      <c r="M18" s="11"/>
      <c r="N18" s="11"/>
      <c r="O18" s="11"/>
    </row>
    <row r="19" spans="2:15" ht="20.100000000000001" customHeight="1" x14ac:dyDescent="0.25">
      <c r="B19" t="s">
        <v>8</v>
      </c>
      <c r="C19" s="12">
        <v>29</v>
      </c>
      <c r="D19" s="12">
        <v>29</v>
      </c>
      <c r="E19" s="12">
        <v>29</v>
      </c>
      <c r="G19" s="24" t="s">
        <v>8</v>
      </c>
      <c r="H19" s="25">
        <v>21</v>
      </c>
      <c r="I19" s="25">
        <v>21</v>
      </c>
      <c r="J19" s="26">
        <v>21</v>
      </c>
      <c r="L19" t="s">
        <v>8</v>
      </c>
      <c r="M19" s="12">
        <v>36</v>
      </c>
      <c r="N19" s="12">
        <v>36</v>
      </c>
      <c r="O19" s="12">
        <v>36</v>
      </c>
    </row>
    <row r="20" spans="2:15" ht="20.100000000000001" customHeight="1" x14ac:dyDescent="0.25">
      <c r="C20" s="13"/>
      <c r="D20" s="13"/>
      <c r="E20" s="13"/>
      <c r="H20" s="13"/>
      <c r="I20" s="13"/>
      <c r="J20" s="13"/>
      <c r="M20" s="13"/>
      <c r="N20" s="13"/>
      <c r="O20" s="13"/>
    </row>
    <row r="21" spans="2:15" ht="20.100000000000001" customHeight="1" x14ac:dyDescent="0.25"/>
  </sheetData>
  <mergeCells count="12">
    <mergeCell ref="M6:O6"/>
    <mergeCell ref="M7:N8"/>
    <mergeCell ref="O7:O8"/>
    <mergeCell ref="M9:O9"/>
    <mergeCell ref="C6:E6"/>
    <mergeCell ref="C7:D8"/>
    <mergeCell ref="E7:E8"/>
    <mergeCell ref="C9:E9"/>
    <mergeCell ref="H6:J6"/>
    <mergeCell ref="H7:I8"/>
    <mergeCell ref="J7:J8"/>
    <mergeCell ref="H9:J9"/>
  </mergeCells>
  <hyperlinks>
    <hyperlink ref="A4" location="'List of contents'!A1" tooltip="Changes view to 'List of contents' sheet" display="'Back to 'List of contents'" xr:uid="{00000000-0004-0000-1B00-000000000000}"/>
  </hyperlinks>
  <pageMargins left="0.75" right="0.75" top="1" bottom="1" header="0.5" footer="0.5"/>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DD4F641-0367-480C-831E-630DAE089A23}">
  <dimension ref="A1:L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5" width="10.28515625" customWidth="1"/>
    <col min="6" max="6" width="16.5703125" customWidth="1"/>
    <col min="7" max="9" width="10.28515625" customWidth="1"/>
    <col min="10" max="10" width="16.5703125" customWidth="1"/>
    <col min="11" max="12" width="10.28515625" customWidth="1"/>
  </cols>
  <sheetData>
    <row r="1" spans="1:12" ht="22.5" x14ac:dyDescent="0.35">
      <c r="A1" s="4" t="s">
        <v>195</v>
      </c>
    </row>
    <row r="2" spans="1:12" ht="20.100000000000001" customHeight="1" x14ac:dyDescent="0.3">
      <c r="A2" s="27"/>
    </row>
    <row r="3" spans="1:12" ht="20.100000000000001" customHeight="1" x14ac:dyDescent="0.25">
      <c r="A3" s="2" t="s">
        <v>196</v>
      </c>
    </row>
    <row r="4" spans="1:12" ht="20.100000000000001" customHeight="1" x14ac:dyDescent="0.25">
      <c r="A4" s="3" t="s">
        <v>2</v>
      </c>
    </row>
    <row r="5" spans="1:12" ht="20.100000000000001" customHeight="1" x14ac:dyDescent="0.25"/>
    <row r="6" spans="1:12" ht="20.100000000000001" customHeight="1" x14ac:dyDescent="0.25">
      <c r="C6" s="46" t="s">
        <v>18</v>
      </c>
      <c r="D6" s="47"/>
      <c r="F6" s="14"/>
      <c r="G6" s="52" t="s">
        <v>30</v>
      </c>
      <c r="H6" s="53"/>
      <c r="K6" s="46" t="s">
        <v>55</v>
      </c>
      <c r="L6" s="47"/>
    </row>
    <row r="7" spans="1:12" ht="24.95" customHeight="1" x14ac:dyDescent="0.25">
      <c r="C7" s="48" t="s">
        <v>197</v>
      </c>
      <c r="D7" s="48" t="s">
        <v>198</v>
      </c>
      <c r="F7" s="17"/>
      <c r="G7" s="54" t="s">
        <v>197</v>
      </c>
      <c r="H7" s="54" t="s">
        <v>198</v>
      </c>
      <c r="K7" s="48" t="s">
        <v>197</v>
      </c>
      <c r="L7" s="48" t="s">
        <v>198</v>
      </c>
    </row>
    <row r="8" spans="1:12" ht="24.95" customHeight="1" x14ac:dyDescent="0.25">
      <c r="C8" s="49"/>
      <c r="D8" s="49"/>
      <c r="F8" s="17"/>
      <c r="G8" s="55"/>
      <c r="H8" s="55"/>
      <c r="K8" s="49"/>
      <c r="L8" s="49"/>
    </row>
    <row r="9" spans="1:12" ht="20.100000000000001" customHeight="1" x14ac:dyDescent="0.25">
      <c r="C9" s="50" t="s">
        <v>7</v>
      </c>
      <c r="D9" s="47"/>
      <c r="F9" s="17"/>
      <c r="G9" s="63" t="s">
        <v>7</v>
      </c>
      <c r="H9" s="53"/>
      <c r="K9" s="50" t="s">
        <v>7</v>
      </c>
      <c r="L9" s="47"/>
    </row>
    <row r="10" spans="1:12" ht="20.100000000000001" customHeight="1" x14ac:dyDescent="0.25">
      <c r="B10" t="s">
        <v>86</v>
      </c>
      <c r="C10" s="11">
        <v>5.9941465831616947</v>
      </c>
      <c r="D10" s="11">
        <v>6.0011421385498815</v>
      </c>
      <c r="F10" s="17" t="s">
        <v>86</v>
      </c>
      <c r="G10" s="29">
        <v>5.8903628604768228</v>
      </c>
      <c r="H10" s="30">
        <v>5.9542451715849527</v>
      </c>
      <c r="J10" t="s">
        <v>86</v>
      </c>
      <c r="K10" s="11">
        <v>5.8422489622287594</v>
      </c>
      <c r="L10" s="11">
        <v>5.8956497264920662</v>
      </c>
    </row>
    <row r="11" spans="1:12" ht="20.100000000000001" customHeight="1" x14ac:dyDescent="0.25">
      <c r="B11" t="s">
        <v>87</v>
      </c>
      <c r="C11" s="11">
        <v>18.806829490597256</v>
      </c>
      <c r="D11" s="11">
        <v>18.751580662505322</v>
      </c>
      <c r="F11" s="17" t="s">
        <v>87</v>
      </c>
      <c r="G11" s="22">
        <v>8.089944398841368</v>
      </c>
      <c r="H11" s="23">
        <v>8.0759055122177319</v>
      </c>
      <c r="J11" t="s">
        <v>87</v>
      </c>
      <c r="K11" s="11">
        <v>38.892555913232826</v>
      </c>
      <c r="L11" s="11">
        <v>38.892555913232826</v>
      </c>
    </row>
    <row r="12" spans="1:12" ht="20.100000000000001" customHeight="1" x14ac:dyDescent="0.25">
      <c r="B12" t="s">
        <v>88</v>
      </c>
      <c r="C12" s="11">
        <v>7.2120444618532904</v>
      </c>
      <c r="D12" s="11">
        <v>7.2969078925307738</v>
      </c>
      <c r="F12" s="17" t="s">
        <v>88</v>
      </c>
      <c r="G12" s="22">
        <v>6.0449903161452294</v>
      </c>
      <c r="H12" s="23">
        <v>6.0449903161452294</v>
      </c>
      <c r="J12" t="s">
        <v>88</v>
      </c>
      <c r="K12" s="11">
        <v>8.476402854942279</v>
      </c>
      <c r="L12" s="11">
        <v>8.3899501418302656</v>
      </c>
    </row>
    <row r="13" spans="1:12" ht="20.100000000000001" customHeight="1" x14ac:dyDescent="0.25">
      <c r="B13" t="s">
        <v>89</v>
      </c>
      <c r="C13" s="11">
        <v>5.7145937469254093</v>
      </c>
      <c r="D13" s="11">
        <v>5.7230260716187393</v>
      </c>
      <c r="F13" s="17" t="s">
        <v>89</v>
      </c>
      <c r="G13" s="22">
        <v>5.2565949351897743</v>
      </c>
      <c r="H13" s="23">
        <v>5.3102053645326146</v>
      </c>
      <c r="J13" t="s">
        <v>89</v>
      </c>
      <c r="K13" s="11">
        <v>6.2405939667723906</v>
      </c>
      <c r="L13" s="11">
        <v>6.2683700050600404</v>
      </c>
    </row>
    <row r="14" spans="1:12" ht="20.100000000000001" customHeight="1" x14ac:dyDescent="0.25">
      <c r="B14" t="s">
        <v>90</v>
      </c>
      <c r="C14" s="11">
        <v>4.9558406029382454</v>
      </c>
      <c r="D14" s="11">
        <v>4.9951318983133</v>
      </c>
      <c r="F14" s="17" t="s">
        <v>90</v>
      </c>
      <c r="G14" s="22">
        <v>4.6736887944823993</v>
      </c>
      <c r="H14" s="23">
        <v>4.879334213514058</v>
      </c>
      <c r="J14" t="s">
        <v>90</v>
      </c>
      <c r="K14" s="11">
        <v>4.6651769867439867</v>
      </c>
      <c r="L14" s="11">
        <v>4.6735320745719324</v>
      </c>
    </row>
    <row r="15" spans="1:12" ht="20.100000000000001" customHeight="1" x14ac:dyDescent="0.25">
      <c r="B15" t="s">
        <v>91</v>
      </c>
      <c r="C15" s="11">
        <v>3.7506162694185643</v>
      </c>
      <c r="D15" s="11">
        <v>3.7672253999433756</v>
      </c>
      <c r="F15" s="17" t="s">
        <v>91</v>
      </c>
      <c r="G15" s="22">
        <v>3.7506162694185643</v>
      </c>
      <c r="H15" s="23">
        <v>3.9677082259576482</v>
      </c>
      <c r="J15" t="s">
        <v>91</v>
      </c>
      <c r="K15" s="11">
        <v>3.5712457810515152</v>
      </c>
      <c r="L15" s="11">
        <v>3.5712457810515152</v>
      </c>
    </row>
    <row r="16" spans="1:12" ht="20.100000000000001" customHeight="1" x14ac:dyDescent="0.25">
      <c r="C16" s="11"/>
      <c r="D16" s="11"/>
      <c r="F16" s="17"/>
      <c r="G16" s="22"/>
      <c r="H16" s="23"/>
      <c r="K16" s="11"/>
      <c r="L16" s="11"/>
    </row>
    <row r="17" spans="2:12" ht="20.100000000000001" customHeight="1" x14ac:dyDescent="0.25">
      <c r="B17" t="s">
        <v>8</v>
      </c>
      <c r="C17" s="12">
        <v>108</v>
      </c>
      <c r="D17" s="12">
        <v>108</v>
      </c>
      <c r="F17" s="24" t="s">
        <v>8</v>
      </c>
      <c r="G17" s="25">
        <v>30</v>
      </c>
      <c r="H17" s="26">
        <v>30</v>
      </c>
      <c r="J17" t="s">
        <v>8</v>
      </c>
      <c r="K17" s="12">
        <v>62</v>
      </c>
      <c r="L17" s="12">
        <v>62</v>
      </c>
    </row>
    <row r="18" spans="2:12" ht="20.100000000000001" customHeight="1" x14ac:dyDescent="0.25"/>
  </sheetData>
  <mergeCells count="12">
    <mergeCell ref="K6:L6"/>
    <mergeCell ref="K7:K8"/>
    <mergeCell ref="L7:L8"/>
    <mergeCell ref="K9:L9"/>
    <mergeCell ref="C6:D6"/>
    <mergeCell ref="C7:C8"/>
    <mergeCell ref="D7:D8"/>
    <mergeCell ref="C9:D9"/>
    <mergeCell ref="G6:H6"/>
    <mergeCell ref="G7:G8"/>
    <mergeCell ref="H7:H8"/>
    <mergeCell ref="G9:H9"/>
  </mergeCells>
  <hyperlinks>
    <hyperlink ref="A4" location="'List of contents'!A1" tooltip="Changes view to 'List of contents' sheet" display="'Back to 'List of contents'" xr:uid="{00000000-0004-0000-1C00-000000000000}"/>
  </hyperlinks>
  <pageMargins left="0.75" right="0.75" top="1" bottom="1" header="0.5" footer="0.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2A4978B-E8A6-451A-816A-57159BB59FD4}">
  <dimension ref="A1:O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2.5" x14ac:dyDescent="0.35">
      <c r="A1" s="4" t="s">
        <v>199</v>
      </c>
    </row>
    <row r="2" spans="1:15" ht="20.100000000000001" customHeight="1" x14ac:dyDescent="0.3">
      <c r="A2" s="5" t="s">
        <v>135</v>
      </c>
    </row>
    <row r="3" spans="1:15" ht="20.100000000000001" customHeight="1" x14ac:dyDescent="0.25">
      <c r="A3" s="2" t="s">
        <v>200</v>
      </c>
    </row>
    <row r="4" spans="1:15" ht="20.100000000000001" customHeight="1" x14ac:dyDescent="0.25">
      <c r="A4" s="3" t="s">
        <v>2</v>
      </c>
    </row>
    <row r="5" spans="1:15" ht="20.100000000000001" customHeight="1" x14ac:dyDescent="0.25"/>
    <row r="6" spans="1:15" ht="20.100000000000001" customHeight="1" x14ac:dyDescent="0.25">
      <c r="C6" s="46" t="s">
        <v>18</v>
      </c>
      <c r="D6" s="47"/>
      <c r="E6" s="47"/>
      <c r="G6" s="14"/>
      <c r="H6" s="52" t="s">
        <v>30</v>
      </c>
      <c r="I6" s="53"/>
      <c r="J6" s="53"/>
      <c r="M6" s="46" t="s">
        <v>55</v>
      </c>
      <c r="N6" s="47"/>
      <c r="O6" s="47"/>
    </row>
    <row r="7" spans="1:15" ht="24.95" customHeight="1" x14ac:dyDescent="0.25">
      <c r="C7" s="48" t="s">
        <v>201</v>
      </c>
      <c r="D7" s="48" t="s">
        <v>202</v>
      </c>
      <c r="E7" s="48" t="s">
        <v>203</v>
      </c>
      <c r="G7" s="17"/>
      <c r="H7" s="54" t="s">
        <v>201</v>
      </c>
      <c r="I7" s="54" t="s">
        <v>202</v>
      </c>
      <c r="J7" s="54" t="s">
        <v>203</v>
      </c>
      <c r="M7" s="48" t="s">
        <v>201</v>
      </c>
      <c r="N7" s="48" t="s">
        <v>202</v>
      </c>
      <c r="O7" s="48" t="s">
        <v>203</v>
      </c>
    </row>
    <row r="8" spans="1:15" ht="24.95" customHeight="1" x14ac:dyDescent="0.25">
      <c r="C8" s="49"/>
      <c r="D8" s="49"/>
      <c r="E8" s="49"/>
      <c r="G8" s="17"/>
      <c r="H8" s="55"/>
      <c r="I8" s="55"/>
      <c r="J8" s="55"/>
      <c r="M8" s="49"/>
      <c r="N8" s="49"/>
      <c r="O8" s="49"/>
    </row>
    <row r="9" spans="1:15" ht="20.100000000000001" customHeight="1" x14ac:dyDescent="0.25">
      <c r="C9" s="9" t="s">
        <v>7</v>
      </c>
      <c r="D9" s="65" t="s">
        <v>7</v>
      </c>
      <c r="E9" s="51"/>
      <c r="G9" s="17"/>
      <c r="H9" s="19" t="s">
        <v>7</v>
      </c>
      <c r="I9" s="67" t="s">
        <v>7</v>
      </c>
      <c r="J9" s="58"/>
      <c r="M9" s="9" t="s">
        <v>7</v>
      </c>
      <c r="N9" s="65" t="s">
        <v>7</v>
      </c>
      <c r="O9" s="51"/>
    </row>
    <row r="10" spans="1:15" ht="20.100000000000001" customHeight="1" x14ac:dyDescent="0.25">
      <c r="B10" s="10">
        <v>40724</v>
      </c>
      <c r="C10" s="11">
        <v>3.469276903649801</v>
      </c>
      <c r="D10" s="11"/>
      <c r="E10" s="11"/>
      <c r="G10" s="21">
        <v>40724</v>
      </c>
      <c r="H10" s="22">
        <v>3.4004394776544884</v>
      </c>
      <c r="I10" s="22"/>
      <c r="J10" s="23"/>
      <c r="L10" s="10">
        <v>40724</v>
      </c>
      <c r="M10" s="11">
        <v>2.924876907331436</v>
      </c>
      <c r="N10" s="11"/>
      <c r="O10" s="11"/>
    </row>
    <row r="11" spans="1:15" ht="20.100000000000001" customHeight="1" x14ac:dyDescent="0.25">
      <c r="B11" s="10">
        <v>40908</v>
      </c>
      <c r="C11" s="11">
        <v>3.5673162243890748</v>
      </c>
      <c r="D11" s="11">
        <v>2.2056263682029758</v>
      </c>
      <c r="E11" s="11">
        <v>5.0938853521800418</v>
      </c>
      <c r="G11" s="21">
        <v>40908</v>
      </c>
      <c r="H11" s="22">
        <v>3.487464074382173</v>
      </c>
      <c r="I11" s="22">
        <v>2.1797373212253555</v>
      </c>
      <c r="J11" s="23">
        <v>4.7947376741367611</v>
      </c>
      <c r="L11" s="10">
        <v>40908</v>
      </c>
      <c r="M11" s="11">
        <v>2.9389037580912092</v>
      </c>
      <c r="N11" s="11">
        <v>1.8520145264325234</v>
      </c>
      <c r="O11" s="11">
        <v>2.3404668793378578</v>
      </c>
    </row>
    <row r="12" spans="1:15" ht="20.100000000000001" customHeight="1" x14ac:dyDescent="0.25">
      <c r="B12" s="10">
        <v>41090</v>
      </c>
      <c r="C12" s="11">
        <v>3.7510838414540504</v>
      </c>
      <c r="D12" s="11">
        <v>3.4177485502244829</v>
      </c>
      <c r="E12" s="11">
        <v>8.7452362238338601</v>
      </c>
      <c r="G12" s="21">
        <v>41090</v>
      </c>
      <c r="H12" s="22">
        <v>3.6762780878958479</v>
      </c>
      <c r="I12" s="22">
        <v>3.6783798319349637</v>
      </c>
      <c r="J12" s="23">
        <v>9.2916078374824842</v>
      </c>
      <c r="L12" s="10">
        <v>41090</v>
      </c>
      <c r="M12" s="11">
        <v>2.9374490081403994</v>
      </c>
      <c r="N12" s="11">
        <v>-3.6214233137111036E-2</v>
      </c>
      <c r="O12" s="11">
        <v>-8.569605506705448E-2</v>
      </c>
    </row>
    <row r="13" spans="1:15" ht="20.100000000000001" customHeight="1" x14ac:dyDescent="0.25">
      <c r="B13" s="10">
        <v>41274</v>
      </c>
      <c r="C13" s="11">
        <v>3.7711254974445358</v>
      </c>
      <c r="D13" s="11">
        <v>4.3800620961407937</v>
      </c>
      <c r="E13" s="11">
        <v>4.9377540553760859</v>
      </c>
      <c r="G13" s="21">
        <v>41274</v>
      </c>
      <c r="H13" s="22">
        <v>3.7056194667419868</v>
      </c>
      <c r="I13" s="22">
        <v>4.5783729221044904</v>
      </c>
      <c r="J13" s="23">
        <v>5.4130414606797528</v>
      </c>
      <c r="L13" s="10">
        <v>41274</v>
      </c>
      <c r="M13" s="11">
        <v>2.9524840756236554</v>
      </c>
      <c r="N13" s="11">
        <v>-1.5382180474857781</v>
      </c>
      <c r="O13" s="11">
        <v>-1.0342503081053862</v>
      </c>
    </row>
    <row r="14" spans="1:15" ht="20.100000000000001" customHeight="1" x14ac:dyDescent="0.25">
      <c r="B14" s="10">
        <v>41455</v>
      </c>
      <c r="C14" s="11">
        <v>4.0365784940638871</v>
      </c>
      <c r="D14" s="11">
        <v>-1.9425568253914702</v>
      </c>
      <c r="E14" s="11">
        <v>4.959796901412437</v>
      </c>
      <c r="G14" s="21">
        <v>41455</v>
      </c>
      <c r="H14" s="22">
        <v>3.9366237960157799</v>
      </c>
      <c r="I14" s="22">
        <v>-1.4710838890218705</v>
      </c>
      <c r="J14" s="23">
        <v>4.6711026966670408</v>
      </c>
      <c r="L14" s="10">
        <v>41455</v>
      </c>
      <c r="M14" s="11">
        <v>3.1146640266377337</v>
      </c>
      <c r="N14" s="11">
        <v>-5.0471859593039898</v>
      </c>
      <c r="O14" s="11">
        <v>0.16857213975234434</v>
      </c>
    </row>
    <row r="15" spans="1:15" ht="20.100000000000001" customHeight="1" x14ac:dyDescent="0.25">
      <c r="B15" s="10">
        <v>41639</v>
      </c>
      <c r="C15" s="11">
        <v>4.480407022971999</v>
      </c>
      <c r="D15" s="11">
        <v>-2.5574258866178461</v>
      </c>
      <c r="E15" s="11">
        <v>8.1565474413780112</v>
      </c>
      <c r="G15" s="21">
        <v>41639</v>
      </c>
      <c r="H15" s="22">
        <v>4.4224922866520791</v>
      </c>
      <c r="I15" s="22">
        <v>-2.8568361386489936</v>
      </c>
      <c r="J15" s="23">
        <v>9.132829332742693</v>
      </c>
      <c r="L15" s="10">
        <v>41639</v>
      </c>
      <c r="M15" s="11">
        <v>3.7761553416549236</v>
      </c>
      <c r="N15" s="11">
        <v>-4.0526138057877557</v>
      </c>
      <c r="O15" s="11">
        <v>16.32466031535893</v>
      </c>
    </row>
    <row r="16" spans="1:15" ht="20.100000000000001" customHeight="1" x14ac:dyDescent="0.25">
      <c r="B16" s="10">
        <v>41820</v>
      </c>
      <c r="C16" s="11">
        <v>4.7260684525119894</v>
      </c>
      <c r="D16" s="11">
        <v>1.7400075381490188</v>
      </c>
      <c r="E16" s="11">
        <v>7.3184283300734139</v>
      </c>
      <c r="G16" s="21">
        <v>41820</v>
      </c>
      <c r="H16" s="22">
        <v>4.6808396710936568</v>
      </c>
      <c r="I16" s="22">
        <v>1.6209477546606386</v>
      </c>
      <c r="J16" s="23">
        <v>7.5573076972497706</v>
      </c>
      <c r="L16" s="10">
        <v>41820</v>
      </c>
      <c r="M16" s="11">
        <v>4.1429355408795159</v>
      </c>
      <c r="N16" s="11">
        <v>2.0282829689999149</v>
      </c>
      <c r="O16" s="11">
        <v>11.938350370388253</v>
      </c>
    </row>
    <row r="17" spans="2:15" ht="20.100000000000001" customHeight="1" x14ac:dyDescent="0.25">
      <c r="B17" s="10">
        <v>42004</v>
      </c>
      <c r="C17" s="11">
        <v>5.0810343147921095</v>
      </c>
      <c r="D17" s="11">
        <v>-1.0159929774896017</v>
      </c>
      <c r="E17" s="11">
        <v>6.4185043764392118</v>
      </c>
      <c r="G17" s="21">
        <v>42004</v>
      </c>
      <c r="H17" s="22">
        <v>5.0594824405105658</v>
      </c>
      <c r="I17" s="22">
        <v>-1.2529765981699059</v>
      </c>
      <c r="J17" s="23">
        <v>6.734873667978869</v>
      </c>
      <c r="L17" s="10">
        <v>42004</v>
      </c>
      <c r="M17" s="11">
        <v>4.6123506210006635</v>
      </c>
      <c r="N17" s="11">
        <v>-4.5543377068980622</v>
      </c>
      <c r="O17" s="11">
        <v>6.2601277296124342</v>
      </c>
    </row>
    <row r="18" spans="2:15" ht="20.100000000000001" customHeight="1" x14ac:dyDescent="0.25">
      <c r="B18" s="10">
        <v>42185</v>
      </c>
      <c r="C18" s="11">
        <v>5.2738482889944986</v>
      </c>
      <c r="D18" s="11">
        <v>2.4915619174480614</v>
      </c>
      <c r="E18" s="11">
        <v>6.3808891983093847</v>
      </c>
      <c r="G18" s="21">
        <v>42185</v>
      </c>
      <c r="H18" s="22">
        <v>5.2513941504253046</v>
      </c>
      <c r="I18" s="22">
        <v>2.54686703504251</v>
      </c>
      <c r="J18" s="23">
        <v>6.4365820069771598</v>
      </c>
      <c r="L18" s="10">
        <v>42185</v>
      </c>
      <c r="M18" s="11">
        <v>4.607584943432804</v>
      </c>
      <c r="N18" s="11">
        <v>3.1505957407252136</v>
      </c>
      <c r="O18" s="11">
        <v>3.0440161415952831</v>
      </c>
    </row>
    <row r="19" spans="2:15" ht="20.100000000000001" customHeight="1" x14ac:dyDescent="0.25">
      <c r="B19" s="10">
        <v>42369</v>
      </c>
      <c r="C19" s="11">
        <v>5.5915706774168417</v>
      </c>
      <c r="D19" s="11">
        <v>-1.7494059566186093</v>
      </c>
      <c r="E19" s="11">
        <v>4.1696898710941035</v>
      </c>
      <c r="G19" s="21">
        <v>42369</v>
      </c>
      <c r="H19" s="22">
        <v>5.5908997330466841</v>
      </c>
      <c r="I19" s="22">
        <v>-2.0213324239742994</v>
      </c>
      <c r="J19" s="23">
        <v>4.313043489738269</v>
      </c>
      <c r="L19" s="10">
        <v>42369</v>
      </c>
      <c r="M19" s="11">
        <v>4.6315155106410169</v>
      </c>
      <c r="N19" s="11">
        <v>0.41083583018614855</v>
      </c>
      <c r="O19" s="11">
        <v>0.93234292875672165</v>
      </c>
    </row>
    <row r="20" spans="2:15" ht="20.100000000000001" customHeight="1" x14ac:dyDescent="0.25">
      <c r="B20" s="10">
        <v>42551</v>
      </c>
      <c r="C20" s="11">
        <v>5.6088288496736878</v>
      </c>
      <c r="D20" s="11">
        <v>3.084531686938897</v>
      </c>
      <c r="E20" s="11">
        <v>3.4026982107127304</v>
      </c>
      <c r="G20" s="21">
        <v>42551</v>
      </c>
      <c r="H20" s="22">
        <v>5.6068768230818371</v>
      </c>
      <c r="I20" s="22">
        <v>3.1436634981135039</v>
      </c>
      <c r="J20" s="23">
        <v>3.4384167000935411</v>
      </c>
      <c r="L20" s="10">
        <v>42551</v>
      </c>
      <c r="M20" s="11">
        <v>4.6223367217890967</v>
      </c>
      <c r="N20" s="11">
        <v>3.7873705766189896</v>
      </c>
      <c r="O20" s="11">
        <v>3.5816836135007546</v>
      </c>
    </row>
    <row r="21" spans="2:15" ht="20.100000000000001" customHeight="1" x14ac:dyDescent="0.25">
      <c r="B21" s="10">
        <v>42735</v>
      </c>
      <c r="C21" s="11">
        <v>5.8749189157361776</v>
      </c>
      <c r="D21" s="11">
        <v>-1.3325805492384599</v>
      </c>
      <c r="E21" s="11">
        <v>3.3483289353495787</v>
      </c>
      <c r="G21" s="21">
        <v>42735</v>
      </c>
      <c r="H21" s="22">
        <v>5.9057046257726045</v>
      </c>
      <c r="I21" s="22">
        <v>-1.9071071994262385</v>
      </c>
      <c r="J21" s="23">
        <v>3.3209162689160756</v>
      </c>
      <c r="L21" s="10">
        <v>42735</v>
      </c>
      <c r="M21" s="11">
        <v>4.651229279946298</v>
      </c>
      <c r="N21" s="11">
        <v>2.2511724049209212</v>
      </c>
      <c r="O21" s="11">
        <v>2.8903075703503398</v>
      </c>
    </row>
    <row r="22" spans="2:15" ht="20.100000000000001" customHeight="1" x14ac:dyDescent="0.25">
      <c r="B22" s="10">
        <v>42916</v>
      </c>
      <c r="C22" s="11">
        <v>5.8390116522328439</v>
      </c>
      <c r="D22" s="11">
        <v>3.4253937178554441</v>
      </c>
      <c r="E22" s="11">
        <v>2.7932619525614908</v>
      </c>
      <c r="G22" s="21">
        <v>42916</v>
      </c>
      <c r="H22" s="22">
        <v>5.8291384323753688</v>
      </c>
      <c r="I22" s="22">
        <v>3.8726474112446119</v>
      </c>
      <c r="J22" s="23">
        <v>2.5259608235570639</v>
      </c>
      <c r="L22" s="10">
        <v>42916</v>
      </c>
      <c r="M22" s="11">
        <v>4.6909345440337011</v>
      </c>
      <c r="N22" s="11">
        <v>2.3435949201546449</v>
      </c>
      <c r="O22" s="11">
        <v>3.2172520158130045</v>
      </c>
    </row>
    <row r="23" spans="2:15" ht="20.100000000000001" customHeight="1" x14ac:dyDescent="0.25">
      <c r="B23" s="10">
        <v>43100</v>
      </c>
      <c r="C23" s="11">
        <v>5.9939343274749382</v>
      </c>
      <c r="D23" s="11">
        <v>-9.4138743403783115E-2</v>
      </c>
      <c r="E23" s="11">
        <v>2.5565980970200219</v>
      </c>
      <c r="G23" s="21">
        <v>43100</v>
      </c>
      <c r="H23" s="22">
        <v>5.9693229191040684</v>
      </c>
      <c r="I23" s="22">
        <v>0.25696712397959853</v>
      </c>
      <c r="J23" s="23">
        <v>2.6680389556574879</v>
      </c>
      <c r="L23" s="10">
        <v>43100</v>
      </c>
      <c r="M23" s="11">
        <v>4.9955983144920566</v>
      </c>
      <c r="N23" s="11">
        <v>-2.1441226358831016</v>
      </c>
      <c r="O23" s="11">
        <v>4.2113573392491341</v>
      </c>
    </row>
    <row r="24" spans="2:15" ht="20.100000000000001" customHeight="1" x14ac:dyDescent="0.25">
      <c r="B24" s="10">
        <v>43281</v>
      </c>
      <c r="C24" s="11">
        <v>5.8871940413376578</v>
      </c>
      <c r="D24" s="11">
        <v>3.0662467322267637</v>
      </c>
      <c r="E24" s="11">
        <v>1.2308377894117313</v>
      </c>
      <c r="G24" s="21">
        <v>43281</v>
      </c>
      <c r="H24" s="22">
        <v>5.8939255684716247</v>
      </c>
      <c r="I24" s="22">
        <v>2.7712146579195829</v>
      </c>
      <c r="J24" s="23">
        <v>1.4731315400358669</v>
      </c>
      <c r="L24" s="10">
        <v>43281</v>
      </c>
      <c r="M24" s="11">
        <v>5.1076583034098535</v>
      </c>
      <c r="N24" s="11">
        <v>0.44166110807878567</v>
      </c>
      <c r="O24" s="11">
        <v>2.6947428656741943</v>
      </c>
    </row>
    <row r="25" spans="2:15" ht="20.100000000000001" customHeight="1" x14ac:dyDescent="0.25">
      <c r="B25" s="10">
        <v>43465</v>
      </c>
      <c r="C25" s="11">
        <v>6.0805623253087626</v>
      </c>
      <c r="D25" s="11">
        <v>-0.19850681559366165</v>
      </c>
      <c r="E25" s="11">
        <v>3.079530792699229</v>
      </c>
      <c r="G25" s="21">
        <v>43465</v>
      </c>
      <c r="H25" s="22">
        <v>6.0972662243872628</v>
      </c>
      <c r="I25" s="22">
        <v>-0.45776027233268057</v>
      </c>
      <c r="J25" s="23">
        <v>2.9764507780766882</v>
      </c>
      <c r="L25" s="10">
        <v>43465</v>
      </c>
      <c r="M25" s="11">
        <v>4.7713828477992477</v>
      </c>
      <c r="N25" s="11">
        <v>5.8517601559582717</v>
      </c>
      <c r="O25" s="11">
        <v>-1.1172551459984215</v>
      </c>
    </row>
    <row r="26" spans="2:15" ht="20.100000000000001" customHeight="1" x14ac:dyDescent="0.25">
      <c r="B26" s="10">
        <v>43646</v>
      </c>
      <c r="C26" s="11">
        <v>6.0500606018102454</v>
      </c>
      <c r="D26" s="11">
        <v>4.298146448864558</v>
      </c>
      <c r="E26" s="11">
        <v>3.7749591095703083</v>
      </c>
      <c r="G26" s="21">
        <v>43646</v>
      </c>
      <c r="H26" s="22">
        <v>6.0259867969079899</v>
      </c>
      <c r="I26" s="22">
        <v>4.8185836829825881</v>
      </c>
      <c r="J26" s="23">
        <v>3.59321343357019</v>
      </c>
      <c r="L26" s="10">
        <v>43646</v>
      </c>
      <c r="M26" s="11">
        <v>4.6765631846953699</v>
      </c>
      <c r="N26" s="11">
        <v>1.5165104588091276</v>
      </c>
      <c r="O26" s="11">
        <v>-0.50088400066615013</v>
      </c>
    </row>
    <row r="27" spans="2:15" ht="20.100000000000001" customHeight="1" x14ac:dyDescent="0.25">
      <c r="B27" s="10">
        <v>43830</v>
      </c>
      <c r="C27" s="11">
        <v>6.2465215821515798</v>
      </c>
      <c r="D27" s="11">
        <v>0.34265705300620136</v>
      </c>
      <c r="E27" s="11">
        <v>3.6010404101562878</v>
      </c>
      <c r="G27" s="21">
        <v>43830</v>
      </c>
      <c r="H27" s="22">
        <v>6.2086945360389469</v>
      </c>
      <c r="I27" s="22">
        <v>0.19248199935582661</v>
      </c>
      <c r="J27" s="23">
        <v>3.2303150515978993</v>
      </c>
      <c r="L27" s="10">
        <v>43830</v>
      </c>
      <c r="M27" s="11">
        <v>4.8323550749639042</v>
      </c>
      <c r="N27" s="11">
        <v>1.6019103474765317</v>
      </c>
      <c r="O27" s="11">
        <v>4.986608264042486</v>
      </c>
    </row>
    <row r="28" spans="2:15" ht="20.100000000000001" customHeight="1" x14ac:dyDescent="0.25">
      <c r="B28" s="10">
        <v>44012</v>
      </c>
      <c r="C28" s="11">
        <v>6.0792529470784684</v>
      </c>
      <c r="D28" s="11">
        <v>2.6502194311059246</v>
      </c>
      <c r="E28" s="11">
        <v>-9.8536315333415087E-2</v>
      </c>
      <c r="G28" s="21">
        <v>44012</v>
      </c>
      <c r="H28" s="22">
        <v>6.1012162340040259</v>
      </c>
      <c r="I28" s="22">
        <v>2.6915503624654251</v>
      </c>
      <c r="J28" s="23">
        <v>0.9138637002813792</v>
      </c>
      <c r="L28" s="10">
        <v>44012</v>
      </c>
      <c r="M28" s="11">
        <v>5.1097583412202257</v>
      </c>
      <c r="N28" s="11">
        <v>5.376906824087464</v>
      </c>
      <c r="O28" s="11">
        <v>11.426110098167724</v>
      </c>
    </row>
    <row r="29" spans="2:15" ht="20.100000000000001" customHeight="1" x14ac:dyDescent="0.25">
      <c r="B29" s="10">
        <v>44196</v>
      </c>
      <c r="C29" s="11">
        <v>6.610203380183596</v>
      </c>
      <c r="D29" s="11">
        <v>-1.8435172021959514</v>
      </c>
      <c r="E29" s="11">
        <v>6.7292840132257377</v>
      </c>
      <c r="G29" s="21">
        <v>44196</v>
      </c>
      <c r="H29" s="22">
        <v>6.6189127486582757</v>
      </c>
      <c r="I29" s="22">
        <v>-2.4399310967444627</v>
      </c>
      <c r="J29" s="23">
        <v>5.8381737439191141</v>
      </c>
      <c r="L29" s="10">
        <v>44196</v>
      </c>
      <c r="M29" s="11">
        <v>5.5656896425671727</v>
      </c>
      <c r="N29" s="11">
        <v>5.8591990089131043</v>
      </c>
      <c r="O29" s="11">
        <v>15.304757710648783</v>
      </c>
    </row>
    <row r="30" spans="2:15" ht="20.100000000000001" customHeight="1" x14ac:dyDescent="0.25">
      <c r="B30" s="10">
        <v>44377</v>
      </c>
      <c r="C30" s="11">
        <v>6.3156479712334592</v>
      </c>
      <c r="D30" s="11">
        <v>7.9848935809302564</v>
      </c>
      <c r="E30" s="11">
        <v>3.1730091864920658</v>
      </c>
      <c r="G30" s="21">
        <v>44377</v>
      </c>
      <c r="H30" s="22">
        <v>6.2242755495558644</v>
      </c>
      <c r="I30" s="22">
        <v>9.1870610123587362</v>
      </c>
      <c r="J30" s="23">
        <v>2.6770377544035497</v>
      </c>
      <c r="L30" s="10">
        <v>44377</v>
      </c>
      <c r="M30" s="11">
        <v>5.4300805348064474</v>
      </c>
      <c r="N30" s="11">
        <v>6.3889667233034437</v>
      </c>
      <c r="O30" s="11">
        <v>3.796778912004986</v>
      </c>
    </row>
    <row r="31" spans="2:15" ht="20.100000000000001" customHeight="1" x14ac:dyDescent="0.25">
      <c r="B31" s="10">
        <v>44561</v>
      </c>
      <c r="C31" s="11">
        <v>6.5114193898789976</v>
      </c>
      <c r="D31" s="11">
        <v>0.78550648886245333</v>
      </c>
      <c r="E31" s="11">
        <v>3.9096390678320549</v>
      </c>
      <c r="G31" s="21">
        <v>44561</v>
      </c>
      <c r="H31" s="22">
        <v>6.431984919278726</v>
      </c>
      <c r="I31" s="22">
        <v>0.69957378347056398</v>
      </c>
      <c r="J31" s="23">
        <v>4.0600042199762241</v>
      </c>
      <c r="L31" s="10">
        <v>44561</v>
      </c>
      <c r="M31" s="11">
        <v>6.095043880543499</v>
      </c>
      <c r="N31" s="11">
        <v>-9.5225632708791377</v>
      </c>
      <c r="O31" s="11">
        <v>1.5572317073832131</v>
      </c>
    </row>
    <row r="32" spans="2:15" ht="20.100000000000001" customHeight="1" x14ac:dyDescent="0.25">
      <c r="B32" s="10">
        <v>44742</v>
      </c>
      <c r="C32" s="11">
        <v>6.1330271430455623</v>
      </c>
      <c r="D32" s="11">
        <v>5.8577324766844532</v>
      </c>
      <c r="E32" s="11">
        <v>-0.29388253045298518</v>
      </c>
      <c r="G32" s="21">
        <v>44742</v>
      </c>
      <c r="H32" s="22">
        <v>6.0773258824159457</v>
      </c>
      <c r="I32" s="22">
        <v>5.2767823885458407</v>
      </c>
      <c r="J32" s="23">
        <v>-0.52816938209996822</v>
      </c>
      <c r="L32" s="10">
        <v>44742</v>
      </c>
      <c r="M32" s="11">
        <v>5.5680091676938277</v>
      </c>
      <c r="N32" s="11">
        <v>6.4548871869647018</v>
      </c>
      <c r="O32" s="11">
        <v>-2.7502017344005552</v>
      </c>
    </row>
    <row r="33" spans="2:15" ht="20.100000000000001" customHeight="1" x14ac:dyDescent="0.25">
      <c r="C33" s="11"/>
      <c r="D33" s="11"/>
      <c r="E33" s="11"/>
      <c r="G33" s="17"/>
      <c r="H33" s="22"/>
      <c r="I33" s="22"/>
      <c r="J33" s="23"/>
      <c r="M33" s="11"/>
      <c r="N33" s="11"/>
      <c r="O33" s="11"/>
    </row>
    <row r="34" spans="2:15" ht="20.100000000000001" customHeight="1" x14ac:dyDescent="0.25">
      <c r="B34" t="s">
        <v>8</v>
      </c>
      <c r="C34" s="12">
        <v>61</v>
      </c>
      <c r="D34" s="12">
        <v>61</v>
      </c>
      <c r="E34" s="12">
        <v>61</v>
      </c>
      <c r="G34" s="24" t="s">
        <v>8</v>
      </c>
      <c r="H34" s="25">
        <v>26</v>
      </c>
      <c r="I34" s="25">
        <v>26</v>
      </c>
      <c r="J34" s="26">
        <v>26</v>
      </c>
      <c r="L34" t="s">
        <v>8</v>
      </c>
      <c r="M34" s="12">
        <v>12</v>
      </c>
      <c r="N34" s="12">
        <v>12</v>
      </c>
      <c r="O34" s="12">
        <v>12</v>
      </c>
    </row>
    <row r="35" spans="2:15" ht="20.100000000000001" customHeight="1" x14ac:dyDescent="0.25">
      <c r="C35" s="13"/>
      <c r="D35" s="13"/>
      <c r="E35" s="13"/>
      <c r="H35" s="13"/>
      <c r="I35" s="13"/>
      <c r="J35" s="13"/>
      <c r="M35" s="13"/>
      <c r="N35" s="13"/>
      <c r="O35" s="13"/>
    </row>
    <row r="36" spans="2:15" ht="20.100000000000001" customHeight="1" x14ac:dyDescent="0.25"/>
  </sheetData>
  <mergeCells count="15">
    <mergeCell ref="C6:E6"/>
    <mergeCell ref="C7:C8"/>
    <mergeCell ref="D7:D8"/>
    <mergeCell ref="E7:E8"/>
    <mergeCell ref="D9:E9"/>
    <mergeCell ref="H6:J6"/>
    <mergeCell ref="H7:H8"/>
    <mergeCell ref="I7:I8"/>
    <mergeCell ref="J7:J8"/>
    <mergeCell ref="I9:J9"/>
    <mergeCell ref="M6:O6"/>
    <mergeCell ref="M7:M8"/>
    <mergeCell ref="N7:N8"/>
    <mergeCell ref="O7:O8"/>
    <mergeCell ref="N9:O9"/>
  </mergeCells>
  <hyperlinks>
    <hyperlink ref="A4" location="'List of contents'!A1" tooltip="Changes view to 'List of contents' sheet" display="'Back to 'List of contents'" xr:uid="{00000000-0004-0000-1D00-000000000000}"/>
  </hyperlinks>
  <pageMargins left="0.75" right="0.75" top="1" bottom="1" header="0.5" footer="0.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DCAECE5-1DD7-41CF-8C08-26FD5827D99E}">
  <dimension ref="A1:O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2.5" x14ac:dyDescent="0.35">
      <c r="A1" s="4" t="s">
        <v>204</v>
      </c>
    </row>
    <row r="2" spans="1:15" ht="20.100000000000001" customHeight="1" x14ac:dyDescent="0.3">
      <c r="A2" s="5" t="s">
        <v>33</v>
      </c>
    </row>
    <row r="3" spans="1:15" ht="20.100000000000001" customHeight="1" x14ac:dyDescent="0.25">
      <c r="A3" s="2" t="s">
        <v>205</v>
      </c>
    </row>
    <row r="4" spans="1:15" ht="20.100000000000001" customHeight="1" x14ac:dyDescent="0.25">
      <c r="A4" s="3" t="s">
        <v>2</v>
      </c>
    </row>
    <row r="5" spans="1:15" ht="20.100000000000001" customHeight="1" x14ac:dyDescent="0.25"/>
    <row r="6" spans="1:15" ht="20.100000000000001" customHeight="1" x14ac:dyDescent="0.25">
      <c r="C6" s="46" t="s">
        <v>14</v>
      </c>
      <c r="D6" s="47"/>
      <c r="E6" s="47"/>
      <c r="G6" s="14"/>
      <c r="H6" s="52" t="s">
        <v>15</v>
      </c>
      <c r="I6" s="53"/>
      <c r="J6" s="53"/>
      <c r="M6" s="46" t="s">
        <v>16</v>
      </c>
      <c r="N6" s="47"/>
      <c r="O6" s="47"/>
    </row>
    <row r="7" spans="1:15" ht="24.95" customHeight="1" x14ac:dyDescent="0.25">
      <c r="C7" s="48" t="s">
        <v>201</v>
      </c>
      <c r="D7" s="48" t="s">
        <v>202</v>
      </c>
      <c r="E7" s="48" t="s">
        <v>203</v>
      </c>
      <c r="G7" s="17"/>
      <c r="H7" s="54" t="s">
        <v>201</v>
      </c>
      <c r="I7" s="54" t="s">
        <v>202</v>
      </c>
      <c r="J7" s="54" t="s">
        <v>203</v>
      </c>
      <c r="M7" s="48" t="s">
        <v>201</v>
      </c>
      <c r="N7" s="48" t="s">
        <v>202</v>
      </c>
      <c r="O7" s="48" t="s">
        <v>203</v>
      </c>
    </row>
    <row r="8" spans="1:15" ht="24.95" customHeight="1" x14ac:dyDescent="0.25">
      <c r="C8" s="49"/>
      <c r="D8" s="49"/>
      <c r="E8" s="49"/>
      <c r="G8" s="17"/>
      <c r="H8" s="55"/>
      <c r="I8" s="55"/>
      <c r="J8" s="55"/>
      <c r="M8" s="49"/>
      <c r="N8" s="49"/>
      <c r="O8" s="49"/>
    </row>
    <row r="9" spans="1:15" ht="20.100000000000001" customHeight="1" x14ac:dyDescent="0.25">
      <c r="C9" s="9" t="s">
        <v>7</v>
      </c>
      <c r="D9" s="65" t="s">
        <v>7</v>
      </c>
      <c r="E9" s="51"/>
      <c r="G9" s="17"/>
      <c r="H9" s="19" t="s">
        <v>7</v>
      </c>
      <c r="I9" s="67" t="s">
        <v>7</v>
      </c>
      <c r="J9" s="58"/>
      <c r="M9" s="9" t="s">
        <v>7</v>
      </c>
      <c r="N9" s="65" t="s">
        <v>7</v>
      </c>
      <c r="O9" s="51"/>
    </row>
    <row r="10" spans="1:15" ht="20.100000000000001" customHeight="1" x14ac:dyDescent="0.25">
      <c r="B10" s="10">
        <v>40724</v>
      </c>
      <c r="C10" s="11">
        <v>2.5947502472972195</v>
      </c>
      <c r="D10" s="11"/>
      <c r="E10" s="11"/>
      <c r="G10" s="21">
        <v>40724</v>
      </c>
      <c r="H10" s="22">
        <v>4.3607766144323898</v>
      </c>
      <c r="I10" s="22"/>
      <c r="J10" s="23"/>
      <c r="L10" s="10">
        <v>40724</v>
      </c>
      <c r="M10" s="11">
        <v>4.2071063431439111</v>
      </c>
      <c r="N10" s="11"/>
      <c r="O10" s="11"/>
    </row>
    <row r="11" spans="1:15" ht="20.100000000000001" customHeight="1" x14ac:dyDescent="0.25">
      <c r="B11" s="10">
        <v>40908</v>
      </c>
      <c r="C11" s="11">
        <v>2.6694788039424213</v>
      </c>
      <c r="D11" s="11">
        <v>-1.2315784113552641</v>
      </c>
      <c r="E11" s="11">
        <v>1.6129425960643766</v>
      </c>
      <c r="G11" s="21">
        <v>40908</v>
      </c>
      <c r="H11" s="22">
        <v>4.2920024839040796</v>
      </c>
      <c r="I11" s="22">
        <v>7.8772225736312933</v>
      </c>
      <c r="J11" s="23">
        <v>6.1758829173516858</v>
      </c>
      <c r="L11" s="10">
        <v>40908</v>
      </c>
      <c r="M11" s="11">
        <v>4.3688776473142381</v>
      </c>
      <c r="N11" s="11">
        <v>3.6409492891290225</v>
      </c>
      <c r="O11" s="11">
        <v>7.6261424752427809</v>
      </c>
    </row>
    <row r="12" spans="1:15" ht="20.100000000000001" customHeight="1" x14ac:dyDescent="0.25">
      <c r="B12" s="10">
        <v>41090</v>
      </c>
      <c r="C12" s="11">
        <v>2.8398835208376765</v>
      </c>
      <c r="D12" s="11">
        <v>2.970798127176439</v>
      </c>
      <c r="E12" s="11">
        <v>9.5438826099698844</v>
      </c>
      <c r="G12" s="21">
        <v>41090</v>
      </c>
      <c r="H12" s="22">
        <v>4.5725116681127469</v>
      </c>
      <c r="I12" s="22">
        <v>0.71108020225531354</v>
      </c>
      <c r="J12" s="23">
        <v>7.2931786642793313</v>
      </c>
      <c r="L12" s="10">
        <v>41090</v>
      </c>
      <c r="M12" s="11">
        <v>4.4951023495759284</v>
      </c>
      <c r="N12" s="11">
        <v>5.9740164508071114</v>
      </c>
      <c r="O12" s="11">
        <v>9.0357956430446844</v>
      </c>
    </row>
    <row r="13" spans="1:15" ht="20.100000000000001" customHeight="1" x14ac:dyDescent="0.25">
      <c r="B13" s="10">
        <v>41274</v>
      </c>
      <c r="C13" s="11">
        <v>2.733592315266411</v>
      </c>
      <c r="D13" s="11">
        <v>4.3132893678807935</v>
      </c>
      <c r="E13" s="11">
        <v>0.40904991486766545</v>
      </c>
      <c r="G13" s="21">
        <v>41274</v>
      </c>
      <c r="H13" s="22">
        <v>4.4332930693317296</v>
      </c>
      <c r="I13" s="22">
        <v>7.2884597958504189</v>
      </c>
      <c r="J13" s="23">
        <v>4.0218636398876857</v>
      </c>
      <c r="L13" s="10">
        <v>41274</v>
      </c>
      <c r="M13" s="11">
        <v>4.8059134224915958</v>
      </c>
      <c r="N13" s="11">
        <v>2.5309885980203792</v>
      </c>
      <c r="O13" s="11">
        <v>9.6204304160161929</v>
      </c>
    </row>
    <row r="14" spans="1:15" ht="20.100000000000001" customHeight="1" x14ac:dyDescent="0.25">
      <c r="B14" s="10">
        <v>41455</v>
      </c>
      <c r="C14" s="11">
        <v>3.0412290243043341</v>
      </c>
      <c r="D14" s="11">
        <v>-4.8782997632763951</v>
      </c>
      <c r="E14" s="11">
        <v>5.8266347858484018</v>
      </c>
      <c r="G14" s="21">
        <v>41455</v>
      </c>
      <c r="H14" s="22">
        <v>4.462863203502506</v>
      </c>
      <c r="I14" s="22">
        <v>-1.0957863988879419</v>
      </c>
      <c r="J14" s="23">
        <v>-0.43609374593167849</v>
      </c>
      <c r="L14" s="10">
        <v>41455</v>
      </c>
      <c r="M14" s="11">
        <v>5.0906431549012154</v>
      </c>
      <c r="N14" s="11">
        <v>1.7035642030758809</v>
      </c>
      <c r="O14" s="11">
        <v>7.7290636398995263</v>
      </c>
    </row>
    <row r="15" spans="1:15" ht="20.100000000000001" customHeight="1" x14ac:dyDescent="0.25">
      <c r="B15" s="10">
        <v>41639</v>
      </c>
      <c r="C15" s="11">
        <v>3.5684530437408641</v>
      </c>
      <c r="D15" s="11">
        <v>-7.2476536923667627</v>
      </c>
      <c r="E15" s="11">
        <v>8.8317880207299204</v>
      </c>
      <c r="G15" s="21">
        <v>41639</v>
      </c>
      <c r="H15" s="22">
        <v>4.9251830712093954</v>
      </c>
      <c r="I15" s="22">
        <v>-1.1770543513765785</v>
      </c>
      <c r="J15" s="23">
        <v>9.0602773962827126</v>
      </c>
      <c r="L15" s="10">
        <v>41639</v>
      </c>
      <c r="M15" s="11">
        <v>5.3003437807140674</v>
      </c>
      <c r="N15" s="11">
        <v>2.8368190911051649</v>
      </c>
      <c r="O15" s="11">
        <v>7.0730117810691828</v>
      </c>
    </row>
    <row r="16" spans="1:15" ht="20.100000000000001" customHeight="1" x14ac:dyDescent="0.25">
      <c r="B16" s="10">
        <v>41820</v>
      </c>
      <c r="C16" s="11">
        <v>3.8620722934824538</v>
      </c>
      <c r="D16" s="11">
        <v>0.34060921443648506</v>
      </c>
      <c r="E16" s="11">
        <v>8.5968294967332231</v>
      </c>
      <c r="G16" s="21">
        <v>41820</v>
      </c>
      <c r="H16" s="22">
        <v>5.3965079240816216</v>
      </c>
      <c r="I16" s="22">
        <v>-1.7026756663778755</v>
      </c>
      <c r="J16" s="23">
        <v>7.704075566912115</v>
      </c>
      <c r="L16" s="10">
        <v>41820</v>
      </c>
      <c r="M16" s="11">
        <v>5.3174816088652381</v>
      </c>
      <c r="N16" s="11">
        <v>5.6942903530052851</v>
      </c>
      <c r="O16" s="11">
        <v>6.0360362207394793</v>
      </c>
    </row>
    <row r="17" spans="2:15" ht="20.100000000000001" customHeight="1" x14ac:dyDescent="0.25">
      <c r="B17" s="10">
        <v>42004</v>
      </c>
      <c r="C17" s="11">
        <v>4.0925763029207891</v>
      </c>
      <c r="D17" s="11">
        <v>-2.8978685512246547</v>
      </c>
      <c r="E17" s="11">
        <v>2.8975772413678458</v>
      </c>
      <c r="G17" s="21">
        <v>42004</v>
      </c>
      <c r="H17" s="22">
        <v>5.7568938281549524</v>
      </c>
      <c r="I17" s="22">
        <v>-2.9573323235938536</v>
      </c>
      <c r="J17" s="23">
        <v>3.5233047877101327</v>
      </c>
      <c r="L17" s="10">
        <v>42004</v>
      </c>
      <c r="M17" s="11">
        <v>5.7758265731495051</v>
      </c>
      <c r="N17" s="11">
        <v>2.3397662229230463</v>
      </c>
      <c r="O17" s="11">
        <v>11.161031615943564</v>
      </c>
    </row>
    <row r="18" spans="2:15" ht="20.100000000000001" customHeight="1" x14ac:dyDescent="0.25">
      <c r="B18" s="10">
        <v>42185</v>
      </c>
      <c r="C18" s="11">
        <v>4.2595241175572767</v>
      </c>
      <c r="D18" s="11">
        <v>0.10104405899428294</v>
      </c>
      <c r="E18" s="11">
        <v>4.1844500388786585</v>
      </c>
      <c r="G18" s="21">
        <v>42185</v>
      </c>
      <c r="H18" s="22">
        <v>6.1363304302701849</v>
      </c>
      <c r="I18" s="22">
        <v>5.5401985235615528E-2</v>
      </c>
      <c r="J18" s="23">
        <v>6.6500488357437186</v>
      </c>
      <c r="L18" s="10">
        <v>42185</v>
      </c>
      <c r="M18" s="11">
        <v>5.8525796576866229</v>
      </c>
      <c r="N18" s="11">
        <v>6.5180671774305976</v>
      </c>
      <c r="O18" s="11">
        <v>7.9335511971215782</v>
      </c>
    </row>
    <row r="19" spans="2:15" ht="20.100000000000001" customHeight="1" x14ac:dyDescent="0.25">
      <c r="B19" s="10">
        <v>42369</v>
      </c>
      <c r="C19" s="11">
        <v>4.5789743003048136</v>
      </c>
      <c r="D19" s="11">
        <v>-5.2352024877124173</v>
      </c>
      <c r="E19" s="11">
        <v>1.8718430525518741</v>
      </c>
      <c r="G19" s="21">
        <v>42369</v>
      </c>
      <c r="H19" s="22">
        <v>6.2790828178964979</v>
      </c>
      <c r="I19" s="22">
        <v>0.25073848571468382</v>
      </c>
      <c r="J19" s="23">
        <v>2.5829193294223844</v>
      </c>
      <c r="L19" s="10">
        <v>42369</v>
      </c>
      <c r="M19" s="11">
        <v>6.2030109465556187</v>
      </c>
      <c r="N19" s="11">
        <v>0.76126218540402224</v>
      </c>
      <c r="O19" s="11">
        <v>6.794481900632138</v>
      </c>
    </row>
    <row r="20" spans="2:15" ht="20.100000000000001" customHeight="1" x14ac:dyDescent="0.25">
      <c r="B20" s="10">
        <v>42551</v>
      </c>
      <c r="C20" s="11">
        <v>4.5133826707457851</v>
      </c>
      <c r="D20" s="11">
        <v>3.3705001367795626</v>
      </c>
      <c r="E20" s="11">
        <v>1.8897668747798551</v>
      </c>
      <c r="G20" s="21">
        <v>42551</v>
      </c>
      <c r="H20" s="22">
        <v>6.5256072728033843</v>
      </c>
      <c r="I20" s="22">
        <v>0.99993623154454125</v>
      </c>
      <c r="J20" s="23">
        <v>4.9653169960959147</v>
      </c>
      <c r="L20" s="10">
        <v>42551</v>
      </c>
      <c r="M20" s="11">
        <v>6.1853055842904965</v>
      </c>
      <c r="N20" s="11">
        <v>3.930142002147416</v>
      </c>
      <c r="O20" s="11">
        <v>3.6334923862966897</v>
      </c>
    </row>
    <row r="21" spans="2:15" ht="20.100000000000001" customHeight="1" x14ac:dyDescent="0.25">
      <c r="B21" s="10">
        <v>42735</v>
      </c>
      <c r="C21" s="11">
        <v>4.9629776479056167</v>
      </c>
      <c r="D21" s="11">
        <v>-4.9769098579695754</v>
      </c>
      <c r="E21" s="11">
        <v>4.488696574866653</v>
      </c>
      <c r="G21" s="21">
        <v>42735</v>
      </c>
      <c r="H21" s="22">
        <v>6.6611709766944198</v>
      </c>
      <c r="I21" s="22">
        <v>-1.7039210214482829</v>
      </c>
      <c r="J21" s="23">
        <v>0.33809284595592459</v>
      </c>
      <c r="L21" s="10">
        <v>42735</v>
      </c>
      <c r="M21" s="11">
        <v>6.2960006910388291</v>
      </c>
      <c r="N21" s="11">
        <v>2.3761646188066239</v>
      </c>
      <c r="O21" s="11">
        <v>4.2083360962751115</v>
      </c>
    </row>
    <row r="22" spans="2:15" ht="20.100000000000001" customHeight="1" x14ac:dyDescent="0.25">
      <c r="B22" s="10">
        <v>42916</v>
      </c>
      <c r="C22" s="11">
        <v>4.9065487328861579</v>
      </c>
      <c r="D22" s="11">
        <v>1.4461561635196167</v>
      </c>
      <c r="E22" s="11">
        <v>0.29271624673541125</v>
      </c>
      <c r="G22" s="21">
        <v>42916</v>
      </c>
      <c r="H22" s="22">
        <v>6.7901886766399038</v>
      </c>
      <c r="I22" s="22">
        <v>1.8918881680772333</v>
      </c>
      <c r="J22" s="23">
        <v>3.8653935923549634</v>
      </c>
      <c r="L22" s="10">
        <v>42916</v>
      </c>
      <c r="M22" s="11">
        <v>6.1783449877425012</v>
      </c>
      <c r="N22" s="11">
        <v>5.9677041369678792</v>
      </c>
      <c r="O22" s="11">
        <v>3.9874462925433152</v>
      </c>
    </row>
    <row r="23" spans="2:15" ht="20.100000000000001" customHeight="1" x14ac:dyDescent="0.25">
      <c r="B23" s="10">
        <v>43100</v>
      </c>
      <c r="C23" s="11">
        <v>5.157585710753656</v>
      </c>
      <c r="D23" s="11">
        <v>-3.1035412477778914</v>
      </c>
      <c r="E23" s="11">
        <v>1.8540359608585819</v>
      </c>
      <c r="G23" s="21">
        <v>43100</v>
      </c>
      <c r="H23" s="22">
        <v>6.6127459385296241</v>
      </c>
      <c r="I23" s="22">
        <v>0.93730239545383642</v>
      </c>
      <c r="J23" s="23">
        <v>-1.7004138989595825</v>
      </c>
      <c r="L23" s="10">
        <v>43100</v>
      </c>
      <c r="M23" s="11">
        <v>6.3788427391152505</v>
      </c>
      <c r="N23" s="11">
        <v>1.9860977486496452</v>
      </c>
      <c r="O23" s="11">
        <v>5.2957192266430848</v>
      </c>
    </row>
    <row r="24" spans="2:15" ht="20.100000000000001" customHeight="1" x14ac:dyDescent="0.25">
      <c r="B24" s="10">
        <v>43281</v>
      </c>
      <c r="C24" s="11">
        <v>4.9670948715007661</v>
      </c>
      <c r="D24" s="11">
        <v>3.972430000889148</v>
      </c>
      <c r="E24" s="11">
        <v>0.13230080851601375</v>
      </c>
      <c r="G24" s="21">
        <v>43281</v>
      </c>
      <c r="H24" s="22">
        <v>6.4749075485857883</v>
      </c>
      <c r="I24" s="22">
        <v>1.8822436910589955</v>
      </c>
      <c r="J24" s="23">
        <v>-0.24142544197346621</v>
      </c>
      <c r="L24" s="10">
        <v>43281</v>
      </c>
      <c r="M24" s="11">
        <v>6.3657709928461941</v>
      </c>
      <c r="N24" s="11">
        <v>2.894817063751276</v>
      </c>
      <c r="O24" s="11">
        <v>2.6839614280086543</v>
      </c>
    </row>
    <row r="25" spans="2:15" ht="20.100000000000001" customHeight="1" x14ac:dyDescent="0.25">
      <c r="B25" s="10">
        <v>43465</v>
      </c>
      <c r="C25" s="11">
        <v>5.1331382694580805</v>
      </c>
      <c r="D25" s="11">
        <v>-2.2860662805691891</v>
      </c>
      <c r="E25" s="11">
        <v>0.98038100950398821</v>
      </c>
      <c r="G25" s="21">
        <v>43465</v>
      </c>
      <c r="H25" s="22">
        <v>6.6574169413602142</v>
      </c>
      <c r="I25" s="22">
        <v>-2.275800494760261</v>
      </c>
      <c r="J25" s="23">
        <v>0.47876923109841463</v>
      </c>
      <c r="L25" s="10">
        <v>43465</v>
      </c>
      <c r="M25" s="11">
        <v>6.5630849514697598</v>
      </c>
      <c r="N25" s="11">
        <v>2.5026118461767544</v>
      </c>
      <c r="O25" s="11">
        <v>5.6797911910436651</v>
      </c>
    </row>
    <row r="26" spans="2:15" ht="20.100000000000001" customHeight="1" x14ac:dyDescent="0.25">
      <c r="B26" s="10">
        <v>43646</v>
      </c>
      <c r="C26" s="11">
        <v>4.9961923119849958</v>
      </c>
      <c r="D26" s="11">
        <v>5.7769252899226364</v>
      </c>
      <c r="E26" s="11">
        <v>2.9549240984533403</v>
      </c>
      <c r="G26" s="21">
        <v>43646</v>
      </c>
      <c r="H26" s="22">
        <v>6.5657506841274458</v>
      </c>
      <c r="I26" s="22">
        <v>4.2962627668646229</v>
      </c>
      <c r="J26" s="23">
        <v>2.8602030855476532</v>
      </c>
      <c r="L26" s="10">
        <v>43646</v>
      </c>
      <c r="M26" s="11">
        <v>6.6621984402456969</v>
      </c>
      <c r="N26" s="11">
        <v>3.1393186249850289</v>
      </c>
      <c r="O26" s="11">
        <v>4.6968937248785627</v>
      </c>
    </row>
    <row r="27" spans="2:15" ht="20.100000000000001" customHeight="1" x14ac:dyDescent="0.25">
      <c r="B27" s="10">
        <v>43830</v>
      </c>
      <c r="C27" s="11">
        <v>5.243009074139084</v>
      </c>
      <c r="D27" s="11">
        <v>-2.6645507752030944</v>
      </c>
      <c r="E27" s="11">
        <v>2.1439151364969917</v>
      </c>
      <c r="G27" s="21">
        <v>43830</v>
      </c>
      <c r="H27" s="22">
        <v>6.367094205508689</v>
      </c>
      <c r="I27" s="22">
        <v>0.57929364585137688</v>
      </c>
      <c r="J27" s="23">
        <v>-2.4638813479767601</v>
      </c>
      <c r="L27" s="10">
        <v>43830</v>
      </c>
      <c r="M27" s="11">
        <v>6.9578657942451718</v>
      </c>
      <c r="N27" s="11">
        <v>2.6532150956179028</v>
      </c>
      <c r="O27" s="11">
        <v>7.2089491763549187</v>
      </c>
    </row>
    <row r="28" spans="2:15" ht="20.100000000000001" customHeight="1" x14ac:dyDescent="0.25">
      <c r="B28" s="10">
        <v>44012</v>
      </c>
      <c r="C28" s="11">
        <v>4.9270608929245032</v>
      </c>
      <c r="D28" s="11">
        <v>6.1266969260574573</v>
      </c>
      <c r="E28" s="11">
        <v>-0.26858799486453677</v>
      </c>
      <c r="G28" s="21">
        <v>44012</v>
      </c>
      <c r="H28" s="22">
        <v>6.7112502978572834</v>
      </c>
      <c r="I28" s="22">
        <v>-5.8746095319648095</v>
      </c>
      <c r="J28" s="23">
        <v>-0.78691559675680556</v>
      </c>
      <c r="L28" s="10">
        <v>44012</v>
      </c>
      <c r="M28" s="11">
        <v>6.7211594319608174</v>
      </c>
      <c r="N28" s="11">
        <v>3.8126931851989845</v>
      </c>
      <c r="O28" s="11">
        <v>0.28098882505818207</v>
      </c>
    </row>
    <row r="29" spans="2:15" ht="20.100000000000001" customHeight="1" x14ac:dyDescent="0.25">
      <c r="B29" s="10">
        <v>44196</v>
      </c>
      <c r="C29" s="11">
        <v>5.4321612665274843</v>
      </c>
      <c r="D29" s="11">
        <v>-5.006141394511384</v>
      </c>
      <c r="E29" s="11">
        <v>4.7322065809570661</v>
      </c>
      <c r="G29" s="21">
        <v>44196</v>
      </c>
      <c r="H29" s="22">
        <v>6.9980628667223117</v>
      </c>
      <c r="I29" s="22">
        <v>3.1520057049894774</v>
      </c>
      <c r="J29" s="23">
        <v>7.5603186760127556</v>
      </c>
      <c r="L29" s="10">
        <v>44196</v>
      </c>
      <c r="M29" s="11">
        <v>7.3304664121886436</v>
      </c>
      <c r="N29" s="11">
        <v>-1.4041732077783211</v>
      </c>
      <c r="O29" s="11">
        <v>7.5340354590421734</v>
      </c>
    </row>
    <row r="30" spans="2:15" ht="20.100000000000001" customHeight="1" x14ac:dyDescent="0.25">
      <c r="B30" s="10">
        <v>44377</v>
      </c>
      <c r="C30" s="11">
        <v>5.2551340285259398</v>
      </c>
      <c r="D30" s="11">
        <v>5.8041884582759433</v>
      </c>
      <c r="E30" s="11">
        <v>2.3561643049472298</v>
      </c>
      <c r="G30" s="21">
        <v>44377</v>
      </c>
      <c r="H30" s="22">
        <v>6.0536793135989404</v>
      </c>
      <c r="I30" s="22">
        <v>17.667542545983956</v>
      </c>
      <c r="J30" s="23">
        <v>1.7883922677986552</v>
      </c>
      <c r="L30" s="10">
        <v>44377</v>
      </c>
      <c r="M30" s="11">
        <v>7.2383875554204113</v>
      </c>
      <c r="N30" s="11">
        <v>5.5139749645298686</v>
      </c>
      <c r="O30" s="11">
        <v>4.1886014287271065</v>
      </c>
    </row>
    <row r="31" spans="2:15" ht="20.100000000000001" customHeight="1" x14ac:dyDescent="0.25">
      <c r="B31" s="10">
        <v>44561</v>
      </c>
      <c r="C31" s="11">
        <v>5.3869743448910343</v>
      </c>
      <c r="D31" s="11">
        <v>-1.4548817244373287</v>
      </c>
      <c r="E31" s="11">
        <v>1.0174090866364465</v>
      </c>
      <c r="G31" s="21">
        <v>44561</v>
      </c>
      <c r="H31" s="22">
        <v>5.9955916246818584</v>
      </c>
      <c r="I31" s="22">
        <v>3.6710736063485947</v>
      </c>
      <c r="J31" s="23">
        <v>2.6763045144646429</v>
      </c>
      <c r="L31" s="10">
        <v>44561</v>
      </c>
      <c r="M31" s="11">
        <v>7.5871732974804758</v>
      </c>
      <c r="N31" s="11">
        <v>1.1073870704292503</v>
      </c>
      <c r="O31" s="11">
        <v>5.9793029159280238</v>
      </c>
    </row>
    <row r="32" spans="2:15" ht="20.100000000000001" customHeight="1" x14ac:dyDescent="0.25">
      <c r="B32" s="10">
        <v>44742</v>
      </c>
      <c r="C32" s="11">
        <v>4.9622666963543027</v>
      </c>
      <c r="D32" s="11">
        <v>7.2412091890948496</v>
      </c>
      <c r="E32" s="11">
        <v>-1.2136596973946157</v>
      </c>
      <c r="G32" s="21">
        <v>44742</v>
      </c>
      <c r="H32" s="22">
        <v>5.7663461624414571</v>
      </c>
      <c r="I32" s="22">
        <v>1.0752970442032397</v>
      </c>
      <c r="J32" s="23">
        <v>-2.7893846490256178</v>
      </c>
      <c r="L32" s="10">
        <v>44742</v>
      </c>
      <c r="M32" s="11">
        <v>7.1609322053607913</v>
      </c>
      <c r="N32" s="11">
        <v>7.1627267232278342</v>
      </c>
      <c r="O32" s="11">
        <v>1.1424137710773532</v>
      </c>
    </row>
    <row r="33" spans="2:15" ht="20.100000000000001" customHeight="1" x14ac:dyDescent="0.25">
      <c r="C33" s="11"/>
      <c r="D33" s="11"/>
      <c r="E33" s="11"/>
      <c r="G33" s="17"/>
      <c r="H33" s="22"/>
      <c r="I33" s="22"/>
      <c r="J33" s="23"/>
      <c r="M33" s="11"/>
      <c r="N33" s="11"/>
      <c r="O33" s="11"/>
    </row>
    <row r="34" spans="2:15" ht="20.100000000000001" customHeight="1" x14ac:dyDescent="0.25">
      <c r="B34" t="s">
        <v>8</v>
      </c>
      <c r="C34" s="12">
        <v>22</v>
      </c>
      <c r="D34" s="12">
        <v>22</v>
      </c>
      <c r="E34" s="12">
        <v>22</v>
      </c>
      <c r="G34" s="24" t="s">
        <v>8</v>
      </c>
      <c r="H34" s="25">
        <v>12</v>
      </c>
      <c r="I34" s="25">
        <v>12</v>
      </c>
      <c r="J34" s="26">
        <v>12</v>
      </c>
      <c r="L34" t="s">
        <v>8</v>
      </c>
      <c r="M34" s="12">
        <v>27</v>
      </c>
      <c r="N34" s="12">
        <v>27</v>
      </c>
      <c r="O34" s="12">
        <v>27</v>
      </c>
    </row>
    <row r="35" spans="2:15" ht="20.100000000000001" customHeight="1" x14ac:dyDescent="0.25">
      <c r="C35" s="13"/>
      <c r="D35" s="13"/>
      <c r="E35" s="13"/>
      <c r="H35" s="13"/>
      <c r="I35" s="13"/>
      <c r="J35" s="13"/>
      <c r="M35" s="13"/>
      <c r="N35" s="13"/>
      <c r="O35" s="13"/>
    </row>
    <row r="36" spans="2:15" ht="20.100000000000001" customHeight="1" x14ac:dyDescent="0.25"/>
  </sheetData>
  <mergeCells count="15">
    <mergeCell ref="C6:E6"/>
    <mergeCell ref="C7:C8"/>
    <mergeCell ref="D7:D8"/>
    <mergeCell ref="E7:E8"/>
    <mergeCell ref="D9:E9"/>
    <mergeCell ref="H6:J6"/>
    <mergeCell ref="H7:H8"/>
    <mergeCell ref="I7:I8"/>
    <mergeCell ref="J7:J8"/>
    <mergeCell ref="I9:J9"/>
    <mergeCell ref="M6:O6"/>
    <mergeCell ref="M7:M8"/>
    <mergeCell ref="N7:N8"/>
    <mergeCell ref="O7:O8"/>
    <mergeCell ref="N9:O9"/>
  </mergeCells>
  <hyperlinks>
    <hyperlink ref="A4" location="'List of contents'!A1" tooltip="Changes view to 'List of contents' sheet" display="'Back to 'List of contents'" xr:uid="{00000000-0004-0000-1E00-000000000000}"/>
  </hyperlinks>
  <pageMargins left="0.75" right="0.75" top="1" bottom="1" header="0.5" footer="0.5"/>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09E3310-3FCA-47DC-AF42-B8930C33EC04}">
  <dimension ref="A1:R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7" width="10.28515625" customWidth="1"/>
    <col min="8" max="8" width="15.85546875" customWidth="1"/>
    <col min="9" max="13" width="10.28515625" customWidth="1"/>
    <col min="14" max="14" width="15.85546875" customWidth="1"/>
    <col min="15" max="18" width="10.28515625" customWidth="1"/>
  </cols>
  <sheetData>
    <row r="1" spans="1:18" ht="22.5" x14ac:dyDescent="0.35">
      <c r="A1" s="4" t="s">
        <v>206</v>
      </c>
    </row>
    <row r="2" spans="1:18" ht="20.100000000000001" customHeight="1" x14ac:dyDescent="0.3">
      <c r="A2" s="5" t="s">
        <v>135</v>
      </c>
    </row>
    <row r="3" spans="1:18" ht="20.100000000000001" customHeight="1" x14ac:dyDescent="0.25">
      <c r="A3" s="2" t="s">
        <v>207</v>
      </c>
    </row>
    <row r="4" spans="1:18" ht="20.100000000000001" customHeight="1" x14ac:dyDescent="0.25">
      <c r="A4" s="3" t="s">
        <v>2</v>
      </c>
    </row>
    <row r="5" spans="1:18" ht="20.100000000000001" customHeight="1" x14ac:dyDescent="0.25"/>
    <row r="6" spans="1:18" ht="20.100000000000001" customHeight="1" x14ac:dyDescent="0.25">
      <c r="C6" s="46" t="s">
        <v>39</v>
      </c>
      <c r="D6" s="47"/>
      <c r="E6" s="47"/>
      <c r="F6" s="47"/>
      <c r="H6" s="14"/>
      <c r="I6" s="52" t="s">
        <v>30</v>
      </c>
      <c r="J6" s="53"/>
      <c r="K6" s="53"/>
      <c r="L6" s="53"/>
      <c r="O6" s="46" t="s">
        <v>31</v>
      </c>
      <c r="P6" s="47"/>
      <c r="Q6" s="47"/>
      <c r="R6" s="47"/>
    </row>
    <row r="7" spans="1:18" ht="24.95" customHeight="1" x14ac:dyDescent="0.25">
      <c r="C7" s="48" t="s">
        <v>173</v>
      </c>
      <c r="D7" s="48" t="s">
        <v>208</v>
      </c>
      <c r="E7" s="48" t="s">
        <v>209</v>
      </c>
      <c r="F7" s="48" t="s">
        <v>121</v>
      </c>
      <c r="H7" s="17"/>
      <c r="I7" s="54" t="s">
        <v>173</v>
      </c>
      <c r="J7" s="54" t="s">
        <v>208</v>
      </c>
      <c r="K7" s="54" t="s">
        <v>209</v>
      </c>
      <c r="L7" s="54" t="s">
        <v>121</v>
      </c>
      <c r="O7" s="48" t="s">
        <v>173</v>
      </c>
      <c r="P7" s="48" t="s">
        <v>208</v>
      </c>
      <c r="Q7" s="48" t="s">
        <v>209</v>
      </c>
      <c r="R7" s="48" t="s">
        <v>121</v>
      </c>
    </row>
    <row r="8" spans="1:18" ht="24.95" customHeight="1" x14ac:dyDescent="0.25">
      <c r="C8" s="49"/>
      <c r="D8" s="49"/>
      <c r="E8" s="49"/>
      <c r="F8" s="49"/>
      <c r="H8" s="17"/>
      <c r="I8" s="55"/>
      <c r="J8" s="55"/>
      <c r="K8" s="55"/>
      <c r="L8" s="55"/>
      <c r="O8" s="49"/>
      <c r="P8" s="49"/>
      <c r="Q8" s="49"/>
      <c r="R8" s="49"/>
    </row>
    <row r="9" spans="1:18" ht="20.100000000000001" customHeight="1" x14ac:dyDescent="0.25">
      <c r="C9" s="50" t="s">
        <v>210</v>
      </c>
      <c r="D9" s="47"/>
      <c r="E9" s="47"/>
      <c r="F9" s="51"/>
      <c r="H9" s="17"/>
      <c r="I9" s="56" t="s">
        <v>210</v>
      </c>
      <c r="J9" s="57"/>
      <c r="K9" s="57"/>
      <c r="L9" s="58"/>
      <c r="O9" s="50" t="s">
        <v>210</v>
      </c>
      <c r="P9" s="47"/>
      <c r="Q9" s="47"/>
      <c r="R9" s="51"/>
    </row>
    <row r="10" spans="1:18" ht="20.100000000000001" customHeight="1" x14ac:dyDescent="0.25">
      <c r="B10" s="10">
        <v>40724</v>
      </c>
      <c r="C10" s="11">
        <v>100</v>
      </c>
      <c r="D10" s="11">
        <v>100</v>
      </c>
      <c r="E10" s="11">
        <v>100</v>
      </c>
      <c r="F10" s="11">
        <v>100</v>
      </c>
      <c r="H10" s="21">
        <v>40724</v>
      </c>
      <c r="I10" s="22">
        <v>100</v>
      </c>
      <c r="J10" s="22">
        <v>100</v>
      </c>
      <c r="K10" s="22">
        <v>100</v>
      </c>
      <c r="L10" s="23">
        <v>100</v>
      </c>
      <c r="N10" s="10">
        <v>40724</v>
      </c>
      <c r="O10" s="11">
        <v>100</v>
      </c>
      <c r="P10" s="11">
        <v>100</v>
      </c>
      <c r="Q10" s="11">
        <v>100</v>
      </c>
      <c r="R10" s="11">
        <v>100</v>
      </c>
    </row>
    <row r="11" spans="1:18" ht="20.100000000000001" customHeight="1" x14ac:dyDescent="0.25">
      <c r="B11" s="10">
        <v>40908</v>
      </c>
      <c r="C11" s="11">
        <v>105.28384065172509</v>
      </c>
      <c r="D11" s="11">
        <v>97.535342323739499</v>
      </c>
      <c r="E11" s="11">
        <v>101.74747594987585</v>
      </c>
      <c r="F11" s="11">
        <v>102.29744211647474</v>
      </c>
      <c r="H11" s="21">
        <v>40908</v>
      </c>
      <c r="I11" s="22">
        <v>104.79164607856835</v>
      </c>
      <c r="J11" s="22">
        <v>97.135876830572215</v>
      </c>
      <c r="K11" s="22">
        <v>102.15409251217173</v>
      </c>
      <c r="L11" s="23">
        <v>102.35313323393702</v>
      </c>
      <c r="N11" s="10">
        <v>40908</v>
      </c>
      <c r="O11" s="11">
        <v>95.898619683211436</v>
      </c>
      <c r="P11" s="11">
        <v>106.25583624430297</v>
      </c>
      <c r="Q11" s="11">
        <v>101.06500133275517</v>
      </c>
      <c r="R11" s="11">
        <v>102.83526147383408</v>
      </c>
    </row>
    <row r="12" spans="1:18" ht="20.100000000000001" customHeight="1" x14ac:dyDescent="0.25">
      <c r="B12" s="10">
        <v>41090</v>
      </c>
      <c r="C12" s="11">
        <v>114.71067720803174</v>
      </c>
      <c r="D12" s="11">
        <v>94.820716161355861</v>
      </c>
      <c r="E12" s="11">
        <v>105.2729773525574</v>
      </c>
      <c r="F12" s="11">
        <v>106.43185771137989</v>
      </c>
      <c r="H12" s="21">
        <v>41090</v>
      </c>
      <c r="I12" s="22">
        <v>114.7754180450433</v>
      </c>
      <c r="J12" s="22">
        <v>94.168643630027134</v>
      </c>
      <c r="K12" s="22">
        <v>105.94284191719552</v>
      </c>
      <c r="L12" s="23">
        <v>107.03249401913769</v>
      </c>
      <c r="N12" s="10">
        <v>41090</v>
      </c>
      <c r="O12" s="11">
        <v>93.230432760819681</v>
      </c>
      <c r="P12" s="11">
        <v>100.23192751038475</v>
      </c>
      <c r="Q12" s="11">
        <v>95.805258547842016</v>
      </c>
      <c r="R12" s="11">
        <v>91.459594828614499</v>
      </c>
    </row>
    <row r="13" spans="1:18" ht="20.100000000000001" customHeight="1" x14ac:dyDescent="0.25">
      <c r="B13" s="10">
        <v>41274</v>
      </c>
      <c r="C13" s="11">
        <v>120.33193826112407</v>
      </c>
      <c r="D13" s="11">
        <v>92.142255400488239</v>
      </c>
      <c r="E13" s="11">
        <v>109.86184980109151</v>
      </c>
      <c r="F13" s="11">
        <v>105.56441920690986</v>
      </c>
      <c r="H13" s="21">
        <v>41274</v>
      </c>
      <c r="I13" s="22">
        <v>120.79993909089468</v>
      </c>
      <c r="J13" s="22">
        <v>91.322826535660212</v>
      </c>
      <c r="K13" s="22">
        <v>110.79272970157339</v>
      </c>
      <c r="L13" s="23">
        <v>106.05098751278008</v>
      </c>
      <c r="N13" s="10">
        <v>41274</v>
      </c>
      <c r="O13" s="11">
        <v>98.277454627315393</v>
      </c>
      <c r="P13" s="11">
        <v>87.832300405321234</v>
      </c>
      <c r="Q13" s="11">
        <v>88.673146064858201</v>
      </c>
      <c r="R13" s="11">
        <v>86.035046902520648</v>
      </c>
    </row>
    <row r="14" spans="1:18" ht="20.100000000000001" customHeight="1" x14ac:dyDescent="0.25">
      <c r="B14" s="10">
        <v>41455</v>
      </c>
      <c r="C14" s="11">
        <v>126.00120377022277</v>
      </c>
      <c r="D14" s="11">
        <v>93.864758925800501</v>
      </c>
      <c r="E14" s="11">
        <v>108.39352882361251</v>
      </c>
      <c r="F14" s="11">
        <v>105.84721659225774</v>
      </c>
      <c r="H14" s="21">
        <v>41455</v>
      </c>
      <c r="I14" s="22">
        <v>126.50416213227655</v>
      </c>
      <c r="J14" s="22">
        <v>93.264462577260332</v>
      </c>
      <c r="K14" s="22">
        <v>109.81921395267757</v>
      </c>
      <c r="L14" s="23">
        <v>106.46419733974169</v>
      </c>
      <c r="N14" s="10">
        <v>41455</v>
      </c>
      <c r="O14" s="11">
        <v>99.415306235817951</v>
      </c>
      <c r="P14" s="11">
        <v>90.633576165365028</v>
      </c>
      <c r="Q14" s="11">
        <v>78.965799845448188</v>
      </c>
      <c r="R14" s="11">
        <v>79.257688817565537</v>
      </c>
    </row>
    <row r="15" spans="1:18" ht="20.100000000000001" customHeight="1" x14ac:dyDescent="0.25">
      <c r="B15" s="10">
        <v>41639</v>
      </c>
      <c r="C15" s="11">
        <v>136.17440631922662</v>
      </c>
      <c r="D15" s="11">
        <v>93.139208686962974</v>
      </c>
      <c r="E15" s="11">
        <v>105.4008185758348</v>
      </c>
      <c r="F15" s="11">
        <v>104.10673492095765</v>
      </c>
      <c r="H15" s="21">
        <v>41639</v>
      </c>
      <c r="I15" s="22">
        <v>138.06821189144387</v>
      </c>
      <c r="J15" s="22">
        <v>92.789457976530315</v>
      </c>
      <c r="K15" s="22">
        <v>106.62643782637294</v>
      </c>
      <c r="L15" s="23">
        <v>104.89714228695408</v>
      </c>
      <c r="N15" s="10">
        <v>41639</v>
      </c>
      <c r="O15" s="11">
        <v>97.261929307065557</v>
      </c>
      <c r="P15" s="11">
        <v>87.996163416480329</v>
      </c>
      <c r="Q15" s="11">
        <v>73.933208462487528</v>
      </c>
      <c r="R15" s="11">
        <v>74.631252674021482</v>
      </c>
    </row>
    <row r="16" spans="1:18" ht="20.100000000000001" customHeight="1" x14ac:dyDescent="0.25">
      <c r="B16" s="10">
        <v>41820</v>
      </c>
      <c r="C16" s="11">
        <v>145.98945956006807</v>
      </c>
      <c r="D16" s="11">
        <v>93.793628363729269</v>
      </c>
      <c r="E16" s="11">
        <v>107.22002974899986</v>
      </c>
      <c r="F16" s="11">
        <v>108.15274375422466</v>
      </c>
      <c r="H16" s="21">
        <v>41820</v>
      </c>
      <c r="I16" s="22">
        <v>148.48604272325409</v>
      </c>
      <c r="J16" s="22">
        <v>94.191731358467564</v>
      </c>
      <c r="K16" s="22">
        <v>108.22601096750597</v>
      </c>
      <c r="L16" s="23">
        <v>108.97119146095345</v>
      </c>
      <c r="N16" s="10">
        <v>41820</v>
      </c>
      <c r="O16" s="11">
        <v>101.20565293826157</v>
      </c>
      <c r="P16" s="11">
        <v>86.740480597216077</v>
      </c>
      <c r="Q16" s="11">
        <v>74.177581407379051</v>
      </c>
      <c r="R16" s="11">
        <v>75.758085441315842</v>
      </c>
    </row>
    <row r="17" spans="2:18" ht="20.100000000000001" customHeight="1" x14ac:dyDescent="0.25">
      <c r="B17" s="10">
        <v>42004</v>
      </c>
      <c r="C17" s="11">
        <v>155.23739156494821</v>
      </c>
      <c r="D17" s="11">
        <v>95.491856858846376</v>
      </c>
      <c r="E17" s="11">
        <v>105.92840448839402</v>
      </c>
      <c r="F17" s="11">
        <v>110.22759641079919</v>
      </c>
      <c r="H17" s="21">
        <v>42004</v>
      </c>
      <c r="I17" s="22">
        <v>158.5970438915019</v>
      </c>
      <c r="J17" s="22">
        <v>95.482949066798682</v>
      </c>
      <c r="K17" s="22">
        <v>106.83875207733881</v>
      </c>
      <c r="L17" s="23">
        <v>111.0249127722533</v>
      </c>
      <c r="N17" s="10">
        <v>42004</v>
      </c>
      <c r="O17" s="11">
        <v>101.79979260297543</v>
      </c>
      <c r="P17" s="11">
        <v>79.778095434670064</v>
      </c>
      <c r="Q17" s="11">
        <v>63.156008280278442</v>
      </c>
      <c r="R17" s="11">
        <v>64.372372234529962</v>
      </c>
    </row>
    <row r="18" spans="2:18" ht="20.100000000000001" customHeight="1" x14ac:dyDescent="0.25">
      <c r="B18" s="10">
        <v>42185</v>
      </c>
      <c r="C18" s="11">
        <v>165.37429414251045</v>
      </c>
      <c r="D18" s="11">
        <v>97.509610523048295</v>
      </c>
      <c r="E18" s="11">
        <v>108.77223186392658</v>
      </c>
      <c r="F18" s="11">
        <v>113.13774026586549</v>
      </c>
      <c r="H18" s="21">
        <v>42185</v>
      </c>
      <c r="I18" s="22">
        <v>168.81501189849601</v>
      </c>
      <c r="J18" s="22">
        <v>97.85664851570543</v>
      </c>
      <c r="K18" s="22">
        <v>109.63299676221902</v>
      </c>
      <c r="L18" s="23">
        <v>114.00731292206179</v>
      </c>
      <c r="N18" s="10">
        <v>42185</v>
      </c>
      <c r="O18" s="11">
        <v>104.05020641891949</v>
      </c>
      <c r="P18" s="11">
        <v>79.64364958720212</v>
      </c>
      <c r="Q18" s="11">
        <v>64.765529205318273</v>
      </c>
      <c r="R18" s="11">
        <v>63.964859448176767</v>
      </c>
    </row>
    <row r="19" spans="2:18" ht="20.100000000000001" customHeight="1" x14ac:dyDescent="0.25">
      <c r="B19" s="10">
        <v>42369</v>
      </c>
      <c r="C19" s="11">
        <v>172.47120823694155</v>
      </c>
      <c r="D19" s="11">
        <v>98.072049702191549</v>
      </c>
      <c r="E19" s="11">
        <v>106.81139398358594</v>
      </c>
      <c r="F19" s="11">
        <v>111.48065647156255</v>
      </c>
      <c r="H19" s="21">
        <v>42369</v>
      </c>
      <c r="I19" s="22">
        <v>176.14231552547187</v>
      </c>
      <c r="J19" s="22">
        <v>98.620834466640019</v>
      </c>
      <c r="K19" s="22">
        <v>107.41610864011473</v>
      </c>
      <c r="L19" s="23">
        <v>112.12434622352367</v>
      </c>
      <c r="N19" s="10">
        <v>42369</v>
      </c>
      <c r="O19" s="11">
        <v>99.200278509920665</v>
      </c>
      <c r="P19" s="11">
        <v>79.136604668397766</v>
      </c>
      <c r="Q19" s="11">
        <v>65.580375508808459</v>
      </c>
      <c r="R19" s="11">
        <v>64.694297302149408</v>
      </c>
    </row>
    <row r="20" spans="2:18" ht="20.100000000000001" customHeight="1" x14ac:dyDescent="0.25">
      <c r="B20" s="10">
        <v>42551</v>
      </c>
      <c r="C20" s="11">
        <v>178.29572092061775</v>
      </c>
      <c r="D20" s="11">
        <v>99.919806688439778</v>
      </c>
      <c r="E20" s="11">
        <v>110.40595400946493</v>
      </c>
      <c r="F20" s="11">
        <v>117.49525025503374</v>
      </c>
      <c r="H20" s="21">
        <v>42551</v>
      </c>
      <c r="I20" s="22">
        <v>182.18809289050216</v>
      </c>
      <c r="J20" s="22">
        <v>100.58467084028703</v>
      </c>
      <c r="K20" s="22">
        <v>111.11001152851134</v>
      </c>
      <c r="L20" s="23">
        <v>118.47246743156126</v>
      </c>
      <c r="N20" s="10">
        <v>42551</v>
      </c>
      <c r="O20" s="11">
        <v>104.59664477125037</v>
      </c>
      <c r="P20" s="11">
        <v>74.257368503505788</v>
      </c>
      <c r="Q20" s="11">
        <v>68.045567347499684</v>
      </c>
      <c r="R20" s="11">
        <v>67.357688035372377</v>
      </c>
    </row>
    <row r="21" spans="2:18" ht="20.100000000000001" customHeight="1" x14ac:dyDescent="0.25">
      <c r="B21" s="10">
        <v>42735</v>
      </c>
      <c r="C21" s="11">
        <v>184.06697264909769</v>
      </c>
      <c r="D21" s="11">
        <v>99.024382020242967</v>
      </c>
      <c r="E21" s="11">
        <v>108.9662604661706</v>
      </c>
      <c r="F21" s="11">
        <v>115.73092017929444</v>
      </c>
      <c r="H21" s="21">
        <v>42735</v>
      </c>
      <c r="I21" s="22">
        <v>188.24115015052988</v>
      </c>
      <c r="J21" s="22">
        <v>99.29791174652479</v>
      </c>
      <c r="K21" s="22">
        <v>108.99711077462642</v>
      </c>
      <c r="L21" s="23">
        <v>116.29593268921788</v>
      </c>
      <c r="N21" s="10">
        <v>42735</v>
      </c>
      <c r="O21" s="11">
        <v>105.29495743554082</v>
      </c>
      <c r="P21" s="11">
        <v>76.825799374358539</v>
      </c>
      <c r="Q21" s="11">
        <v>68.709071513275532</v>
      </c>
      <c r="R21" s="11">
        <v>67.608339234620189</v>
      </c>
    </row>
    <row r="22" spans="2:18" ht="20.100000000000001" customHeight="1" x14ac:dyDescent="0.25">
      <c r="B22" s="10">
        <v>42916</v>
      </c>
      <c r="C22" s="11">
        <v>189.57075709589887</v>
      </c>
      <c r="D22" s="11">
        <v>100.83080110980802</v>
      </c>
      <c r="E22" s="11">
        <v>112.85054211702278</v>
      </c>
      <c r="F22" s="11">
        <v>118.3685783695672</v>
      </c>
      <c r="H22" s="21">
        <v>42916</v>
      </c>
      <c r="I22" s="22">
        <v>192.95076692020615</v>
      </c>
      <c r="J22" s="22">
        <v>101.08288772705865</v>
      </c>
      <c r="K22" s="22">
        <v>113.19248701904168</v>
      </c>
      <c r="L22" s="23">
        <v>118.97415191439808</v>
      </c>
      <c r="N22" s="10">
        <v>42916</v>
      </c>
      <c r="O22" s="11">
        <v>109.82251630674756</v>
      </c>
      <c r="P22" s="11">
        <v>78.431991896143856</v>
      </c>
      <c r="Q22" s="11">
        <v>71.66632578049159</v>
      </c>
      <c r="R22" s="11">
        <v>69.643665281571714</v>
      </c>
    </row>
    <row r="23" spans="2:18" ht="20.100000000000001" customHeight="1" x14ac:dyDescent="0.25">
      <c r="B23" s="10">
        <v>43100</v>
      </c>
      <c r="C23" s="11">
        <v>194.47153560094134</v>
      </c>
      <c r="D23" s="11">
        <v>101.05763447222063</v>
      </c>
      <c r="E23" s="11">
        <v>112.88750251837479</v>
      </c>
      <c r="F23" s="11">
        <v>119.17472701856259</v>
      </c>
      <c r="H23" s="21">
        <v>43100</v>
      </c>
      <c r="I23" s="22">
        <v>198.12419378789809</v>
      </c>
      <c r="J23" s="22">
        <v>101.32083487788144</v>
      </c>
      <c r="K23" s="22">
        <v>113.41727652479692</v>
      </c>
      <c r="L23" s="23">
        <v>119.83042857407249</v>
      </c>
      <c r="N23" s="10">
        <v>43100</v>
      </c>
      <c r="O23" s="11">
        <v>111.29215655576188</v>
      </c>
      <c r="P23" s="11">
        <v>79.142133114819543</v>
      </c>
      <c r="Q23" s="11">
        <v>72.729809636111085</v>
      </c>
      <c r="R23" s="11">
        <v>70.253810288799428</v>
      </c>
    </row>
    <row r="24" spans="2:18" ht="20.100000000000001" customHeight="1" x14ac:dyDescent="0.25">
      <c r="B24" s="10">
        <v>43281</v>
      </c>
      <c r="C24" s="11">
        <v>196.48193530096862</v>
      </c>
      <c r="D24" s="11">
        <v>103.03651248784786</v>
      </c>
      <c r="E24" s="11">
        <v>116.29328430146251</v>
      </c>
      <c r="F24" s="11">
        <v>121.89583462780718</v>
      </c>
      <c r="H24" s="21">
        <v>43281</v>
      </c>
      <c r="I24" s="22">
        <v>201.02612543067426</v>
      </c>
      <c r="J24" s="22">
        <v>103.62771166676055</v>
      </c>
      <c r="K24" s="22">
        <v>116.59794067921247</v>
      </c>
      <c r="L24" s="23">
        <v>122.64682502551221</v>
      </c>
      <c r="N24" s="10">
        <v>43281</v>
      </c>
      <c r="O24" s="11">
        <v>110.59379063159263</v>
      </c>
      <c r="P24" s="11">
        <v>78.256367950676605</v>
      </c>
      <c r="Q24" s="11">
        <v>75.211532819537965</v>
      </c>
      <c r="R24" s="11">
        <v>70.391697313492486</v>
      </c>
    </row>
    <row r="25" spans="2:18" ht="20.100000000000001" customHeight="1" x14ac:dyDescent="0.25">
      <c r="B25" s="10">
        <v>43465</v>
      </c>
      <c r="C25" s="11">
        <v>202.40863511764991</v>
      </c>
      <c r="D25" s="11">
        <v>103.50340704955197</v>
      </c>
      <c r="E25" s="11">
        <v>116.03443841540609</v>
      </c>
      <c r="F25" s="11">
        <v>122.54764120493256</v>
      </c>
      <c r="H25" s="21">
        <v>43465</v>
      </c>
      <c r="I25" s="22">
        <v>207.114875293669</v>
      </c>
      <c r="J25" s="22">
        <v>103.65691645484196</v>
      </c>
      <c r="K25" s="22">
        <v>116.0785579596925</v>
      </c>
      <c r="L25" s="23">
        <v>123.29320109415616</v>
      </c>
      <c r="N25" s="10">
        <v>43465</v>
      </c>
      <c r="O25" s="11">
        <v>113.84891525093117</v>
      </c>
      <c r="P25" s="11">
        <v>78.402045934088221</v>
      </c>
      <c r="Q25" s="11">
        <v>75.803864581854498</v>
      </c>
      <c r="R25" s="11">
        <v>72.420355822500497</v>
      </c>
    </row>
    <row r="26" spans="2:18" ht="20.100000000000001" customHeight="1" x14ac:dyDescent="0.25">
      <c r="B26" s="10">
        <v>43646</v>
      </c>
      <c r="C26" s="11">
        <v>210.34595416557437</v>
      </c>
      <c r="D26" s="11">
        <v>107.0588567056691</v>
      </c>
      <c r="E26" s="11">
        <v>121.1290434230705</v>
      </c>
      <c r="F26" s="11">
        <v>127.83173779565257</v>
      </c>
      <c r="H26" s="21">
        <v>43646</v>
      </c>
      <c r="I26" s="22">
        <v>214.54198910905714</v>
      </c>
      <c r="J26" s="22">
        <v>107.10341815055322</v>
      </c>
      <c r="K26" s="22">
        <v>121.70488167706843</v>
      </c>
      <c r="L26" s="23">
        <v>128.87206337202349</v>
      </c>
      <c r="N26" s="10">
        <v>43646</v>
      </c>
      <c r="O26" s="11">
        <v>116.59606868146255</v>
      </c>
      <c r="P26" s="11">
        <v>77.933444137803036</v>
      </c>
      <c r="Q26" s="11">
        <v>77.795535040535484</v>
      </c>
      <c r="R26" s="11">
        <v>75.33097851276554</v>
      </c>
    </row>
    <row r="27" spans="2:18" ht="20.100000000000001" customHeight="1" x14ac:dyDescent="0.25">
      <c r="B27" s="10">
        <v>43830</v>
      </c>
      <c r="C27" s="11">
        <v>218.19301793252595</v>
      </c>
      <c r="D27" s="11">
        <v>108.76747961909604</v>
      </c>
      <c r="E27" s="11">
        <v>121.45227857556785</v>
      </c>
      <c r="F27" s="11">
        <v>128.16085095344368</v>
      </c>
      <c r="H27" s="21">
        <v>43830</v>
      </c>
      <c r="I27" s="22">
        <v>221.5199550618519</v>
      </c>
      <c r="J27" s="22">
        <v>108.82529288502194</v>
      </c>
      <c r="K27" s="22">
        <v>121.90787416533226</v>
      </c>
      <c r="L27" s="23">
        <v>129.09038619363395</v>
      </c>
      <c r="N27" s="10">
        <v>43830</v>
      </c>
      <c r="O27" s="11">
        <v>122.21597453475768</v>
      </c>
      <c r="P27" s="11">
        <v>85.836882292734259</v>
      </c>
      <c r="Q27" s="11">
        <v>79.667434785380976</v>
      </c>
      <c r="R27" s="11">
        <v>78.142165094806117</v>
      </c>
    </row>
    <row r="28" spans="2:18" ht="20.100000000000001" customHeight="1" x14ac:dyDescent="0.25">
      <c r="B28" s="10">
        <v>44012</v>
      </c>
      <c r="C28" s="11">
        <v>218.22688559048368</v>
      </c>
      <c r="D28" s="11">
        <v>112.17568651571497</v>
      </c>
      <c r="E28" s="11">
        <v>124.90126155984156</v>
      </c>
      <c r="F28" s="11">
        <v>128.16085095344368</v>
      </c>
      <c r="H28" s="21">
        <v>44012</v>
      </c>
      <c r="I28" s="22">
        <v>223.38455316238162</v>
      </c>
      <c r="J28" s="22">
        <v>113.0686364279783</v>
      </c>
      <c r="K28" s="22">
        <v>125.36760725735535</v>
      </c>
      <c r="L28" s="23">
        <v>129.09038619363395</v>
      </c>
      <c r="N28" s="10">
        <v>44012</v>
      </c>
      <c r="O28" s="11">
        <v>118.18964497512087</v>
      </c>
      <c r="P28" s="11">
        <v>83.32365068849748</v>
      </c>
      <c r="Q28" s="11">
        <v>84.311472455620176</v>
      </c>
      <c r="R28" s="11">
        <v>78.142165094806117</v>
      </c>
    </row>
    <row r="29" spans="2:18" ht="20.100000000000001" customHeight="1" x14ac:dyDescent="0.25">
      <c r="B29" s="10">
        <v>44196</v>
      </c>
      <c r="C29" s="11">
        <v>233.0368835409391</v>
      </c>
      <c r="D29" s="11">
        <v>113.7685314434805</v>
      </c>
      <c r="E29" s="11">
        <v>122.71581828587001</v>
      </c>
      <c r="F29" s="11">
        <v>141.25525150376671</v>
      </c>
      <c r="H29" s="21">
        <v>44196</v>
      </c>
      <c r="I29" s="22">
        <v>236.39567945145834</v>
      </c>
      <c r="J29" s="22">
        <v>113.6470694582607</v>
      </c>
      <c r="K29" s="22">
        <v>122.26334969109172</v>
      </c>
      <c r="L29" s="23">
        <v>142.27151738132849</v>
      </c>
      <c r="N29" s="10">
        <v>44196</v>
      </c>
      <c r="O29" s="11">
        <v>140.62504841171014</v>
      </c>
      <c r="P29" s="11">
        <v>88.252346694772825</v>
      </c>
      <c r="Q29" s="11">
        <v>80.848919681143428</v>
      </c>
      <c r="R29" s="11">
        <v>86.019783419703003</v>
      </c>
    </row>
    <row r="30" spans="2:18" ht="20.100000000000001" customHeight="1" x14ac:dyDescent="0.25">
      <c r="B30" s="10">
        <v>44377</v>
      </c>
      <c r="C30" s="11">
        <v>240.55514767349919</v>
      </c>
      <c r="D30" s="11">
        <v>118.14826726474746</v>
      </c>
      <c r="E30" s="11">
        <v>132.78250617092638</v>
      </c>
      <c r="F30" s="11">
        <v>147.01569447802308</v>
      </c>
      <c r="H30" s="21">
        <v>44377</v>
      </c>
      <c r="I30" s="22">
        <v>242.81215337808919</v>
      </c>
      <c r="J30" s="22">
        <v>118.23885139525959</v>
      </c>
      <c r="K30" s="22">
        <v>133.48206763315028</v>
      </c>
      <c r="L30" s="23">
        <v>148.21425441092055</v>
      </c>
      <c r="N30" s="10">
        <v>44377</v>
      </c>
      <c r="O30" s="11">
        <v>149.53516920006774</v>
      </c>
      <c r="P30" s="11">
        <v>84.752125523560252</v>
      </c>
      <c r="Q30" s="11">
        <v>97.219178926843213</v>
      </c>
      <c r="R30" s="11">
        <v>99.986717336382796</v>
      </c>
    </row>
    <row r="31" spans="2:18" ht="20.100000000000001" customHeight="1" x14ac:dyDescent="0.25">
      <c r="B31" s="10">
        <v>44561</v>
      </c>
      <c r="C31" s="11">
        <v>248.67042299480241</v>
      </c>
      <c r="D31" s="11">
        <v>118.9098128262501</v>
      </c>
      <c r="E31" s="11">
        <v>133.72884142046843</v>
      </c>
      <c r="F31" s="11">
        <v>148.56989266814688</v>
      </c>
      <c r="H31" s="21">
        <v>44561</v>
      </c>
      <c r="I31" s="22">
        <v>251.55250921732795</v>
      </c>
      <c r="J31" s="22">
        <v>118.39163198112087</v>
      </c>
      <c r="K31" s="22">
        <v>134.40327483388285</v>
      </c>
      <c r="L31" s="23">
        <v>149.60726882203119</v>
      </c>
      <c r="N31" s="10">
        <v>44561</v>
      </c>
      <c r="O31" s="11">
        <v>153.24087249026098</v>
      </c>
      <c r="P31" s="11">
        <v>97.213864616938565</v>
      </c>
      <c r="Q31" s="11">
        <v>100.66799983753154</v>
      </c>
      <c r="R31" s="11">
        <v>103.27125154742438</v>
      </c>
    </row>
    <row r="32" spans="2:18" ht="20.100000000000001" customHeight="1" x14ac:dyDescent="0.25">
      <c r="B32" s="10">
        <v>44742</v>
      </c>
      <c r="C32" s="11">
        <v>249.41074634275998</v>
      </c>
      <c r="D32" s="11">
        <v>123.04886131677344</v>
      </c>
      <c r="E32" s="11">
        <v>141.69860995948008</v>
      </c>
      <c r="F32" s="11">
        <v>155.40831238654883</v>
      </c>
      <c r="H32" s="21">
        <v>44742</v>
      </c>
      <c r="I32" s="22">
        <v>251.68628526770479</v>
      </c>
      <c r="J32" s="22">
        <v>121.76411756583252</v>
      </c>
      <c r="K32" s="22">
        <v>141.54716962313023</v>
      </c>
      <c r="L32" s="23">
        <v>157.23866408472838</v>
      </c>
      <c r="N32" s="10">
        <v>44742</v>
      </c>
      <c r="O32" s="11">
        <v>156.97213737449843</v>
      </c>
      <c r="P32" s="11">
        <v>101.58133217906598</v>
      </c>
      <c r="Q32" s="11">
        <v>114.1014641741932</v>
      </c>
      <c r="R32" s="11">
        <v>110.0078227538207</v>
      </c>
    </row>
    <row r="33" spans="2:18" ht="20.100000000000001" customHeight="1" x14ac:dyDescent="0.25">
      <c r="C33" s="11"/>
      <c r="D33" s="11"/>
      <c r="E33" s="11"/>
      <c r="F33" s="11"/>
      <c r="H33" s="17"/>
      <c r="I33" s="22"/>
      <c r="J33" s="22"/>
      <c r="K33" s="22"/>
      <c r="L33" s="23"/>
      <c r="O33" s="11"/>
      <c r="P33" s="11"/>
      <c r="Q33" s="11"/>
      <c r="R33" s="11"/>
    </row>
    <row r="34" spans="2:18" ht="20.100000000000001" customHeight="1" x14ac:dyDescent="0.25">
      <c r="B34" t="s">
        <v>8</v>
      </c>
      <c r="C34" s="12">
        <v>59</v>
      </c>
      <c r="D34" s="12">
        <v>59</v>
      </c>
      <c r="E34" s="12">
        <v>59</v>
      </c>
      <c r="F34" s="12">
        <v>59</v>
      </c>
      <c r="H34" s="24" t="s">
        <v>8</v>
      </c>
      <c r="I34" s="25">
        <v>25</v>
      </c>
      <c r="J34" s="25">
        <v>25</v>
      </c>
      <c r="K34" s="25">
        <v>25</v>
      </c>
      <c r="L34" s="26">
        <v>25</v>
      </c>
      <c r="N34" t="s">
        <v>8</v>
      </c>
      <c r="O34" s="12">
        <v>6</v>
      </c>
      <c r="P34" s="12">
        <v>6</v>
      </c>
      <c r="Q34" s="12">
        <v>6</v>
      </c>
      <c r="R34" s="12">
        <v>6</v>
      </c>
    </row>
    <row r="35" spans="2:18" ht="20.100000000000001" customHeight="1" x14ac:dyDescent="0.25">
      <c r="C35" s="13"/>
      <c r="D35" s="13"/>
      <c r="E35" s="13"/>
      <c r="F35" s="13"/>
      <c r="I35" s="13"/>
      <c r="J35" s="13"/>
      <c r="K35" s="13"/>
      <c r="L35" s="13"/>
      <c r="O35" s="13"/>
      <c r="P35" s="13"/>
      <c r="Q35" s="13"/>
      <c r="R35" s="13"/>
    </row>
    <row r="36" spans="2:18" ht="20.100000000000001" customHeight="1" x14ac:dyDescent="0.25"/>
  </sheetData>
  <mergeCells count="18">
    <mergeCell ref="C9:F9"/>
    <mergeCell ref="I6:L6"/>
    <mergeCell ref="I7:I8"/>
    <mergeCell ref="J7:J8"/>
    <mergeCell ref="K7:K8"/>
    <mergeCell ref="L7:L8"/>
    <mergeCell ref="I9:L9"/>
    <mergeCell ref="C6:F6"/>
    <mergeCell ref="C7:C8"/>
    <mergeCell ref="D7:D8"/>
    <mergeCell ref="E7:E8"/>
    <mergeCell ref="F7:F8"/>
    <mergeCell ref="O9:R9"/>
    <mergeCell ref="O6:R6"/>
    <mergeCell ref="O7:O8"/>
    <mergeCell ref="P7:P8"/>
    <mergeCell ref="Q7:Q8"/>
    <mergeCell ref="R7:R8"/>
  </mergeCells>
  <hyperlinks>
    <hyperlink ref="A4" location="'List of contents'!A1" tooltip="Changes view to 'List of contents' sheet" display="'Back to 'List of contents'" xr:uid="{00000000-0004-0000-1F00-000000000000}"/>
  </hyperlinks>
  <pageMargins left="0.75" right="0.75" top="1" bottom="1" header="0.5" footer="0.5"/>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B741CD7-59D7-40AE-89D9-2297DB700602}">
  <dimension ref="A1:R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7" width="10.28515625" customWidth="1"/>
    <col min="8" max="8" width="15.85546875" customWidth="1"/>
    <col min="9" max="13" width="10.28515625" customWidth="1"/>
    <col min="14" max="14" width="15.85546875" customWidth="1"/>
    <col min="15" max="18" width="10.28515625" customWidth="1"/>
  </cols>
  <sheetData>
    <row r="1" spans="1:18" ht="22.5" x14ac:dyDescent="0.35">
      <c r="A1" s="4" t="s">
        <v>211</v>
      </c>
    </row>
    <row r="2" spans="1:18" ht="20.100000000000001" customHeight="1" x14ac:dyDescent="0.3">
      <c r="A2" s="5" t="s">
        <v>67</v>
      </c>
    </row>
    <row r="3" spans="1:18" ht="20.100000000000001" customHeight="1" x14ac:dyDescent="0.25">
      <c r="A3" s="2" t="s">
        <v>212</v>
      </c>
    </row>
    <row r="4" spans="1:18" ht="20.100000000000001" customHeight="1" x14ac:dyDescent="0.25">
      <c r="A4" s="3" t="s">
        <v>2</v>
      </c>
    </row>
    <row r="5" spans="1:18" ht="20.100000000000001" customHeight="1" x14ac:dyDescent="0.25"/>
    <row r="6" spans="1:18" ht="20.100000000000001" customHeight="1" x14ac:dyDescent="0.25">
      <c r="C6" s="46" t="s">
        <v>14</v>
      </c>
      <c r="D6" s="47"/>
      <c r="E6" s="47"/>
      <c r="F6" s="47"/>
      <c r="H6" s="14"/>
      <c r="I6" s="52" t="s">
        <v>15</v>
      </c>
      <c r="J6" s="53"/>
      <c r="K6" s="53"/>
      <c r="L6" s="53"/>
      <c r="O6" s="46" t="s">
        <v>16</v>
      </c>
      <c r="P6" s="47"/>
      <c r="Q6" s="47"/>
      <c r="R6" s="47"/>
    </row>
    <row r="7" spans="1:18" ht="24.95" customHeight="1" x14ac:dyDescent="0.25">
      <c r="C7" s="48" t="s">
        <v>173</v>
      </c>
      <c r="D7" s="48" t="s">
        <v>208</v>
      </c>
      <c r="E7" s="48" t="s">
        <v>209</v>
      </c>
      <c r="F7" s="48" t="s">
        <v>121</v>
      </c>
      <c r="H7" s="17"/>
      <c r="I7" s="54" t="s">
        <v>173</v>
      </c>
      <c r="J7" s="54" t="s">
        <v>208</v>
      </c>
      <c r="K7" s="54" t="s">
        <v>209</v>
      </c>
      <c r="L7" s="54" t="s">
        <v>121</v>
      </c>
      <c r="O7" s="48" t="s">
        <v>173</v>
      </c>
      <c r="P7" s="48" t="s">
        <v>208</v>
      </c>
      <c r="Q7" s="48" t="s">
        <v>209</v>
      </c>
      <c r="R7" s="48" t="s">
        <v>121</v>
      </c>
    </row>
    <row r="8" spans="1:18" ht="24.95" customHeight="1" x14ac:dyDescent="0.25">
      <c r="C8" s="49"/>
      <c r="D8" s="49"/>
      <c r="E8" s="49"/>
      <c r="F8" s="49"/>
      <c r="H8" s="17"/>
      <c r="I8" s="55"/>
      <c r="J8" s="55"/>
      <c r="K8" s="55"/>
      <c r="L8" s="55"/>
      <c r="O8" s="49"/>
      <c r="P8" s="49"/>
      <c r="Q8" s="49"/>
      <c r="R8" s="49"/>
    </row>
    <row r="9" spans="1:18" ht="20.100000000000001" customHeight="1" x14ac:dyDescent="0.25">
      <c r="C9" s="50" t="s">
        <v>210</v>
      </c>
      <c r="D9" s="47"/>
      <c r="E9" s="47"/>
      <c r="F9" s="51"/>
      <c r="H9" s="17"/>
      <c r="I9" s="56" t="s">
        <v>210</v>
      </c>
      <c r="J9" s="57"/>
      <c r="K9" s="57"/>
      <c r="L9" s="58"/>
      <c r="O9" s="50" t="s">
        <v>210</v>
      </c>
      <c r="P9" s="47"/>
      <c r="Q9" s="47"/>
      <c r="R9" s="51"/>
    </row>
    <row r="10" spans="1:18" ht="20.100000000000001" customHeight="1" x14ac:dyDescent="0.25">
      <c r="B10" s="10">
        <v>40724</v>
      </c>
      <c r="C10" s="11">
        <v>100</v>
      </c>
      <c r="D10" s="11">
        <v>100</v>
      </c>
      <c r="E10" s="11">
        <v>100</v>
      </c>
      <c r="F10" s="11">
        <v>100</v>
      </c>
      <c r="H10" s="21">
        <v>40724</v>
      </c>
      <c r="I10" s="22">
        <v>100</v>
      </c>
      <c r="J10" s="22">
        <v>100</v>
      </c>
      <c r="K10" s="22">
        <v>100</v>
      </c>
      <c r="L10" s="23">
        <v>100</v>
      </c>
      <c r="N10" s="10">
        <v>40724</v>
      </c>
      <c r="O10" s="11">
        <v>100</v>
      </c>
      <c r="P10" s="11">
        <v>100</v>
      </c>
      <c r="Q10" s="11">
        <v>100</v>
      </c>
      <c r="R10" s="11">
        <v>100</v>
      </c>
    </row>
    <row r="11" spans="1:18" ht="20.100000000000001" customHeight="1" x14ac:dyDescent="0.25">
      <c r="B11" s="10">
        <v>40908</v>
      </c>
      <c r="C11" s="11">
        <v>102.0478990266229</v>
      </c>
      <c r="D11" s="11">
        <v>98.138982854664462</v>
      </c>
      <c r="E11" s="11">
        <v>97.829194539095383</v>
      </c>
      <c r="F11" s="11">
        <v>103.28950442265561</v>
      </c>
      <c r="H11" s="21">
        <v>40908</v>
      </c>
      <c r="I11" s="22">
        <v>106.20658756542387</v>
      </c>
      <c r="J11" s="22">
        <v>91.254017880188172</v>
      </c>
      <c r="K11" s="22">
        <v>108.10535551088749</v>
      </c>
      <c r="L11" s="23">
        <v>98.316842406686106</v>
      </c>
      <c r="N11" s="10">
        <v>40908</v>
      </c>
      <c r="O11" s="11">
        <v>107.68787223997316</v>
      </c>
      <c r="P11" s="11">
        <v>102.87994391670723</v>
      </c>
      <c r="Q11" s="11">
        <v>103.65301567025853</v>
      </c>
      <c r="R11" s="11">
        <v>103.10972500935738</v>
      </c>
    </row>
    <row r="12" spans="1:18" ht="20.100000000000001" customHeight="1" x14ac:dyDescent="0.25">
      <c r="B12" s="10">
        <v>41090</v>
      </c>
      <c r="C12" s="11">
        <v>111.88966938680045</v>
      </c>
      <c r="D12" s="11">
        <v>92.299361799203425</v>
      </c>
      <c r="E12" s="11">
        <v>100.77623832768808</v>
      </c>
      <c r="F12" s="11">
        <v>106.1957715366856</v>
      </c>
      <c r="H12" s="21">
        <v>41090</v>
      </c>
      <c r="I12" s="22">
        <v>114.63509207180103</v>
      </c>
      <c r="J12" s="22">
        <v>85.994664168257856</v>
      </c>
      <c r="K12" s="22">
        <v>108.81873263623125</v>
      </c>
      <c r="L12" s="23">
        <v>100.53991592180192</v>
      </c>
      <c r="N12" s="10">
        <v>41090</v>
      </c>
      <c r="O12" s="11">
        <v>117.41021077320912</v>
      </c>
      <c r="P12" s="11">
        <v>106.83517476800213</v>
      </c>
      <c r="Q12" s="11">
        <v>109.87244185709773</v>
      </c>
      <c r="R12" s="11">
        <v>110.35183174459517</v>
      </c>
    </row>
    <row r="13" spans="1:18" ht="20.100000000000001" customHeight="1" x14ac:dyDescent="0.25">
      <c r="B13" s="10">
        <v>41274</v>
      </c>
      <c r="C13" s="11">
        <v>112.53286573215892</v>
      </c>
      <c r="D13" s="11">
        <v>86.487581166683952</v>
      </c>
      <c r="E13" s="11">
        <v>105.06789323540096</v>
      </c>
      <c r="F13" s="11">
        <v>102.60865181014253</v>
      </c>
      <c r="H13" s="21">
        <v>41274</v>
      </c>
      <c r="I13" s="22">
        <v>118.64258384910431</v>
      </c>
      <c r="J13" s="22">
        <v>82.345131376568929</v>
      </c>
      <c r="K13" s="22">
        <v>116.91320335892283</v>
      </c>
      <c r="L13" s="23">
        <v>102.19237791429249</v>
      </c>
      <c r="N13" s="10">
        <v>41274</v>
      </c>
      <c r="O13" s="11">
        <v>128.81085094002495</v>
      </c>
      <c r="P13" s="11">
        <v>109.29654807428204</v>
      </c>
      <c r="Q13" s="11">
        <v>112.66114620696311</v>
      </c>
      <c r="R13" s="11">
        <v>112.30513092748336</v>
      </c>
    </row>
    <row r="14" spans="1:18" ht="20.100000000000001" customHeight="1" x14ac:dyDescent="0.25">
      <c r="B14" s="10">
        <v>41455</v>
      </c>
      <c r="C14" s="11">
        <v>118.20914837993037</v>
      </c>
      <c r="D14" s="11">
        <v>83.617796932407586</v>
      </c>
      <c r="E14" s="11">
        <v>100.20472700153087</v>
      </c>
      <c r="F14" s="11">
        <v>98.903728662450405</v>
      </c>
      <c r="H14" s="21">
        <v>41455</v>
      </c>
      <c r="I14" s="22">
        <v>118.14235186002686</v>
      </c>
      <c r="J14" s="22">
        <v>78.172616988111969</v>
      </c>
      <c r="K14" s="22">
        <v>118.24852392547822</v>
      </c>
      <c r="L14" s="23">
        <v>101.14484369013405</v>
      </c>
      <c r="N14" s="10">
        <v>41455</v>
      </c>
      <c r="O14" s="11">
        <v>138.70633153989348</v>
      </c>
      <c r="P14" s="11">
        <v>122.93156950553042</v>
      </c>
      <c r="Q14" s="11">
        <v>114.58369486017898</v>
      </c>
      <c r="R14" s="11">
        <v>119.74605496933455</v>
      </c>
    </row>
    <row r="15" spans="1:18" ht="20.100000000000001" customHeight="1" x14ac:dyDescent="0.25">
      <c r="B15" s="10">
        <v>41639</v>
      </c>
      <c r="C15" s="11">
        <v>128.32447544431511</v>
      </c>
      <c r="D15" s="11">
        <v>80.008427115762117</v>
      </c>
      <c r="E15" s="11">
        <v>92.510675437790979</v>
      </c>
      <c r="F15" s="11">
        <v>92.528606745887231</v>
      </c>
      <c r="H15" s="21">
        <v>41639</v>
      </c>
      <c r="I15" s="22">
        <v>128.87604917277574</v>
      </c>
      <c r="J15" s="22">
        <v>75.564393107355343</v>
      </c>
      <c r="K15" s="22">
        <v>116.69996614041176</v>
      </c>
      <c r="L15" s="23">
        <v>102.62479899779768</v>
      </c>
      <c r="N15" s="10">
        <v>41639</v>
      </c>
      <c r="O15" s="11">
        <v>148.54930633574492</v>
      </c>
      <c r="P15" s="11">
        <v>127.9050784930603</v>
      </c>
      <c r="Q15" s="11">
        <v>117.85532536427516</v>
      </c>
      <c r="R15" s="11">
        <v>123.45820726755126</v>
      </c>
    </row>
    <row r="16" spans="1:18" ht="20.100000000000001" customHeight="1" x14ac:dyDescent="0.25">
      <c r="B16" s="10">
        <v>41820</v>
      </c>
      <c r="C16" s="11">
        <v>138.956498018064</v>
      </c>
      <c r="D16" s="11">
        <v>80.587576181685037</v>
      </c>
      <c r="E16" s="11">
        <v>92.977268037082979</v>
      </c>
      <c r="F16" s="11">
        <v>94.814948283835648</v>
      </c>
      <c r="H16" s="21">
        <v>41820</v>
      </c>
      <c r="I16" s="22">
        <v>138.7605266866731</v>
      </c>
      <c r="J16" s="22">
        <v>78.900772235349393</v>
      </c>
      <c r="K16" s="22">
        <v>114.07742887963903</v>
      </c>
      <c r="L16" s="23">
        <v>105.49224450192433</v>
      </c>
      <c r="N16" s="10">
        <v>41820</v>
      </c>
      <c r="O16" s="11">
        <v>157.54995658821269</v>
      </c>
      <c r="P16" s="11">
        <v>126.03355999248733</v>
      </c>
      <c r="Q16" s="11">
        <v>124.60119543466281</v>
      </c>
      <c r="R16" s="11">
        <v>131.01865130121081</v>
      </c>
    </row>
    <row r="17" spans="2:18" ht="20.100000000000001" customHeight="1" x14ac:dyDescent="0.25">
      <c r="B17" s="10">
        <v>42004</v>
      </c>
      <c r="C17" s="11">
        <v>142.32526472743109</v>
      </c>
      <c r="D17" s="11">
        <v>77.682878125424466</v>
      </c>
      <c r="E17" s="11">
        <v>89.892861984454768</v>
      </c>
      <c r="F17" s="11">
        <v>97.073932931606763</v>
      </c>
      <c r="H17" s="21">
        <v>42004</v>
      </c>
      <c r="I17" s="22">
        <v>143.85927279017216</v>
      </c>
      <c r="J17" s="22">
        <v>78.066080030637096</v>
      </c>
      <c r="K17" s="22">
        <v>110.50573440454654</v>
      </c>
      <c r="L17" s="23">
        <v>105.47786165081121</v>
      </c>
      <c r="N17" s="10">
        <v>42004</v>
      </c>
      <c r="O17" s="11">
        <v>175.16251356161652</v>
      </c>
      <c r="P17" s="11">
        <v>136.36587454138817</v>
      </c>
      <c r="Q17" s="11">
        <v>127.51922922016546</v>
      </c>
      <c r="R17" s="11">
        <v>134.05644061553673</v>
      </c>
    </row>
    <row r="18" spans="2:18" ht="20.100000000000001" customHeight="1" x14ac:dyDescent="0.25">
      <c r="B18" s="10">
        <v>42185</v>
      </c>
      <c r="C18" s="11">
        <v>148.84024587456403</v>
      </c>
      <c r="D18" s="11">
        <v>78.574067596900605</v>
      </c>
      <c r="E18" s="11">
        <v>90.256439948819491</v>
      </c>
      <c r="F18" s="11">
        <v>96.221064801981598</v>
      </c>
      <c r="H18" s="21">
        <v>42185</v>
      </c>
      <c r="I18" s="22">
        <v>153.46335067104172</v>
      </c>
      <c r="J18" s="22">
        <v>76.317141816068045</v>
      </c>
      <c r="K18" s="22">
        <v>110.74511386917753</v>
      </c>
      <c r="L18" s="23">
        <v>107.51318434260315</v>
      </c>
      <c r="N18" s="10">
        <v>42185</v>
      </c>
      <c r="O18" s="11">
        <v>189.06435782441201</v>
      </c>
      <c r="P18" s="11">
        <v>143.57858247995864</v>
      </c>
      <c r="Q18" s="11">
        <v>135.83322641961558</v>
      </c>
      <c r="R18" s="11">
        <v>143.49248009122741</v>
      </c>
    </row>
    <row r="19" spans="2:18" ht="20.100000000000001" customHeight="1" x14ac:dyDescent="0.25">
      <c r="B19" s="10">
        <v>42369</v>
      </c>
      <c r="C19" s="11">
        <v>151.94322706145277</v>
      </c>
      <c r="D19" s="11">
        <v>75.626841414275376</v>
      </c>
      <c r="E19" s="11">
        <v>85.347132802215668</v>
      </c>
      <c r="F19" s="11">
        <v>91.728437812522586</v>
      </c>
      <c r="H19" s="21">
        <v>42369</v>
      </c>
      <c r="I19" s="22">
        <v>157.49753945153159</v>
      </c>
      <c r="J19" s="22">
        <v>79.314094616869298</v>
      </c>
      <c r="K19" s="22">
        <v>111.11669732451035</v>
      </c>
      <c r="L19" s="23">
        <v>107.10629637671576</v>
      </c>
      <c r="N19" s="10">
        <v>42369</v>
      </c>
      <c r="O19" s="11">
        <v>202.01109489071914</v>
      </c>
      <c r="P19" s="11">
        <v>146.44873339420664</v>
      </c>
      <c r="Q19" s="11">
        <v>136.8833876607049</v>
      </c>
      <c r="R19" s="11">
        <v>145.60449601090792</v>
      </c>
    </row>
    <row r="20" spans="2:18" ht="20.100000000000001" customHeight="1" x14ac:dyDescent="0.25">
      <c r="B20" s="10">
        <v>42551</v>
      </c>
      <c r="C20" s="11">
        <v>154.6603584569265</v>
      </c>
      <c r="D20" s="11">
        <v>75.68752081223704</v>
      </c>
      <c r="E20" s="11">
        <v>88.311276705352157</v>
      </c>
      <c r="F20" s="11">
        <v>98.616463899026314</v>
      </c>
      <c r="H20" s="21">
        <v>42551</v>
      </c>
      <c r="I20" s="22">
        <v>165.34675948022479</v>
      </c>
      <c r="J20" s="22">
        <v>79.646654627643244</v>
      </c>
      <c r="K20" s="22">
        <v>113.39036059105129</v>
      </c>
      <c r="L20" s="23">
        <v>110.66977739511591</v>
      </c>
      <c r="N20" s="10">
        <v>42551</v>
      </c>
      <c r="O20" s="11">
        <v>209.36293923096309</v>
      </c>
      <c r="P20" s="11">
        <v>152.16946932946638</v>
      </c>
      <c r="Q20" s="11">
        <v>142.29216114284156</v>
      </c>
      <c r="R20" s="11">
        <v>151.70064592233837</v>
      </c>
    </row>
    <row r="21" spans="2:18" ht="20.100000000000001" customHeight="1" x14ac:dyDescent="0.25">
      <c r="B21" s="10">
        <v>42735</v>
      </c>
      <c r="C21" s="11">
        <v>161.04016897097208</v>
      </c>
      <c r="D21" s="11">
        <v>72.402470441402983</v>
      </c>
      <c r="E21" s="11">
        <v>83.893161667265005</v>
      </c>
      <c r="F21" s="11">
        <v>92.233020517594625</v>
      </c>
      <c r="H21" s="21">
        <v>42735</v>
      </c>
      <c r="I21" s="22">
        <v>165.78926681803495</v>
      </c>
      <c r="J21" s="22">
        <v>77.806969083081441</v>
      </c>
      <c r="K21" s="22">
        <v>111.48856708550517</v>
      </c>
      <c r="L21" s="23">
        <v>111.00684966362746</v>
      </c>
      <c r="N21" s="10">
        <v>42735</v>
      </c>
      <c r="O21" s="11">
        <v>218.21899683829295</v>
      </c>
      <c r="P21" s="11">
        <v>155.39340419321698</v>
      </c>
      <c r="Q21" s="11">
        <v>145.70682991891454</v>
      </c>
      <c r="R21" s="11">
        <v>156.03720835800414</v>
      </c>
    </row>
    <row r="22" spans="2:18" ht="20.100000000000001" customHeight="1" x14ac:dyDescent="0.25">
      <c r="B22" s="10">
        <v>42916</v>
      </c>
      <c r="C22" s="11">
        <v>162.50346934688423</v>
      </c>
      <c r="D22" s="11">
        <v>71.854767298468175</v>
      </c>
      <c r="E22" s="11">
        <v>85.42795970426522</v>
      </c>
      <c r="F22" s="11">
        <v>91.803992108105277</v>
      </c>
      <c r="H22" s="21">
        <v>42916</v>
      </c>
      <c r="I22" s="22">
        <v>172.11911856967185</v>
      </c>
      <c r="J22" s="22">
        <v>76.894787393370734</v>
      </c>
      <c r="K22" s="22">
        <v>113.43702722853612</v>
      </c>
      <c r="L22" s="23">
        <v>113.59296245389541</v>
      </c>
      <c r="N22" s="10">
        <v>42916</v>
      </c>
      <c r="O22" s="11">
        <v>226.94825200703573</v>
      </c>
      <c r="P22" s="11">
        <v>163.00941117336833</v>
      </c>
      <c r="Q22" s="11">
        <v>154.4311195063284</v>
      </c>
      <c r="R22" s="11">
        <v>163.59540089437934</v>
      </c>
    </row>
    <row r="23" spans="2:18" ht="20.100000000000001" customHeight="1" x14ac:dyDescent="0.25">
      <c r="B23" s="10">
        <v>43100</v>
      </c>
      <c r="C23" s="11">
        <v>165.61535145194023</v>
      </c>
      <c r="D23" s="11">
        <v>70.470937071652742</v>
      </c>
      <c r="E23" s="11">
        <v>83.147489377194589</v>
      </c>
      <c r="F23" s="11">
        <v>90.104086879163461</v>
      </c>
      <c r="H23" s="21">
        <v>43100</v>
      </c>
      <c r="I23" s="22">
        <v>169.06976893808653</v>
      </c>
      <c r="J23" s="22">
        <v>76.380479862109894</v>
      </c>
      <c r="K23" s="22">
        <v>114.26111361923368</v>
      </c>
      <c r="L23" s="23">
        <v>114.96381066329877</v>
      </c>
      <c r="N23" s="10">
        <v>43100</v>
      </c>
      <c r="O23" s="11">
        <v>238.98247661225048</v>
      </c>
      <c r="P23" s="11">
        <v>166.11531388476641</v>
      </c>
      <c r="Q23" s="11">
        <v>157.50754934270788</v>
      </c>
      <c r="R23" s="11">
        <v>168.05758475333238</v>
      </c>
    </row>
    <row r="24" spans="2:18" ht="20.100000000000001" customHeight="1" x14ac:dyDescent="0.25">
      <c r="B24" s="10">
        <v>43281</v>
      </c>
      <c r="C24" s="11">
        <v>164.77029702095945</v>
      </c>
      <c r="D24" s="11">
        <v>71.26046698964312</v>
      </c>
      <c r="E24" s="11">
        <v>86.269616233225307</v>
      </c>
      <c r="F24" s="11">
        <v>92.684917622928722</v>
      </c>
      <c r="H24" s="21">
        <v>43281</v>
      </c>
      <c r="I24" s="22">
        <v>168.53237127041152</v>
      </c>
      <c r="J24" s="22">
        <v>77.463036527887994</v>
      </c>
      <c r="K24" s="22">
        <v>116.52948274835597</v>
      </c>
      <c r="L24" s="23">
        <v>116.75895558725638</v>
      </c>
      <c r="N24" s="10">
        <v>43281</v>
      </c>
      <c r="O24" s="11">
        <v>245.42088797406225</v>
      </c>
      <c r="P24" s="11">
        <v>170.56199546010708</v>
      </c>
      <c r="Q24" s="11">
        <v>162.07896037608018</v>
      </c>
      <c r="R24" s="11">
        <v>171.55924674461224</v>
      </c>
    </row>
    <row r="25" spans="2:18" ht="20.100000000000001" customHeight="1" x14ac:dyDescent="0.25">
      <c r="B25" s="10">
        <v>43465</v>
      </c>
      <c r="C25" s="11">
        <v>165.72075042836303</v>
      </c>
      <c r="D25" s="11">
        <v>71.34828870552019</v>
      </c>
      <c r="E25" s="11">
        <v>84.183582591216336</v>
      </c>
      <c r="F25" s="11">
        <v>90.667197346266533</v>
      </c>
      <c r="H25" s="21">
        <v>43465</v>
      </c>
      <c r="I25" s="22">
        <v>169.5383714233628</v>
      </c>
      <c r="J25" s="22">
        <v>75.817322602445273</v>
      </c>
      <c r="K25" s="22">
        <v>113.87190488107373</v>
      </c>
      <c r="L25" s="23">
        <v>117.34635258946643</v>
      </c>
      <c r="N25" s="10">
        <v>43465</v>
      </c>
      <c r="O25" s="11">
        <v>259.3940964043336</v>
      </c>
      <c r="P25" s="11">
        <v>173.60463186618625</v>
      </c>
      <c r="Q25" s="11">
        <v>166.15874587652419</v>
      </c>
      <c r="R25" s="11">
        <v>176.50609188770093</v>
      </c>
    </row>
    <row r="26" spans="2:18" ht="20.100000000000001" customHeight="1" x14ac:dyDescent="0.25">
      <c r="B26" s="10">
        <v>43646</v>
      </c>
      <c r="C26" s="11">
        <v>171.3697523764817</v>
      </c>
      <c r="D26" s="11">
        <v>72.606071455019801</v>
      </c>
      <c r="E26" s="11">
        <v>89.222888569098629</v>
      </c>
      <c r="F26" s="11">
        <v>96.107443785914853</v>
      </c>
      <c r="H26" s="21">
        <v>43646</v>
      </c>
      <c r="I26" s="22">
        <v>174.3091309180694</v>
      </c>
      <c r="J26" s="22">
        <v>77.051353552279295</v>
      </c>
      <c r="K26" s="22">
        <v>118.87689126393302</v>
      </c>
      <c r="L26" s="23">
        <v>120.7610229327185</v>
      </c>
      <c r="N26" s="10">
        <v>43646</v>
      </c>
      <c r="O26" s="11">
        <v>271.65166046058954</v>
      </c>
      <c r="P26" s="11">
        <v>182.50521794317427</v>
      </c>
      <c r="Q26" s="11">
        <v>171.39560683721388</v>
      </c>
      <c r="R26" s="11">
        <v>182.66554128878033</v>
      </c>
    </row>
    <row r="27" spans="2:18" ht="20.100000000000001" customHeight="1" x14ac:dyDescent="0.25">
      <c r="B27" s="10">
        <v>43830</v>
      </c>
      <c r="C27" s="11">
        <v>175.60636705438202</v>
      </c>
      <c r="D27" s="11">
        <v>71.905313592910915</v>
      </c>
      <c r="E27" s="11">
        <v>86.672637984580419</v>
      </c>
      <c r="F27" s="11">
        <v>93.597054243253709</v>
      </c>
      <c r="H27" s="21">
        <v>43830</v>
      </c>
      <c r="I27" s="22">
        <v>169.88691464530098</v>
      </c>
      <c r="J27" s="22">
        <v>78.288541024181058</v>
      </c>
      <c r="K27" s="22">
        <v>119.45513206465716</v>
      </c>
      <c r="L27" s="23">
        <v>122.00565266282639</v>
      </c>
      <c r="N27" s="10">
        <v>43830</v>
      </c>
      <c r="O27" s="11">
        <v>291.305107063386</v>
      </c>
      <c r="P27" s="11">
        <v>187.89655079580169</v>
      </c>
      <c r="Q27" s="11">
        <v>175.95138004233647</v>
      </c>
      <c r="R27" s="11">
        <v>186.97135147884291</v>
      </c>
    </row>
    <row r="28" spans="2:18" ht="20.100000000000001" customHeight="1" x14ac:dyDescent="0.25">
      <c r="B28" s="10">
        <v>44012</v>
      </c>
      <c r="C28" s="11">
        <v>176.17754391491454</v>
      </c>
      <c r="D28" s="11">
        <v>73.460522565952459</v>
      </c>
      <c r="E28" s="11">
        <v>92.215112036440331</v>
      </c>
      <c r="F28" s="11">
        <v>93.597054243253709</v>
      </c>
      <c r="H28" s="21">
        <v>44012</v>
      </c>
      <c r="I28" s="22">
        <v>167.98789064883525</v>
      </c>
      <c r="J28" s="22">
        <v>80.841409619784187</v>
      </c>
      <c r="K28" s="22">
        <v>112.84155722459029</v>
      </c>
      <c r="L28" s="23">
        <v>122.00565266282639</v>
      </c>
      <c r="N28" s="10">
        <v>44012</v>
      </c>
      <c r="O28" s="11">
        <v>292.16080798660431</v>
      </c>
      <c r="P28" s="11">
        <v>194.61963353207224</v>
      </c>
      <c r="Q28" s="11">
        <v>182.66981735895158</v>
      </c>
      <c r="R28" s="11">
        <v>186.97135147884291</v>
      </c>
    </row>
    <row r="29" spans="2:18" ht="20.100000000000001" customHeight="1" x14ac:dyDescent="0.25">
      <c r="B29" s="10">
        <v>44196</v>
      </c>
      <c r="C29" s="11">
        <v>184.8403482201922</v>
      </c>
      <c r="D29" s="11">
        <v>72.068199595662193</v>
      </c>
      <c r="E29" s="11">
        <v>87.848710353060611</v>
      </c>
      <c r="F29" s="11">
        <v>102.43101390244516</v>
      </c>
      <c r="H29" s="21">
        <v>44196</v>
      </c>
      <c r="I29" s="22">
        <v>180.68771008324595</v>
      </c>
      <c r="J29" s="22">
        <v>80.282605308081685</v>
      </c>
      <c r="K29" s="22">
        <v>116.38158275357004</v>
      </c>
      <c r="L29" s="23">
        <v>139.76036683981499</v>
      </c>
      <c r="N29" s="10">
        <v>44196</v>
      </c>
      <c r="O29" s="11">
        <v>314.18805786343472</v>
      </c>
      <c r="P29" s="11">
        <v>202.31044651256386</v>
      </c>
      <c r="Q29" s="11">
        <v>180.13851784224735</v>
      </c>
      <c r="R29" s="11">
        <v>204.05578454871392</v>
      </c>
    </row>
    <row r="30" spans="2:18" ht="20.100000000000001" customHeight="1" x14ac:dyDescent="0.25">
      <c r="B30" s="10">
        <v>44377</v>
      </c>
      <c r="C30" s="11">
        <v>189.29798761529153</v>
      </c>
      <c r="D30" s="11">
        <v>73.918083416205221</v>
      </c>
      <c r="E30" s="11">
        <v>93.482604532470788</v>
      </c>
      <c r="F30" s="11">
        <v>104.39895647071495</v>
      </c>
      <c r="H30" s="21">
        <v>44377</v>
      </c>
      <c r="I30" s="22">
        <v>184.13373271710279</v>
      </c>
      <c r="J30" s="22">
        <v>80.727631986018764</v>
      </c>
      <c r="K30" s="22">
        <v>137.14486382463917</v>
      </c>
      <c r="L30" s="23">
        <v>145.32683438508218</v>
      </c>
      <c r="N30" s="10">
        <v>44377</v>
      </c>
      <c r="O30" s="11">
        <v>327.37279649304094</v>
      </c>
      <c r="P30" s="11">
        <v>213.92568697310392</v>
      </c>
      <c r="Q30" s="11">
        <v>190.10715917215964</v>
      </c>
      <c r="R30" s="11">
        <v>215.97966232526434</v>
      </c>
    </row>
    <row r="31" spans="2:18" ht="20.100000000000001" customHeight="1" x14ac:dyDescent="0.25">
      <c r="B31" s="10">
        <v>44561</v>
      </c>
      <c r="C31" s="11">
        <v>189.99061083416711</v>
      </c>
      <c r="D31" s="11">
        <v>72.756296938317917</v>
      </c>
      <c r="E31" s="11">
        <v>91.922927494662076</v>
      </c>
      <c r="F31" s="11">
        <v>104.16364166142785</v>
      </c>
      <c r="H31" s="21">
        <v>44561</v>
      </c>
      <c r="I31" s="22">
        <v>185.61885147401577</v>
      </c>
      <c r="J31" s="22">
        <v>80.630142177756241</v>
      </c>
      <c r="K31" s="22">
        <v>142.22918275107693</v>
      </c>
      <c r="L31" s="23">
        <v>150.04067140912215</v>
      </c>
      <c r="N31" s="10">
        <v>44561</v>
      </c>
      <c r="O31" s="11">
        <v>347.0035039409504</v>
      </c>
      <c r="P31" s="11">
        <v>218.09975615260365</v>
      </c>
      <c r="Q31" s="11">
        <v>192.22611227374531</v>
      </c>
      <c r="R31" s="11">
        <v>218.48678114140898</v>
      </c>
    </row>
    <row r="32" spans="2:18" ht="20.100000000000001" customHeight="1" x14ac:dyDescent="0.25">
      <c r="B32" s="10">
        <v>44742</v>
      </c>
      <c r="C32" s="11">
        <v>188.4486727393525</v>
      </c>
      <c r="D32" s="11">
        <v>76.070701823931984</v>
      </c>
      <c r="E32" s="11">
        <v>98.741729580972105</v>
      </c>
      <c r="F32" s="11">
        <v>108.76027461547355</v>
      </c>
      <c r="H32" s="21">
        <v>44742</v>
      </c>
      <c r="I32" s="22">
        <v>184.6370696810809</v>
      </c>
      <c r="J32" s="22">
        <v>82.643625906710696</v>
      </c>
      <c r="K32" s="22">
        <v>143.81927545700873</v>
      </c>
      <c r="L32" s="23">
        <v>151.91106706868865</v>
      </c>
      <c r="N32" s="10">
        <v>44742</v>
      </c>
      <c r="O32" s="11">
        <v>351.06736989084806</v>
      </c>
      <c r="P32" s="11">
        <v>225.42290217892221</v>
      </c>
      <c r="Q32" s="11">
        <v>206.06054601105717</v>
      </c>
      <c r="R32" s="11">
        <v>231.88740284806215</v>
      </c>
    </row>
    <row r="33" spans="2:18" ht="20.100000000000001" customHeight="1" x14ac:dyDescent="0.25">
      <c r="C33" s="11"/>
      <c r="D33" s="11"/>
      <c r="E33" s="11"/>
      <c r="F33" s="11"/>
      <c r="H33" s="17"/>
      <c r="I33" s="22"/>
      <c r="J33" s="22"/>
      <c r="K33" s="22"/>
      <c r="L33" s="23"/>
      <c r="O33" s="11"/>
      <c r="P33" s="11"/>
      <c r="Q33" s="11"/>
      <c r="R33" s="11"/>
    </row>
    <row r="34" spans="2:18" ht="20.100000000000001" customHeight="1" x14ac:dyDescent="0.25">
      <c r="B34" t="s">
        <v>8</v>
      </c>
      <c r="C34" s="12">
        <v>23</v>
      </c>
      <c r="D34" s="12">
        <v>23</v>
      </c>
      <c r="E34" s="12">
        <v>23</v>
      </c>
      <c r="F34" s="12">
        <v>23</v>
      </c>
      <c r="H34" s="24" t="s">
        <v>8</v>
      </c>
      <c r="I34" s="25">
        <v>11</v>
      </c>
      <c r="J34" s="25">
        <v>11</v>
      </c>
      <c r="K34" s="25">
        <v>11</v>
      </c>
      <c r="L34" s="26">
        <v>11</v>
      </c>
      <c r="N34" t="s">
        <v>8</v>
      </c>
      <c r="O34" s="12">
        <v>25</v>
      </c>
      <c r="P34" s="12">
        <v>25</v>
      </c>
      <c r="Q34" s="12">
        <v>25</v>
      </c>
      <c r="R34" s="12">
        <v>25</v>
      </c>
    </row>
    <row r="35" spans="2:18" ht="20.100000000000001" customHeight="1" x14ac:dyDescent="0.25">
      <c r="C35" s="13"/>
      <c r="D35" s="13"/>
      <c r="E35" s="13"/>
      <c r="F35" s="13"/>
      <c r="I35" s="13"/>
      <c r="J35" s="13"/>
      <c r="K35" s="13"/>
      <c r="L35" s="13"/>
      <c r="O35" s="13"/>
      <c r="P35" s="13"/>
      <c r="Q35" s="13"/>
      <c r="R35" s="13"/>
    </row>
    <row r="36" spans="2:18" ht="20.100000000000001" customHeight="1" x14ac:dyDescent="0.25"/>
  </sheetData>
  <mergeCells count="18">
    <mergeCell ref="C9:F9"/>
    <mergeCell ref="I6:L6"/>
    <mergeCell ref="I7:I8"/>
    <mergeCell ref="J7:J8"/>
    <mergeCell ref="K7:K8"/>
    <mergeCell ref="L7:L8"/>
    <mergeCell ref="I9:L9"/>
    <mergeCell ref="C6:F6"/>
    <mergeCell ref="C7:C8"/>
    <mergeCell ref="D7:D8"/>
    <mergeCell ref="E7:E8"/>
    <mergeCell ref="F7:F8"/>
    <mergeCell ref="O9:R9"/>
    <mergeCell ref="O6:R6"/>
    <mergeCell ref="O7:O8"/>
    <mergeCell ref="P7:P8"/>
    <mergeCell ref="Q7:Q8"/>
    <mergeCell ref="R7:R8"/>
  </mergeCells>
  <hyperlinks>
    <hyperlink ref="A4" location="'List of contents'!A1" tooltip="Changes view to 'List of contents' sheet" display="'Back to 'List of contents'" xr:uid="{00000000-0004-0000-2000-000000000000}"/>
  </hyperlinks>
  <pageMargins left="0.75" right="0.75" top="1" bottom="1" header="0.5" footer="0.5"/>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ECCBD6-57B5-4D79-8A6F-83240E7B585F}">
  <dimension ref="A1:J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0" width="10.28515625" customWidth="1"/>
  </cols>
  <sheetData>
    <row r="1" spans="1:10" ht="22.5" x14ac:dyDescent="0.35">
      <c r="A1" s="4" t="s">
        <v>213</v>
      </c>
    </row>
    <row r="2" spans="1:10" ht="20.100000000000001" customHeight="1" x14ac:dyDescent="0.3">
      <c r="A2" s="27"/>
    </row>
    <row r="3" spans="1:10" ht="20.100000000000001" customHeight="1" x14ac:dyDescent="0.25">
      <c r="A3" s="2" t="s">
        <v>214</v>
      </c>
    </row>
    <row r="4" spans="1:10" ht="20.100000000000001" customHeight="1" x14ac:dyDescent="0.25">
      <c r="A4" s="3" t="s">
        <v>2</v>
      </c>
    </row>
    <row r="5" spans="1:10" ht="20.100000000000001" customHeight="1" x14ac:dyDescent="0.25"/>
    <row r="6" spans="1:10" x14ac:dyDescent="0.25">
      <c r="C6" s="46" t="s">
        <v>215</v>
      </c>
      <c r="D6" s="47"/>
      <c r="E6" s="47"/>
      <c r="G6" s="14"/>
      <c r="H6" s="52" t="s">
        <v>216</v>
      </c>
      <c r="I6" s="53"/>
      <c r="J6" s="53"/>
    </row>
    <row r="7" spans="1:10" ht="24.95" customHeight="1" x14ac:dyDescent="0.25">
      <c r="C7" s="48" t="s">
        <v>18</v>
      </c>
      <c r="D7" s="48" t="s">
        <v>30</v>
      </c>
      <c r="E7" s="48" t="s">
        <v>55</v>
      </c>
      <c r="G7" s="17"/>
      <c r="H7" s="54" t="s">
        <v>18</v>
      </c>
      <c r="I7" s="54" t="s">
        <v>30</v>
      </c>
      <c r="J7" s="54" t="s">
        <v>55</v>
      </c>
    </row>
    <row r="8" spans="1:10" ht="24.95" customHeight="1" x14ac:dyDescent="0.25">
      <c r="C8" s="49"/>
      <c r="D8" s="49"/>
      <c r="E8" s="49"/>
      <c r="G8" s="17"/>
      <c r="H8" s="55"/>
      <c r="I8" s="55"/>
      <c r="J8" s="55"/>
    </row>
    <row r="9" spans="1:10" ht="20.100000000000001" customHeight="1" x14ac:dyDescent="0.25">
      <c r="C9" s="50" t="s">
        <v>7</v>
      </c>
      <c r="D9" s="47"/>
      <c r="E9" s="47"/>
      <c r="G9" s="17"/>
      <c r="H9" s="63" t="s">
        <v>7</v>
      </c>
      <c r="I9" s="53"/>
      <c r="J9" s="53"/>
    </row>
    <row r="10" spans="1:10" ht="20.100000000000001" customHeight="1" x14ac:dyDescent="0.25">
      <c r="B10" t="s">
        <v>86</v>
      </c>
      <c r="C10" s="11">
        <v>15.746445082723426</v>
      </c>
      <c r="D10" s="11">
        <v>21.182707795895205</v>
      </c>
      <c r="E10" s="11">
        <v>-1.5343506930283834</v>
      </c>
      <c r="G10" s="17" t="s">
        <v>86</v>
      </c>
      <c r="H10" s="29">
        <v>-0.81268591768626397</v>
      </c>
      <c r="I10" s="29">
        <v>-1.2053507742043943</v>
      </c>
      <c r="J10" s="30">
        <v>-1.5343506930283823</v>
      </c>
    </row>
    <row r="11" spans="1:10" ht="20.100000000000001" customHeight="1" x14ac:dyDescent="0.25">
      <c r="B11" t="s">
        <v>87</v>
      </c>
      <c r="C11" s="11">
        <v>34.078079094130658</v>
      </c>
      <c r="D11" s="11">
        <v>34.078079094130658</v>
      </c>
      <c r="E11" s="11">
        <v>20.34608782260624</v>
      </c>
      <c r="G11" s="17" t="s">
        <v>87</v>
      </c>
      <c r="H11" s="22">
        <v>9.7055662616186886</v>
      </c>
      <c r="I11" s="22">
        <v>2.1459932203891063</v>
      </c>
      <c r="J11" s="23">
        <v>20.34608782260624</v>
      </c>
    </row>
    <row r="12" spans="1:10" ht="20.100000000000001" customHeight="1" x14ac:dyDescent="0.25">
      <c r="B12" t="s">
        <v>88</v>
      </c>
      <c r="C12" s="11">
        <v>16.66666666666665</v>
      </c>
      <c r="D12" s="11">
        <v>24.492932947432454</v>
      </c>
      <c r="E12" s="11">
        <v>0</v>
      </c>
      <c r="G12" s="17" t="s">
        <v>88</v>
      </c>
      <c r="H12" s="22">
        <v>1.1919945344667517</v>
      </c>
      <c r="I12" s="22">
        <v>0</v>
      </c>
      <c r="J12" s="23">
        <v>0</v>
      </c>
    </row>
    <row r="13" spans="1:10" ht="20.100000000000001" customHeight="1" x14ac:dyDescent="0.25">
      <c r="B13" t="s">
        <v>89</v>
      </c>
      <c r="C13" s="11">
        <v>1.9877519901460645</v>
      </c>
      <c r="D13" s="11">
        <v>16.666666666666671</v>
      </c>
      <c r="E13" s="11">
        <v>0</v>
      </c>
      <c r="G13" s="17" t="s">
        <v>89</v>
      </c>
      <c r="H13" s="22">
        <v>0</v>
      </c>
      <c r="I13" s="22">
        <v>0</v>
      </c>
      <c r="J13" s="23">
        <v>0</v>
      </c>
    </row>
    <row r="14" spans="1:10" ht="20.100000000000001" customHeight="1" x14ac:dyDescent="0.25">
      <c r="B14" t="s">
        <v>90</v>
      </c>
      <c r="C14" s="11">
        <v>-1.929454926922077E-3</v>
      </c>
      <c r="D14" s="11">
        <v>16.594676653087209</v>
      </c>
      <c r="E14" s="11">
        <v>-0.4175444497118147</v>
      </c>
      <c r="G14" s="17" t="s">
        <v>90</v>
      </c>
      <c r="H14" s="22">
        <v>-0.27739625706982574</v>
      </c>
      <c r="I14" s="22">
        <v>-0.27751800555755302</v>
      </c>
      <c r="J14" s="23">
        <v>-0.41754444971181898</v>
      </c>
    </row>
    <row r="15" spans="1:10" ht="20.100000000000001" customHeight="1" x14ac:dyDescent="0.25">
      <c r="B15" t="s">
        <v>91</v>
      </c>
      <c r="C15" s="11">
        <v>-10.480818969617181</v>
      </c>
      <c r="D15" s="11">
        <v>-1.0861536949260002</v>
      </c>
      <c r="E15" s="11">
        <v>-11.989312217143148</v>
      </c>
      <c r="G15" s="17" t="s">
        <v>91</v>
      </c>
      <c r="H15" s="22">
        <v>-20.86892295566517</v>
      </c>
      <c r="I15" s="22">
        <v>-20.86892295566517</v>
      </c>
      <c r="J15" s="23">
        <v>-11.989312217143141</v>
      </c>
    </row>
    <row r="16" spans="1:10" ht="20.100000000000001" customHeight="1" x14ac:dyDescent="0.25">
      <c r="C16" s="11"/>
      <c r="D16" s="11"/>
      <c r="E16" s="11"/>
      <c r="G16" s="17"/>
      <c r="H16" s="22"/>
      <c r="I16" s="22"/>
      <c r="J16" s="23"/>
    </row>
    <row r="17" spans="2:10" ht="20.100000000000001" customHeight="1" x14ac:dyDescent="0.25">
      <c r="B17" t="s">
        <v>8</v>
      </c>
      <c r="C17" s="12">
        <v>88</v>
      </c>
      <c r="D17" s="12">
        <v>30</v>
      </c>
      <c r="E17" s="12">
        <v>39</v>
      </c>
      <c r="G17" s="24" t="s">
        <v>8</v>
      </c>
      <c r="H17" s="25">
        <v>88</v>
      </c>
      <c r="I17" s="25">
        <v>30</v>
      </c>
      <c r="J17" s="26">
        <v>39</v>
      </c>
    </row>
    <row r="18" spans="2:10" ht="20.100000000000001" customHeight="1" x14ac:dyDescent="0.25"/>
  </sheetData>
  <mergeCells count="10">
    <mergeCell ref="C6:E6"/>
    <mergeCell ref="C7:C8"/>
    <mergeCell ref="D7:D8"/>
    <mergeCell ref="E7:E8"/>
    <mergeCell ref="C9:E9"/>
    <mergeCell ref="H6:J6"/>
    <mergeCell ref="H7:H8"/>
    <mergeCell ref="I7:I8"/>
    <mergeCell ref="J7:J8"/>
    <mergeCell ref="H9:J9"/>
  </mergeCells>
  <hyperlinks>
    <hyperlink ref="A4" location="'List of contents'!A1" tooltip="Changes view to 'List of contents' sheet" display="'Back to 'List of contents'" xr:uid="{00000000-0004-0000-2100-000000000000}"/>
  </hyperlinks>
  <pageMargins left="0.75" right="0.75" top="1" bottom="1" header="0.5" footer="0.5"/>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4520FC-B1AC-40BE-8C23-4724967DE4FA}">
  <dimension ref="A1:X21"/>
  <sheetViews>
    <sheetView workbookViewId="0">
      <pane ySplit="9" topLeftCell="A10" activePane="bottomLeft" state="frozen"/>
      <selection pane="bottomLeft" activeCell="T11" sqref="T11"/>
    </sheetView>
  </sheetViews>
  <sheetFormatPr defaultRowHeight="14.25" x14ac:dyDescent="0.25"/>
  <cols>
    <col min="2" max="24" width="10.28515625" customWidth="1"/>
  </cols>
  <sheetData>
    <row r="1" spans="1:24" ht="20.25" x14ac:dyDescent="0.35">
      <c r="A1" s="4" t="s">
        <v>217</v>
      </c>
    </row>
    <row r="2" spans="1:24" ht="20.100000000000001" customHeight="1" x14ac:dyDescent="0.3">
      <c r="A2" s="5" t="s">
        <v>218</v>
      </c>
    </row>
    <row r="3" spans="1:24" ht="20.100000000000001" customHeight="1" x14ac:dyDescent="0.25">
      <c r="A3" s="44" t="s">
        <v>759</v>
      </c>
    </row>
    <row r="4" spans="1:24" ht="20.100000000000001" customHeight="1" x14ac:dyDescent="0.25">
      <c r="A4" s="3" t="s">
        <v>2</v>
      </c>
    </row>
    <row r="5" spans="1:24" ht="20.100000000000001" customHeight="1" x14ac:dyDescent="0.25">
      <c r="C5" s="46" t="s">
        <v>39</v>
      </c>
      <c r="D5" s="47"/>
      <c r="E5" s="47"/>
      <c r="F5" s="47"/>
      <c r="G5" s="47"/>
      <c r="H5" s="47"/>
      <c r="J5" s="14"/>
      <c r="K5" s="52" t="s">
        <v>30</v>
      </c>
      <c r="L5" s="53"/>
      <c r="M5" s="53"/>
      <c r="N5" s="53"/>
      <c r="O5" s="53"/>
      <c r="P5" s="53"/>
      <c r="S5" s="46" t="s">
        <v>55</v>
      </c>
      <c r="T5" s="47"/>
      <c r="U5" s="47"/>
      <c r="V5" s="47"/>
      <c r="W5" s="47"/>
      <c r="X5" s="47"/>
    </row>
    <row r="6" spans="1:24" ht="20.100000000000001" customHeight="1" x14ac:dyDescent="0.25">
      <c r="C6" s="48" t="s">
        <v>4</v>
      </c>
      <c r="D6" s="59"/>
      <c r="E6" s="48" t="s">
        <v>40</v>
      </c>
      <c r="F6" s="59"/>
      <c r="G6" s="48" t="s">
        <v>41</v>
      </c>
      <c r="H6" s="59"/>
      <c r="J6" s="17"/>
      <c r="K6" s="54" t="s">
        <v>4</v>
      </c>
      <c r="L6" s="61"/>
      <c r="M6" s="54" t="s">
        <v>40</v>
      </c>
      <c r="N6" s="61"/>
      <c r="O6" s="54" t="s">
        <v>41</v>
      </c>
      <c r="P6" s="61"/>
      <c r="S6" s="48" t="s">
        <v>4</v>
      </c>
      <c r="T6" s="59"/>
      <c r="U6" s="48" t="s">
        <v>40</v>
      </c>
      <c r="V6" s="59"/>
      <c r="W6" s="48" t="s">
        <v>41</v>
      </c>
      <c r="X6" s="59"/>
    </row>
    <row r="7" spans="1:24" ht="24.95" customHeight="1" x14ac:dyDescent="0.25">
      <c r="C7" s="49"/>
      <c r="D7" s="60"/>
      <c r="E7" s="49"/>
      <c r="F7" s="60"/>
      <c r="G7" s="49"/>
      <c r="H7" s="60"/>
      <c r="J7" s="17"/>
      <c r="K7" s="55"/>
      <c r="L7" s="62"/>
      <c r="M7" s="55"/>
      <c r="N7" s="62"/>
      <c r="O7" s="55"/>
      <c r="P7" s="62"/>
      <c r="S7" s="49"/>
      <c r="T7" s="60"/>
      <c r="U7" s="49"/>
      <c r="V7" s="60"/>
      <c r="W7" s="49"/>
      <c r="X7" s="60"/>
    </row>
    <row r="8" spans="1:24" ht="24.95" customHeight="1" x14ac:dyDescent="0.25">
      <c r="C8" s="50" t="s">
        <v>42</v>
      </c>
      <c r="D8" s="47"/>
      <c r="E8" s="47"/>
      <c r="F8" s="47"/>
      <c r="G8" s="47"/>
      <c r="H8" s="51"/>
      <c r="J8" s="17"/>
      <c r="K8" s="63" t="s">
        <v>42</v>
      </c>
      <c r="L8" s="53"/>
      <c r="M8" s="53"/>
      <c r="N8" s="53"/>
      <c r="O8" s="53"/>
      <c r="P8" s="64"/>
      <c r="S8" s="50" t="s">
        <v>42</v>
      </c>
      <c r="T8" s="47"/>
      <c r="U8" s="47"/>
      <c r="V8" s="47"/>
      <c r="W8" s="47"/>
      <c r="X8" s="51"/>
    </row>
    <row r="9" spans="1:24" ht="28.5" x14ac:dyDescent="0.25">
      <c r="C9" s="7" t="s">
        <v>8</v>
      </c>
      <c r="D9" s="7" t="s">
        <v>43</v>
      </c>
      <c r="E9" s="7" t="s">
        <v>8</v>
      </c>
      <c r="F9" s="7" t="s">
        <v>43</v>
      </c>
      <c r="G9" s="7" t="s">
        <v>8</v>
      </c>
      <c r="H9" s="7" t="s">
        <v>43</v>
      </c>
      <c r="J9" s="17"/>
      <c r="K9" s="18" t="s">
        <v>8</v>
      </c>
      <c r="L9" s="18" t="s">
        <v>43</v>
      </c>
      <c r="M9" s="18" t="s">
        <v>8</v>
      </c>
      <c r="N9" s="18" t="s">
        <v>43</v>
      </c>
      <c r="O9" s="18" t="s">
        <v>8</v>
      </c>
      <c r="P9" s="18" t="s">
        <v>43</v>
      </c>
      <c r="S9" s="7" t="s">
        <v>8</v>
      </c>
      <c r="T9" s="7" t="s">
        <v>43</v>
      </c>
      <c r="U9" s="7" t="s">
        <v>8</v>
      </c>
      <c r="V9" s="7" t="s">
        <v>43</v>
      </c>
      <c r="W9" s="7" t="s">
        <v>8</v>
      </c>
      <c r="X9" s="7" t="s">
        <v>43</v>
      </c>
    </row>
    <row r="10" spans="1:24" ht="20.100000000000001" customHeight="1" x14ac:dyDescent="0.25">
      <c r="B10" t="s">
        <v>44</v>
      </c>
      <c r="C10" s="12">
        <v>73</v>
      </c>
      <c r="D10" s="11">
        <v>27.595443903836028</v>
      </c>
      <c r="E10" s="12">
        <v>73</v>
      </c>
      <c r="F10" s="11">
        <v>28.844177361272372</v>
      </c>
      <c r="G10" s="12">
        <v>73</v>
      </c>
      <c r="H10" s="11">
        <v>34.265225407121477</v>
      </c>
      <c r="J10" s="17" t="s">
        <v>44</v>
      </c>
      <c r="K10" s="28">
        <v>27</v>
      </c>
      <c r="L10" s="29">
        <v>27.595443903836028</v>
      </c>
      <c r="M10" s="28">
        <v>27</v>
      </c>
      <c r="N10" s="29">
        <v>27.774936685640981</v>
      </c>
      <c r="O10" s="28">
        <v>27</v>
      </c>
      <c r="P10" s="30">
        <v>30.315772597757004</v>
      </c>
      <c r="R10" t="s">
        <v>44</v>
      </c>
      <c r="S10" s="12">
        <v>40</v>
      </c>
      <c r="T10" s="11">
        <v>0.26193975370464728</v>
      </c>
      <c r="U10" s="12">
        <v>40</v>
      </c>
      <c r="V10" s="11">
        <v>0.53476413431578895</v>
      </c>
      <c r="W10" s="12">
        <v>40</v>
      </c>
      <c r="X10" s="11">
        <v>0.55621633679309301</v>
      </c>
    </row>
    <row r="11" spans="1:24" ht="20.100000000000001" customHeight="1" x14ac:dyDescent="0.25">
      <c r="B11" t="s">
        <v>45</v>
      </c>
      <c r="C11" s="12">
        <v>76</v>
      </c>
      <c r="D11" s="11">
        <v>5.1828136395723803</v>
      </c>
      <c r="E11" s="12">
        <v>76</v>
      </c>
      <c r="F11" s="11">
        <v>7.3218793499567409</v>
      </c>
      <c r="G11" s="12">
        <v>76</v>
      </c>
      <c r="H11" s="11">
        <v>13.307046767304691</v>
      </c>
      <c r="J11" s="17" t="s">
        <v>45</v>
      </c>
      <c r="K11" s="31">
        <v>27</v>
      </c>
      <c r="L11" s="22">
        <v>5.1828136395723803</v>
      </c>
      <c r="M11" s="31">
        <v>27</v>
      </c>
      <c r="N11" s="22">
        <v>6.3174956318769686</v>
      </c>
      <c r="O11" s="31">
        <v>27</v>
      </c>
      <c r="P11" s="23">
        <v>12.206268377358727</v>
      </c>
      <c r="R11" t="s">
        <v>45</v>
      </c>
      <c r="S11" s="12">
        <v>50</v>
      </c>
      <c r="T11" s="11">
        <v>1.0271913323752648</v>
      </c>
      <c r="U11" s="12">
        <v>50</v>
      </c>
      <c r="V11" s="11">
        <v>0.82167340523929455</v>
      </c>
      <c r="W11" s="12">
        <v>50</v>
      </c>
      <c r="X11" s="11">
        <v>0.64823283668038723</v>
      </c>
    </row>
    <row r="12" spans="1:24" ht="20.100000000000001" customHeight="1" x14ac:dyDescent="0.25">
      <c r="B12" t="s">
        <v>46</v>
      </c>
      <c r="C12" s="12">
        <v>85</v>
      </c>
      <c r="D12" s="11">
        <v>6.984193755331825</v>
      </c>
      <c r="E12" s="12">
        <v>85</v>
      </c>
      <c r="F12" s="11">
        <v>10.812686233292338</v>
      </c>
      <c r="G12" s="12">
        <v>85</v>
      </c>
      <c r="H12" s="11">
        <v>12.580563645483066</v>
      </c>
      <c r="J12" s="17" t="s">
        <v>46</v>
      </c>
      <c r="K12" s="31">
        <v>28</v>
      </c>
      <c r="L12" s="22">
        <v>6.984193755331825</v>
      </c>
      <c r="M12" s="31">
        <v>28</v>
      </c>
      <c r="N12" s="22">
        <v>10.349791580611923</v>
      </c>
      <c r="O12" s="31">
        <v>28</v>
      </c>
      <c r="P12" s="23">
        <v>12.036511046128121</v>
      </c>
      <c r="R12" t="s">
        <v>46</v>
      </c>
      <c r="S12" s="12">
        <v>69</v>
      </c>
      <c r="T12" s="11">
        <v>2.3319428339764072</v>
      </c>
      <c r="U12" s="12">
        <v>69</v>
      </c>
      <c r="V12" s="11">
        <v>1.9196202805955269</v>
      </c>
      <c r="W12" s="12">
        <v>69</v>
      </c>
      <c r="X12" s="11">
        <v>1.3736780700267204</v>
      </c>
    </row>
    <row r="13" spans="1:24" ht="20.100000000000001" customHeight="1" x14ac:dyDescent="0.25">
      <c r="B13" t="s">
        <v>47</v>
      </c>
      <c r="C13" s="12">
        <v>86</v>
      </c>
      <c r="D13" s="11">
        <v>6.8811005728394683</v>
      </c>
      <c r="E13" s="12">
        <v>86</v>
      </c>
      <c r="F13" s="11">
        <v>10.032250908379941</v>
      </c>
      <c r="G13" s="12">
        <v>86</v>
      </c>
      <c r="H13" s="11">
        <v>7.5837866000643466</v>
      </c>
      <c r="J13" s="17" t="s">
        <v>47</v>
      </c>
      <c r="K13" s="31">
        <v>28</v>
      </c>
      <c r="L13" s="22">
        <v>5.937922731519218</v>
      </c>
      <c r="M13" s="31">
        <v>28</v>
      </c>
      <c r="N13" s="22">
        <v>9.0867960475615916</v>
      </c>
      <c r="O13" s="31">
        <v>28</v>
      </c>
      <c r="P13" s="23">
        <v>7.5837866000643466</v>
      </c>
      <c r="R13" t="s">
        <v>47</v>
      </c>
      <c r="S13" s="12">
        <v>63</v>
      </c>
      <c r="T13" s="11">
        <v>1.7541936705345893</v>
      </c>
      <c r="U13" s="12">
        <v>63</v>
      </c>
      <c r="V13" s="11">
        <v>1.0867108157687555</v>
      </c>
      <c r="W13" s="12">
        <v>63</v>
      </c>
      <c r="X13" s="11">
        <v>0.89197795587068174</v>
      </c>
    </row>
    <row r="14" spans="1:24" ht="20.100000000000001" customHeight="1" x14ac:dyDescent="0.25">
      <c r="B14" t="s">
        <v>48</v>
      </c>
      <c r="C14" s="12">
        <v>94</v>
      </c>
      <c r="D14" s="11">
        <v>2.4526155061395611</v>
      </c>
      <c r="E14" s="12">
        <v>94</v>
      </c>
      <c r="F14" s="11">
        <v>4.6695467648613969</v>
      </c>
      <c r="G14" s="12">
        <v>94</v>
      </c>
      <c r="H14" s="11">
        <v>2.2070307741547395</v>
      </c>
      <c r="J14" s="17" t="s">
        <v>48</v>
      </c>
      <c r="K14" s="31">
        <v>29</v>
      </c>
      <c r="L14" s="22">
        <v>1.2656625730795745</v>
      </c>
      <c r="M14" s="31">
        <v>29</v>
      </c>
      <c r="N14" s="22">
        <v>3.8379921882463988</v>
      </c>
      <c r="O14" s="31">
        <v>29</v>
      </c>
      <c r="P14" s="23">
        <v>2.2070307741547395</v>
      </c>
      <c r="R14" t="s">
        <v>48</v>
      </c>
      <c r="S14" s="12">
        <v>57</v>
      </c>
      <c r="T14" s="11">
        <v>1.6942909993148647</v>
      </c>
      <c r="U14" s="12">
        <v>57</v>
      </c>
      <c r="V14" s="11">
        <v>0.64656397971032764</v>
      </c>
      <c r="W14" s="12">
        <v>57</v>
      </c>
      <c r="X14" s="11">
        <v>0.96899237624475199</v>
      </c>
    </row>
    <row r="15" spans="1:24" ht="20.100000000000001" customHeight="1" x14ac:dyDescent="0.25">
      <c r="B15" t="s">
        <v>49</v>
      </c>
      <c r="C15" s="12">
        <v>86</v>
      </c>
      <c r="D15" s="11">
        <v>3.2572637903229826</v>
      </c>
      <c r="E15" s="12">
        <v>86</v>
      </c>
      <c r="F15" s="11">
        <v>3.7814794150287705</v>
      </c>
      <c r="G15" s="12">
        <v>86</v>
      </c>
      <c r="H15" s="11">
        <v>3.6244317532259291</v>
      </c>
      <c r="J15" s="17" t="s">
        <v>49</v>
      </c>
      <c r="K15" s="31">
        <v>28</v>
      </c>
      <c r="L15" s="22">
        <v>3.2572637903229826</v>
      </c>
      <c r="M15" s="31">
        <v>28</v>
      </c>
      <c r="N15" s="22">
        <v>3.7814794150287705</v>
      </c>
      <c r="O15" s="31">
        <v>28</v>
      </c>
      <c r="P15" s="23">
        <v>3.6244317532259291</v>
      </c>
      <c r="R15" t="s">
        <v>49</v>
      </c>
      <c r="S15" s="12">
        <v>59</v>
      </c>
      <c r="T15" s="11">
        <v>1.3120621625859761</v>
      </c>
      <c r="U15" s="12">
        <v>59</v>
      </c>
      <c r="V15" s="11">
        <v>0.76375137981443797</v>
      </c>
      <c r="W15" s="12">
        <v>59</v>
      </c>
      <c r="X15" s="11">
        <v>0.86995551771221014</v>
      </c>
    </row>
    <row r="16" spans="1:24" ht="20.100000000000001" customHeight="1" x14ac:dyDescent="0.25">
      <c r="B16" t="s">
        <v>50</v>
      </c>
      <c r="C16" s="12">
        <v>94</v>
      </c>
      <c r="D16" s="11">
        <v>6.0653376512059882</v>
      </c>
      <c r="E16" s="12">
        <v>94</v>
      </c>
      <c r="F16" s="11">
        <v>3.1444669423471203</v>
      </c>
      <c r="G16" s="12">
        <v>94</v>
      </c>
      <c r="H16" s="11">
        <v>6.5774831739238584</v>
      </c>
      <c r="J16" s="17" t="s">
        <v>50</v>
      </c>
      <c r="K16" s="31">
        <v>28</v>
      </c>
      <c r="L16" s="22">
        <v>5.3930456597925263</v>
      </c>
      <c r="M16" s="31">
        <v>28</v>
      </c>
      <c r="N16" s="22">
        <v>2.9078188569010393</v>
      </c>
      <c r="O16" s="31">
        <v>28</v>
      </c>
      <c r="P16" s="23">
        <v>4.6871377007547226</v>
      </c>
      <c r="R16" t="s">
        <v>50</v>
      </c>
      <c r="S16" s="12">
        <v>57</v>
      </c>
      <c r="T16" s="11">
        <v>1.1759173124293709</v>
      </c>
      <c r="U16" s="12">
        <v>57</v>
      </c>
      <c r="V16" s="11">
        <v>1.2726660564767001</v>
      </c>
      <c r="W16" s="12">
        <v>57</v>
      </c>
      <c r="X16" s="11">
        <v>1.0964641439520399</v>
      </c>
    </row>
    <row r="17" spans="2:24" ht="20.100000000000001" customHeight="1" x14ac:dyDescent="0.25">
      <c r="B17" t="s">
        <v>51</v>
      </c>
      <c r="C17" s="12">
        <v>96</v>
      </c>
      <c r="D17" s="11">
        <v>0</v>
      </c>
      <c r="E17" s="12">
        <v>96</v>
      </c>
      <c r="F17" s="11">
        <v>1.9951462109979934</v>
      </c>
      <c r="G17" s="12">
        <v>96</v>
      </c>
      <c r="H17" s="11">
        <v>4.1200130459456021</v>
      </c>
      <c r="J17" s="17" t="s">
        <v>51</v>
      </c>
      <c r="K17" s="31">
        <v>30</v>
      </c>
      <c r="L17" s="22">
        <v>0</v>
      </c>
      <c r="M17" s="31">
        <v>30</v>
      </c>
      <c r="N17" s="22">
        <v>1.9951462109979934</v>
      </c>
      <c r="O17" s="31">
        <v>30</v>
      </c>
      <c r="P17" s="23">
        <v>4.1200130459456021</v>
      </c>
      <c r="R17" t="s">
        <v>51</v>
      </c>
      <c r="S17" s="12">
        <v>54</v>
      </c>
      <c r="T17" s="11">
        <v>0.55636777335310583</v>
      </c>
      <c r="U17" s="12">
        <v>54</v>
      </c>
      <c r="V17" s="11">
        <v>0.66376561627436503</v>
      </c>
      <c r="W17" s="12">
        <v>54</v>
      </c>
      <c r="X17" s="11">
        <v>0.58905825810088774</v>
      </c>
    </row>
    <row r="18" spans="2:24" ht="20.100000000000001" customHeight="1" x14ac:dyDescent="0.25">
      <c r="B18" t="s">
        <v>52</v>
      </c>
      <c r="C18" s="12">
        <v>92</v>
      </c>
      <c r="D18" s="11">
        <v>0</v>
      </c>
      <c r="E18" s="12">
        <v>92</v>
      </c>
      <c r="F18" s="11">
        <v>0</v>
      </c>
      <c r="G18" s="12">
        <v>92</v>
      </c>
      <c r="H18" s="11">
        <v>2.339218199127739</v>
      </c>
      <c r="J18" s="17" t="s">
        <v>52</v>
      </c>
      <c r="K18" s="31">
        <v>29</v>
      </c>
      <c r="L18" s="22">
        <v>0</v>
      </c>
      <c r="M18" s="31">
        <v>29</v>
      </c>
      <c r="N18" s="22">
        <v>0</v>
      </c>
      <c r="O18" s="31">
        <v>29</v>
      </c>
      <c r="P18" s="23">
        <v>2.339218199127739</v>
      </c>
      <c r="R18" t="s">
        <v>52</v>
      </c>
      <c r="S18" s="12">
        <v>49</v>
      </c>
      <c r="T18" s="11">
        <v>0.43201986426224992</v>
      </c>
      <c r="U18" s="12">
        <v>49</v>
      </c>
      <c r="V18" s="11">
        <v>0.37724106212762498</v>
      </c>
      <c r="W18" s="12">
        <v>49</v>
      </c>
      <c r="X18" s="11">
        <v>0.53765478950349999</v>
      </c>
    </row>
    <row r="19" spans="2:24" ht="20.100000000000001" customHeight="1" x14ac:dyDescent="0.25">
      <c r="B19" t="s">
        <v>53</v>
      </c>
      <c r="C19" s="12">
        <v>100</v>
      </c>
      <c r="D19" s="11">
        <v>0</v>
      </c>
      <c r="E19" s="12">
        <v>100</v>
      </c>
      <c r="F19" s="11">
        <v>0</v>
      </c>
      <c r="G19" s="12">
        <v>100</v>
      </c>
      <c r="H19" s="11">
        <v>0.32974944404154205</v>
      </c>
      <c r="J19" s="17" t="s">
        <v>53</v>
      </c>
      <c r="K19" s="31">
        <v>29</v>
      </c>
      <c r="L19" s="22">
        <v>0</v>
      </c>
      <c r="M19" s="31">
        <v>29</v>
      </c>
      <c r="N19" s="22">
        <v>0</v>
      </c>
      <c r="O19" s="31">
        <v>29</v>
      </c>
      <c r="P19" s="23">
        <v>0.32974944404154205</v>
      </c>
      <c r="R19" t="s">
        <v>53</v>
      </c>
      <c r="S19" s="12">
        <v>59</v>
      </c>
      <c r="T19" s="11">
        <v>0.35047936923161743</v>
      </c>
      <c r="U19" s="12">
        <v>59</v>
      </c>
      <c r="V19" s="11">
        <v>0.35812666433534668</v>
      </c>
      <c r="W19" s="12">
        <v>59</v>
      </c>
      <c r="X19" s="11">
        <v>0.50856882378046231</v>
      </c>
    </row>
    <row r="20" spans="2:24" ht="20.100000000000001" customHeight="1" x14ac:dyDescent="0.25">
      <c r="B20" t="s">
        <v>54</v>
      </c>
      <c r="C20" s="12">
        <v>89</v>
      </c>
      <c r="D20" s="11">
        <v>3.5206036678514327</v>
      </c>
      <c r="E20" s="12">
        <v>89</v>
      </c>
      <c r="F20" s="11">
        <v>1.8868624230126037</v>
      </c>
      <c r="G20" s="12">
        <v>89</v>
      </c>
      <c r="H20" s="11">
        <v>2.3663341494568102</v>
      </c>
      <c r="J20" s="24" t="s">
        <v>54</v>
      </c>
      <c r="K20" s="25">
        <v>30</v>
      </c>
      <c r="L20" s="32">
        <v>3.5206036678514327</v>
      </c>
      <c r="M20" s="25">
        <v>30</v>
      </c>
      <c r="N20" s="32">
        <v>1.8868624230126037</v>
      </c>
      <c r="O20" s="25">
        <v>30</v>
      </c>
      <c r="P20" s="33">
        <v>2.3663341494568102</v>
      </c>
      <c r="R20" t="s">
        <v>54</v>
      </c>
      <c r="S20" s="12">
        <v>38</v>
      </c>
      <c r="T20" s="11">
        <v>0</v>
      </c>
      <c r="U20" s="12">
        <v>38</v>
      </c>
      <c r="V20" s="11">
        <v>0</v>
      </c>
      <c r="W20" s="12">
        <v>38</v>
      </c>
      <c r="X20" s="11">
        <v>0</v>
      </c>
    </row>
    <row r="21" spans="2:24" ht="20.100000000000001" customHeight="1" x14ac:dyDescent="0.25"/>
  </sheetData>
  <mergeCells count="15">
    <mergeCell ref="C5:H5"/>
    <mergeCell ref="C6:D7"/>
    <mergeCell ref="E6:F7"/>
    <mergeCell ref="G6:H7"/>
    <mergeCell ref="C8:H8"/>
    <mergeCell ref="K5:P5"/>
    <mergeCell ref="K6:L7"/>
    <mergeCell ref="M6:N7"/>
    <mergeCell ref="O6:P7"/>
    <mergeCell ref="K8:P8"/>
    <mergeCell ref="S5:X5"/>
    <mergeCell ref="S6:T7"/>
    <mergeCell ref="U6:V7"/>
    <mergeCell ref="W6:X7"/>
    <mergeCell ref="S8:X8"/>
  </mergeCells>
  <hyperlinks>
    <hyperlink ref="A4" location="'List of contents'!A1" tooltip="Changes view to 'List of contents' sheet" display="'Back to 'List of contents'" xr:uid="{00000000-0004-0000-2200-000000000000}"/>
  </hyperlinks>
  <pageMargins left="0.75" right="0.75" top="1" bottom="1" header="0.5" footer="0.5"/>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719886-ABCF-4EB2-8244-4B3B0EB5495D}">
  <dimension ref="A1:F38"/>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4" width="10.28515625" customWidth="1"/>
    <col min="5" max="5" width="15.85546875" customWidth="1"/>
    <col min="6" max="6" width="10.28515625" customWidth="1"/>
    <col min="9" max="9" width="10.28515625" customWidth="1"/>
  </cols>
  <sheetData>
    <row r="1" spans="1:6" ht="22.5" x14ac:dyDescent="0.35">
      <c r="A1" s="4" t="s">
        <v>219</v>
      </c>
    </row>
    <row r="2" spans="1:6" ht="20.100000000000001" customHeight="1" x14ac:dyDescent="0.3">
      <c r="A2" s="5" t="s">
        <v>220</v>
      </c>
    </row>
    <row r="3" spans="1:6" ht="20.100000000000001" customHeight="1" x14ac:dyDescent="0.25">
      <c r="A3" s="2" t="s">
        <v>221</v>
      </c>
    </row>
    <row r="4" spans="1:6" ht="20.100000000000001" customHeight="1" x14ac:dyDescent="0.25">
      <c r="A4" s="3" t="s">
        <v>2</v>
      </c>
    </row>
    <row r="5" spans="1:6" ht="20.100000000000001" customHeight="1" x14ac:dyDescent="0.25"/>
    <row r="6" spans="1:6" ht="71.25" x14ac:dyDescent="0.25">
      <c r="C6" s="6" t="s">
        <v>222</v>
      </c>
      <c r="E6" s="14"/>
      <c r="F6" s="15" t="s">
        <v>250</v>
      </c>
    </row>
    <row r="7" spans="1:6" ht="24.95" customHeight="1" x14ac:dyDescent="0.25">
      <c r="C7" s="48" t="s">
        <v>223</v>
      </c>
      <c r="E7" s="17"/>
      <c r="F7" s="54" t="s">
        <v>223</v>
      </c>
    </row>
    <row r="8" spans="1:6" ht="24.95" customHeight="1" x14ac:dyDescent="0.25">
      <c r="C8" s="49"/>
      <c r="E8" s="17"/>
      <c r="F8" s="55"/>
    </row>
    <row r="9" spans="1:6" ht="20.100000000000001" customHeight="1" x14ac:dyDescent="0.25">
      <c r="C9" s="9" t="s">
        <v>224</v>
      </c>
      <c r="E9" s="17"/>
      <c r="F9" s="38" t="s">
        <v>224</v>
      </c>
    </row>
    <row r="10" spans="1:6" ht="20.100000000000001" customHeight="1" x14ac:dyDescent="0.25">
      <c r="B10" t="s">
        <v>225</v>
      </c>
      <c r="C10" s="11">
        <v>32.611433795433115</v>
      </c>
      <c r="E10" s="17" t="s">
        <v>225</v>
      </c>
      <c r="F10" s="23">
        <v>30.229502358783471</v>
      </c>
    </row>
    <row r="11" spans="1:6" ht="20.100000000000001" customHeight="1" x14ac:dyDescent="0.25">
      <c r="B11" t="s">
        <v>226</v>
      </c>
      <c r="C11" s="11">
        <v>29.439059599472518</v>
      </c>
      <c r="E11" s="17" t="s">
        <v>226</v>
      </c>
      <c r="F11" s="23">
        <v>27.439059599472515</v>
      </c>
    </row>
    <row r="12" spans="1:6" ht="20.100000000000001" customHeight="1" x14ac:dyDescent="0.25">
      <c r="B12" t="s">
        <v>227</v>
      </c>
      <c r="C12" s="11">
        <v>27.099048070320208</v>
      </c>
      <c r="E12" s="17" t="s">
        <v>227</v>
      </c>
      <c r="F12" s="23">
        <v>25.001213619584899</v>
      </c>
    </row>
    <row r="13" spans="1:6" ht="20.100000000000001" customHeight="1" x14ac:dyDescent="0.25">
      <c r="B13" t="s">
        <v>228</v>
      </c>
      <c r="C13" s="11">
        <v>16.269898390767576</v>
      </c>
      <c r="E13" s="17" t="s">
        <v>228</v>
      </c>
      <c r="F13" s="23">
        <v>13.833324202329417</v>
      </c>
    </row>
    <row r="14" spans="1:6" ht="20.100000000000001" customHeight="1" x14ac:dyDescent="0.25">
      <c r="B14" t="s">
        <v>229</v>
      </c>
      <c r="C14" s="11">
        <v>12.205130774641928</v>
      </c>
      <c r="E14" s="17" t="s">
        <v>229</v>
      </c>
      <c r="F14" s="23">
        <v>9.9449538885232283</v>
      </c>
    </row>
    <row r="15" spans="1:6" ht="20.100000000000001" customHeight="1" x14ac:dyDescent="0.25">
      <c r="B15" t="s">
        <v>230</v>
      </c>
      <c r="C15" s="11">
        <v>11.740400490297958</v>
      </c>
      <c r="E15" s="17" t="s">
        <v>230</v>
      </c>
      <c r="F15" s="23">
        <v>9.5189762293474125</v>
      </c>
    </row>
    <row r="16" spans="1:6" ht="20.100000000000001" customHeight="1" x14ac:dyDescent="0.25">
      <c r="B16" t="s">
        <v>231</v>
      </c>
      <c r="C16" s="11">
        <v>11.516660071591639</v>
      </c>
      <c r="E16" s="17" t="s">
        <v>231</v>
      </c>
      <c r="F16" s="23">
        <v>9.2916735717946821</v>
      </c>
    </row>
    <row r="17" spans="2:6" ht="20.100000000000001" customHeight="1" x14ac:dyDescent="0.25">
      <c r="B17" t="s">
        <v>232</v>
      </c>
      <c r="C17" s="11">
        <v>11.165350869485959</v>
      </c>
      <c r="E17" s="17" t="s">
        <v>232</v>
      </c>
      <c r="F17" s="23">
        <v>9.1653508694859589</v>
      </c>
    </row>
    <row r="18" spans="2:6" ht="20.100000000000001" customHeight="1" x14ac:dyDescent="0.25">
      <c r="B18" t="s">
        <v>233</v>
      </c>
      <c r="C18" s="11">
        <v>10.230193565973968</v>
      </c>
      <c r="E18" s="17" t="s">
        <v>233</v>
      </c>
      <c r="F18" s="23">
        <v>7.6332933774967957</v>
      </c>
    </row>
    <row r="19" spans="2:6" ht="20.100000000000001" customHeight="1" x14ac:dyDescent="0.25">
      <c r="B19" t="s">
        <v>234</v>
      </c>
      <c r="C19" s="11">
        <v>8.9819505138592231</v>
      </c>
      <c r="E19" s="17" t="s">
        <v>234</v>
      </c>
      <c r="F19" s="23">
        <v>6.7122011818434091</v>
      </c>
    </row>
    <row r="20" spans="2:6" ht="20.100000000000001" customHeight="1" x14ac:dyDescent="0.25">
      <c r="B20" t="s">
        <v>235</v>
      </c>
      <c r="C20" s="11">
        <v>8.6658849285244166</v>
      </c>
      <c r="E20" s="17" t="s">
        <v>235</v>
      </c>
      <c r="F20" s="23">
        <v>6.4503164298556293</v>
      </c>
    </row>
    <row r="21" spans="2:6" ht="20.100000000000001" customHeight="1" x14ac:dyDescent="0.25">
      <c r="B21" t="s">
        <v>236</v>
      </c>
      <c r="C21" s="11">
        <v>8.4243684096437903</v>
      </c>
      <c r="E21" s="17" t="s">
        <v>236</v>
      </c>
      <c r="F21" s="23">
        <v>5.4259513495047589</v>
      </c>
    </row>
    <row r="22" spans="2:6" ht="20.100000000000001" customHeight="1" x14ac:dyDescent="0.25">
      <c r="B22" t="s">
        <v>237</v>
      </c>
      <c r="C22" s="11">
        <v>8.1144554793098393</v>
      </c>
      <c r="E22" s="17" t="s">
        <v>237</v>
      </c>
      <c r="F22" s="23">
        <v>5.1858898817918195</v>
      </c>
    </row>
    <row r="23" spans="2:6" ht="20.100000000000001" customHeight="1" x14ac:dyDescent="0.25">
      <c r="B23" t="s">
        <v>238</v>
      </c>
      <c r="C23" s="11">
        <v>7.5843930855807233</v>
      </c>
      <c r="E23" s="17" t="s">
        <v>238</v>
      </c>
      <c r="F23" s="23">
        <v>5.0927156687541135</v>
      </c>
    </row>
    <row r="24" spans="2:6" ht="20.100000000000001" customHeight="1" x14ac:dyDescent="0.25">
      <c r="B24" t="s">
        <v>239</v>
      </c>
      <c r="C24" s="11">
        <v>7.0927156687541126</v>
      </c>
      <c r="E24" s="17" t="s">
        <v>239</v>
      </c>
      <c r="F24" s="23">
        <v>4.9758661543512837</v>
      </c>
    </row>
    <row r="25" spans="2:6" ht="20.100000000000001" customHeight="1" x14ac:dyDescent="0.25">
      <c r="B25" t="s">
        <v>240</v>
      </c>
      <c r="C25" s="11">
        <v>6.7461133563640656</v>
      </c>
      <c r="E25" s="17" t="s">
        <v>240</v>
      </c>
      <c r="F25" s="23">
        <v>3.9641308424087751</v>
      </c>
    </row>
    <row r="26" spans="2:6" ht="20.100000000000001" customHeight="1" x14ac:dyDescent="0.25">
      <c r="B26" t="s">
        <v>241</v>
      </c>
      <c r="C26" s="11">
        <v>6.5623756187736957</v>
      </c>
      <c r="E26" s="17" t="s">
        <v>241</v>
      </c>
      <c r="F26" s="23">
        <v>3.5540846558782118</v>
      </c>
    </row>
    <row r="27" spans="2:6" ht="20.100000000000001" customHeight="1" x14ac:dyDescent="0.25">
      <c r="B27" t="s">
        <v>242</v>
      </c>
      <c r="C27" s="11">
        <v>6.1375660898825437</v>
      </c>
      <c r="E27" s="17" t="s">
        <v>242</v>
      </c>
      <c r="F27" s="23">
        <v>2.7097462059160669</v>
      </c>
    </row>
    <row r="28" spans="2:6" ht="20.100000000000001" customHeight="1" x14ac:dyDescent="0.25">
      <c r="B28" t="s">
        <v>243</v>
      </c>
      <c r="C28" s="11">
        <v>5.613680604147218</v>
      </c>
      <c r="E28" s="17" t="s">
        <v>243</v>
      </c>
      <c r="F28" s="23">
        <v>2.6711914332890405</v>
      </c>
    </row>
    <row r="29" spans="2:6" ht="20.100000000000001" customHeight="1" x14ac:dyDescent="0.25">
      <c r="B29" t="s">
        <v>244</v>
      </c>
      <c r="C29" s="11">
        <v>4.7655123364357257</v>
      </c>
      <c r="E29" s="17" t="s">
        <v>244</v>
      </c>
      <c r="F29" s="23">
        <v>1.8505096860978825</v>
      </c>
    </row>
    <row r="30" spans="2:6" ht="20.100000000000001" customHeight="1" x14ac:dyDescent="0.25">
      <c r="B30" t="s">
        <v>245</v>
      </c>
      <c r="C30" s="11">
        <v>4.290447185966709</v>
      </c>
      <c r="E30" s="17" t="s">
        <v>245</v>
      </c>
      <c r="F30" s="23">
        <v>1.6668387723675238</v>
      </c>
    </row>
    <row r="31" spans="2:6" ht="20.100000000000001" customHeight="1" x14ac:dyDescent="0.25">
      <c r="B31" t="s">
        <v>246</v>
      </c>
      <c r="C31" s="11">
        <v>4.2791682990044624</v>
      </c>
      <c r="E31" s="17" t="s">
        <v>246</v>
      </c>
      <c r="F31" s="23">
        <v>1.6289690210470216</v>
      </c>
    </row>
    <row r="32" spans="2:6" ht="20.100000000000001" customHeight="1" x14ac:dyDescent="0.25">
      <c r="B32" t="s">
        <v>247</v>
      </c>
      <c r="C32" s="11">
        <v>2.5188818778094109</v>
      </c>
      <c r="E32" s="17" t="s">
        <v>247</v>
      </c>
      <c r="F32" s="23">
        <v>-2.146288126322525E-2</v>
      </c>
    </row>
    <row r="33" spans="2:6" ht="20.100000000000001" customHeight="1" x14ac:dyDescent="0.25">
      <c r="B33" t="s">
        <v>248</v>
      </c>
      <c r="C33" s="11">
        <v>0.46324174682190378</v>
      </c>
      <c r="E33" s="17" t="s">
        <v>248</v>
      </c>
      <c r="F33" s="23">
        <v>-2.1025184242857762</v>
      </c>
    </row>
    <row r="34" spans="2:6" ht="20.100000000000001" customHeight="1" x14ac:dyDescent="0.25">
      <c r="B34" t="s">
        <v>249</v>
      </c>
      <c r="C34" s="11">
        <v>-3.9737813440914489</v>
      </c>
      <c r="E34" s="17" t="s">
        <v>249</v>
      </c>
      <c r="F34" s="23">
        <v>-6.4426260497443293</v>
      </c>
    </row>
    <row r="35" spans="2:6" ht="20.100000000000001" customHeight="1" x14ac:dyDescent="0.25">
      <c r="C35" s="11"/>
      <c r="E35" s="17"/>
      <c r="F35" s="23"/>
    </row>
    <row r="36" spans="2:6" ht="20.100000000000001" customHeight="1" x14ac:dyDescent="0.25">
      <c r="B36" t="s">
        <v>8</v>
      </c>
      <c r="C36" s="12">
        <v>25</v>
      </c>
      <c r="E36" s="24" t="s">
        <v>8</v>
      </c>
      <c r="F36" s="26">
        <v>25</v>
      </c>
    </row>
    <row r="37" spans="2:6" ht="20.100000000000001" customHeight="1" x14ac:dyDescent="0.25">
      <c r="C37" s="13"/>
      <c r="F37" s="13"/>
    </row>
    <row r="38" spans="2:6" ht="20.100000000000001" customHeight="1" x14ac:dyDescent="0.25"/>
  </sheetData>
  <mergeCells count="2">
    <mergeCell ref="C7:C8"/>
    <mergeCell ref="F7:F8"/>
  </mergeCells>
  <hyperlinks>
    <hyperlink ref="A4" location="'List of contents'!A1" tooltip="Changes view to 'List of contents' sheet" display="'Back to 'List of contents'" xr:uid="{00000000-0004-0000-2300-000000000000}"/>
  </hyperlinks>
  <pageMargins left="0.75" right="0.75" top="1" bottom="1" header="0.5" footer="0.5"/>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AF72C90-D392-4DEC-B6BC-C2EAD448EE68}">
  <dimension ref="A1:F38"/>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4" width="10.28515625" customWidth="1"/>
    <col min="5" max="5" width="15.85546875" customWidth="1"/>
    <col min="6" max="6" width="10.28515625" customWidth="1"/>
    <col min="9" max="9" width="10.28515625" customWidth="1"/>
  </cols>
  <sheetData>
    <row r="1" spans="1:6" ht="22.5" x14ac:dyDescent="0.35">
      <c r="A1" s="4" t="s">
        <v>251</v>
      </c>
    </row>
    <row r="2" spans="1:6" ht="20.100000000000001" customHeight="1" x14ac:dyDescent="0.3">
      <c r="A2" s="5" t="s">
        <v>252</v>
      </c>
    </row>
    <row r="3" spans="1:6" ht="20.100000000000001" customHeight="1" x14ac:dyDescent="0.25">
      <c r="A3" s="2" t="s">
        <v>253</v>
      </c>
    </row>
    <row r="4" spans="1:6" ht="20.100000000000001" customHeight="1" x14ac:dyDescent="0.25">
      <c r="A4" s="3" t="s">
        <v>2</v>
      </c>
    </row>
    <row r="5" spans="1:6" ht="20.100000000000001" customHeight="1" x14ac:dyDescent="0.25"/>
    <row r="6" spans="1:6" ht="71.25" x14ac:dyDescent="0.25">
      <c r="C6" s="6" t="s">
        <v>222</v>
      </c>
      <c r="E6" s="14"/>
      <c r="F6" s="15" t="s">
        <v>250</v>
      </c>
    </row>
    <row r="7" spans="1:6" ht="24.95" customHeight="1" x14ac:dyDescent="0.25">
      <c r="C7" s="48" t="s">
        <v>223</v>
      </c>
      <c r="E7" s="17"/>
      <c r="F7" s="54" t="s">
        <v>223</v>
      </c>
    </row>
    <row r="8" spans="1:6" ht="24.95" customHeight="1" x14ac:dyDescent="0.25">
      <c r="C8" s="49"/>
      <c r="E8" s="17"/>
      <c r="F8" s="55"/>
    </row>
    <row r="9" spans="1:6" ht="20.100000000000001" customHeight="1" x14ac:dyDescent="0.25">
      <c r="C9" s="9" t="s">
        <v>224</v>
      </c>
      <c r="E9" s="17"/>
      <c r="F9" s="38" t="s">
        <v>224</v>
      </c>
    </row>
    <row r="10" spans="1:6" ht="20.100000000000001" customHeight="1" x14ac:dyDescent="0.25">
      <c r="B10" t="s">
        <v>225</v>
      </c>
      <c r="C10" s="11">
        <v>36.890791123388013</v>
      </c>
      <c r="E10" s="17" t="s">
        <v>225</v>
      </c>
      <c r="F10" s="23">
        <v>34.890791123388006</v>
      </c>
    </row>
    <row r="11" spans="1:6" ht="20.100000000000001" customHeight="1" x14ac:dyDescent="0.25">
      <c r="B11" t="s">
        <v>226</v>
      </c>
      <c r="C11" s="11">
        <v>22.160312668560504</v>
      </c>
      <c r="E11" s="17" t="s">
        <v>226</v>
      </c>
      <c r="F11" s="23">
        <v>20.160312668560504</v>
      </c>
    </row>
    <row r="12" spans="1:6" ht="20.100000000000001" customHeight="1" x14ac:dyDescent="0.25">
      <c r="B12" t="s">
        <v>227</v>
      </c>
      <c r="C12" s="11">
        <v>20.653599337113661</v>
      </c>
      <c r="E12" s="17" t="s">
        <v>227</v>
      </c>
      <c r="F12" s="23">
        <v>18.653599337113661</v>
      </c>
    </row>
    <row r="13" spans="1:6" ht="20.100000000000001" customHeight="1" x14ac:dyDescent="0.25">
      <c r="B13" t="s">
        <v>228</v>
      </c>
      <c r="C13" s="11">
        <v>15.83091593788237</v>
      </c>
      <c r="E13" s="17" t="s">
        <v>228</v>
      </c>
      <c r="F13" s="23">
        <v>13.537293169131726</v>
      </c>
    </row>
    <row r="14" spans="1:6" ht="20.100000000000001" customHeight="1" x14ac:dyDescent="0.25">
      <c r="B14" t="s">
        <v>229</v>
      </c>
      <c r="C14" s="11">
        <v>13.419300294616749</v>
      </c>
      <c r="E14" s="17" t="s">
        <v>229</v>
      </c>
      <c r="F14" s="23">
        <v>11.409630661810812</v>
      </c>
    </row>
    <row r="15" spans="1:6" ht="20.100000000000001" customHeight="1" x14ac:dyDescent="0.25">
      <c r="B15" t="s">
        <v>230</v>
      </c>
      <c r="C15" s="11">
        <v>12.344350139393921</v>
      </c>
      <c r="E15" s="17" t="s">
        <v>230</v>
      </c>
      <c r="F15" s="23">
        <v>10.203094891502907</v>
      </c>
    </row>
    <row r="16" spans="1:6" ht="20.100000000000001" customHeight="1" x14ac:dyDescent="0.25">
      <c r="B16" t="s">
        <v>231</v>
      </c>
      <c r="C16" s="11">
        <v>12.12692786357791</v>
      </c>
      <c r="E16" s="17" t="s">
        <v>231</v>
      </c>
      <c r="F16" s="23">
        <v>10.126927863577912</v>
      </c>
    </row>
    <row r="17" spans="2:6" ht="20.100000000000001" customHeight="1" x14ac:dyDescent="0.25">
      <c r="B17" t="s">
        <v>232</v>
      </c>
      <c r="C17" s="11">
        <v>11.345825784612511</v>
      </c>
      <c r="E17" s="17" t="s">
        <v>232</v>
      </c>
      <c r="F17" s="23">
        <v>9.3458257846125115</v>
      </c>
    </row>
    <row r="18" spans="2:6" ht="20.100000000000001" customHeight="1" x14ac:dyDescent="0.25">
      <c r="B18" t="s">
        <v>233</v>
      </c>
      <c r="C18" s="11">
        <v>9.5712278437121636</v>
      </c>
      <c r="E18" s="17" t="s">
        <v>233</v>
      </c>
      <c r="F18" s="23">
        <v>7.5712278437121636</v>
      </c>
    </row>
    <row r="19" spans="2:6" ht="20.100000000000001" customHeight="1" x14ac:dyDescent="0.25">
      <c r="B19" t="s">
        <v>234</v>
      </c>
      <c r="C19" s="11">
        <v>9.441351651078449</v>
      </c>
      <c r="E19" s="17" t="s">
        <v>234</v>
      </c>
      <c r="F19" s="23">
        <v>7.0889729955437977</v>
      </c>
    </row>
    <row r="20" spans="2:6" ht="20.100000000000001" customHeight="1" x14ac:dyDescent="0.25">
      <c r="B20" t="s">
        <v>235</v>
      </c>
      <c r="C20" s="11">
        <v>8.3866603309664125</v>
      </c>
      <c r="E20" s="17" t="s">
        <v>235</v>
      </c>
      <c r="F20" s="23">
        <v>6.0114597739126747</v>
      </c>
    </row>
    <row r="21" spans="2:6" ht="20.100000000000001" customHeight="1" x14ac:dyDescent="0.25">
      <c r="B21" t="s">
        <v>236</v>
      </c>
      <c r="C21" s="11">
        <v>7.7403592069061746</v>
      </c>
      <c r="E21" s="17" t="s">
        <v>236</v>
      </c>
      <c r="F21" s="23">
        <v>5.687824629945462</v>
      </c>
    </row>
    <row r="22" spans="2:6" ht="20.100000000000001" customHeight="1" x14ac:dyDescent="0.25">
      <c r="B22" t="s">
        <v>237</v>
      </c>
      <c r="C22" s="11">
        <v>7.3989426616394187</v>
      </c>
      <c r="E22" s="17" t="s">
        <v>237</v>
      </c>
      <c r="F22" s="23">
        <v>4.6778489917242121</v>
      </c>
    </row>
    <row r="23" spans="2:6" ht="20.100000000000001" customHeight="1" x14ac:dyDescent="0.25">
      <c r="B23" t="s">
        <v>238</v>
      </c>
      <c r="C23" s="11">
        <v>6.259092641015604</v>
      </c>
      <c r="E23" s="17" t="s">
        <v>238</v>
      </c>
      <c r="F23" s="23">
        <v>3.8644219494292185</v>
      </c>
    </row>
    <row r="24" spans="2:6" ht="20.100000000000001" customHeight="1" x14ac:dyDescent="0.25">
      <c r="B24" t="s">
        <v>239</v>
      </c>
      <c r="C24" s="11">
        <v>5.9661164989201554</v>
      </c>
      <c r="E24" s="17" t="s">
        <v>239</v>
      </c>
      <c r="F24" s="23">
        <v>3.6982372708613576</v>
      </c>
    </row>
    <row r="25" spans="2:6" ht="20.100000000000001" customHeight="1" x14ac:dyDescent="0.25">
      <c r="B25" t="s">
        <v>240</v>
      </c>
      <c r="C25" s="11">
        <v>5.8577296473409159</v>
      </c>
      <c r="E25" s="17" t="s">
        <v>240</v>
      </c>
      <c r="F25" s="23">
        <v>3.558211743630336</v>
      </c>
    </row>
    <row r="26" spans="2:6" ht="20.100000000000001" customHeight="1" x14ac:dyDescent="0.25">
      <c r="B26" t="s">
        <v>241</v>
      </c>
      <c r="C26" s="11">
        <v>5.5582117436303351</v>
      </c>
      <c r="E26" s="17" t="s">
        <v>241</v>
      </c>
      <c r="F26" s="23">
        <v>3.4244291723947344</v>
      </c>
    </row>
    <row r="27" spans="2:6" ht="20.100000000000001" customHeight="1" x14ac:dyDescent="0.25">
      <c r="B27" t="s">
        <v>242</v>
      </c>
      <c r="C27" s="11">
        <v>4.4587569851721556</v>
      </c>
      <c r="E27" s="17" t="s">
        <v>242</v>
      </c>
      <c r="F27" s="23">
        <v>2.4455712590798817</v>
      </c>
    </row>
    <row r="28" spans="2:6" ht="20.100000000000001" customHeight="1" x14ac:dyDescent="0.25">
      <c r="B28" t="s">
        <v>243</v>
      </c>
      <c r="C28" s="11">
        <v>4.0328991358101707</v>
      </c>
      <c r="E28" s="17" t="s">
        <v>243</v>
      </c>
      <c r="F28" s="23">
        <v>1.946696633226767</v>
      </c>
    </row>
    <row r="29" spans="2:6" ht="20.100000000000001" customHeight="1" x14ac:dyDescent="0.25">
      <c r="B29" t="s">
        <v>244</v>
      </c>
      <c r="C29" s="11">
        <v>3.7940497912919797</v>
      </c>
      <c r="E29" s="17" t="s">
        <v>244</v>
      </c>
      <c r="F29" s="23">
        <v>1.2005639097769261</v>
      </c>
    </row>
    <row r="30" spans="2:6" ht="20.100000000000001" customHeight="1" x14ac:dyDescent="0.25">
      <c r="B30" t="s">
        <v>245</v>
      </c>
      <c r="C30" s="11">
        <v>3.1801288101432719</v>
      </c>
      <c r="E30" s="17" t="s">
        <v>245</v>
      </c>
      <c r="F30" s="23">
        <v>1.180128810143271</v>
      </c>
    </row>
    <row r="31" spans="2:6" ht="20.100000000000001" customHeight="1" x14ac:dyDescent="0.25">
      <c r="B31" t="s">
        <v>246</v>
      </c>
      <c r="C31" s="11">
        <v>2.7848516595728521</v>
      </c>
      <c r="E31" s="17" t="s">
        <v>246</v>
      </c>
      <c r="F31" s="23">
        <v>0.78257768047982479</v>
      </c>
    </row>
    <row r="32" spans="2:6" ht="20.100000000000001" customHeight="1" x14ac:dyDescent="0.25">
      <c r="B32" t="s">
        <v>247</v>
      </c>
      <c r="C32" s="11">
        <v>2.4652251117500956</v>
      </c>
      <c r="E32" s="17" t="s">
        <v>247</v>
      </c>
      <c r="F32" s="23">
        <v>-0.11199485746588324</v>
      </c>
    </row>
    <row r="33" spans="2:6" ht="20.100000000000001" customHeight="1" x14ac:dyDescent="0.25">
      <c r="B33" t="s">
        <v>248</v>
      </c>
      <c r="C33" s="11">
        <v>0.37857022765896281</v>
      </c>
      <c r="E33" s="17" t="s">
        <v>248</v>
      </c>
      <c r="F33" s="23">
        <v>-1.7182192321821079</v>
      </c>
    </row>
    <row r="34" spans="2:6" ht="20.100000000000001" customHeight="1" x14ac:dyDescent="0.25">
      <c r="B34" t="s">
        <v>249</v>
      </c>
      <c r="C34" s="11">
        <v>-2.8922059854443565</v>
      </c>
      <c r="E34" s="17" t="s">
        <v>249</v>
      </c>
      <c r="F34" s="23">
        <v>-5.317889353763646</v>
      </c>
    </row>
    <row r="35" spans="2:6" ht="20.100000000000001" customHeight="1" x14ac:dyDescent="0.25">
      <c r="C35" s="11"/>
      <c r="E35" s="17"/>
      <c r="F35" s="23"/>
    </row>
    <row r="36" spans="2:6" ht="20.100000000000001" customHeight="1" x14ac:dyDescent="0.25">
      <c r="B36" t="s">
        <v>8</v>
      </c>
      <c r="C36" s="12">
        <v>25</v>
      </c>
      <c r="E36" s="24" t="s">
        <v>8</v>
      </c>
      <c r="F36" s="26">
        <v>25</v>
      </c>
    </row>
    <row r="37" spans="2:6" ht="20.100000000000001" customHeight="1" x14ac:dyDescent="0.25">
      <c r="C37" s="13"/>
      <c r="F37" s="13"/>
    </row>
    <row r="38" spans="2:6" ht="20.100000000000001" customHeight="1" x14ac:dyDescent="0.25"/>
  </sheetData>
  <mergeCells count="2">
    <mergeCell ref="C7:C8"/>
    <mergeCell ref="F7:F8"/>
  </mergeCells>
  <hyperlinks>
    <hyperlink ref="A4" location="'List of contents'!A1" tooltip="Changes view to 'List of contents' sheet" display="'Back to 'List of contents'" xr:uid="{00000000-0004-0000-2400-000000000000}"/>
  </hyperlinks>
  <pageMargins left="0.75" right="0.75" top="1" bottom="1" header="0.5" footer="0.5"/>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72BDD5-B4AA-4504-8044-B5982B70DAE4}">
  <dimension ref="A1:O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2.5" x14ac:dyDescent="0.35">
      <c r="A1" s="4" t="s">
        <v>254</v>
      </c>
    </row>
    <row r="2" spans="1:15" ht="20.100000000000001" customHeight="1" x14ac:dyDescent="0.3">
      <c r="A2" s="5" t="s">
        <v>135</v>
      </c>
    </row>
    <row r="3" spans="1:15" ht="20.100000000000001" customHeight="1" x14ac:dyDescent="0.25">
      <c r="A3" s="2" t="s">
        <v>255</v>
      </c>
    </row>
    <row r="4" spans="1:15" ht="20.100000000000001" customHeight="1" x14ac:dyDescent="0.25">
      <c r="A4" s="3" t="s">
        <v>2</v>
      </c>
    </row>
    <row r="5" spans="1:15" ht="20.100000000000001" customHeight="1" x14ac:dyDescent="0.25"/>
    <row r="6" spans="1:15" ht="20.100000000000001" customHeight="1" x14ac:dyDescent="0.25">
      <c r="C6" s="46" t="s">
        <v>18</v>
      </c>
      <c r="D6" s="47"/>
      <c r="E6" s="47"/>
      <c r="G6" s="14"/>
      <c r="H6" s="52" t="s">
        <v>30</v>
      </c>
      <c r="I6" s="53"/>
      <c r="J6" s="53"/>
      <c r="M6" s="46" t="s">
        <v>55</v>
      </c>
      <c r="N6" s="47"/>
      <c r="O6" s="47"/>
    </row>
    <row r="7" spans="1:15" ht="24.95" customHeight="1" x14ac:dyDescent="0.25">
      <c r="C7" s="48" t="s">
        <v>4</v>
      </c>
      <c r="D7" s="48" t="s">
        <v>40</v>
      </c>
      <c r="E7" s="48" t="s">
        <v>41</v>
      </c>
      <c r="G7" s="17"/>
      <c r="H7" s="54" t="s">
        <v>124</v>
      </c>
      <c r="I7" s="54" t="s">
        <v>40</v>
      </c>
      <c r="J7" s="54" t="s">
        <v>41</v>
      </c>
      <c r="M7" s="48" t="s">
        <v>124</v>
      </c>
      <c r="N7" s="48" t="s">
        <v>40</v>
      </c>
      <c r="O7" s="48" t="s">
        <v>41</v>
      </c>
    </row>
    <row r="8" spans="1:15" ht="24.95" customHeight="1" x14ac:dyDescent="0.25">
      <c r="C8" s="49"/>
      <c r="D8" s="49"/>
      <c r="E8" s="49"/>
      <c r="G8" s="17"/>
      <c r="H8" s="55"/>
      <c r="I8" s="55"/>
      <c r="J8" s="55"/>
      <c r="M8" s="49"/>
      <c r="N8" s="49"/>
      <c r="O8" s="49"/>
    </row>
    <row r="9" spans="1:15" ht="20.100000000000001" customHeight="1" x14ac:dyDescent="0.25">
      <c r="C9" s="50" t="s">
        <v>42</v>
      </c>
      <c r="D9" s="47"/>
      <c r="E9" s="51"/>
      <c r="G9" s="17"/>
      <c r="H9" s="56" t="s">
        <v>42</v>
      </c>
      <c r="I9" s="57"/>
      <c r="J9" s="58"/>
      <c r="M9" s="50" t="s">
        <v>42</v>
      </c>
      <c r="N9" s="47"/>
      <c r="O9" s="51"/>
    </row>
    <row r="10" spans="1:15" ht="20.100000000000001" customHeight="1" x14ac:dyDescent="0.25">
      <c r="B10" s="10">
        <v>40724</v>
      </c>
      <c r="C10" s="11">
        <v>1855.7039171470603</v>
      </c>
      <c r="D10" s="11">
        <v>78.645106864887026</v>
      </c>
      <c r="E10" s="11">
        <v>308.6797596346795</v>
      </c>
      <c r="G10" s="21">
        <v>40724</v>
      </c>
      <c r="H10" s="22">
        <v>1311.7217155064322</v>
      </c>
      <c r="I10" s="22">
        <v>69.63747208309195</v>
      </c>
      <c r="J10" s="23">
        <v>252.74164798310747</v>
      </c>
      <c r="L10" s="10">
        <v>40724</v>
      </c>
      <c r="M10" s="11">
        <v>47.465953629401973</v>
      </c>
      <c r="N10" s="11">
        <v>5.6834206289478857</v>
      </c>
      <c r="O10" s="11">
        <v>18.441954639265386</v>
      </c>
    </row>
    <row r="11" spans="1:15" ht="20.100000000000001" customHeight="1" x14ac:dyDescent="0.25">
      <c r="B11" s="10">
        <v>40908</v>
      </c>
      <c r="C11" s="11">
        <v>1965.8681209200463</v>
      </c>
      <c r="D11" s="11">
        <v>69.027439798655351</v>
      </c>
      <c r="E11" s="11">
        <v>306.17726837162871</v>
      </c>
      <c r="G11" s="21">
        <v>40908</v>
      </c>
      <c r="H11" s="22">
        <v>1389.3483373970917</v>
      </c>
      <c r="I11" s="22">
        <v>56.735082592665194</v>
      </c>
      <c r="J11" s="23">
        <v>245.33474090488104</v>
      </c>
      <c r="L11" s="10">
        <v>40908</v>
      </c>
      <c r="M11" s="11">
        <v>46.767505529320296</v>
      </c>
      <c r="N11" s="11">
        <v>6.4279405651595738</v>
      </c>
      <c r="O11" s="11">
        <v>18.123605146870805</v>
      </c>
    </row>
    <row r="12" spans="1:15" ht="20.100000000000001" customHeight="1" x14ac:dyDescent="0.25">
      <c r="B12" s="10">
        <v>41090</v>
      </c>
      <c r="C12" s="11">
        <v>2143.7278230137267</v>
      </c>
      <c r="D12" s="11">
        <v>60.89479773471038</v>
      </c>
      <c r="E12" s="11">
        <v>278.13267612074787</v>
      </c>
      <c r="G12" s="21">
        <v>41090</v>
      </c>
      <c r="H12" s="22">
        <v>1527.94747646361</v>
      </c>
      <c r="I12" s="22">
        <v>52.47161505099313</v>
      </c>
      <c r="J12" s="23">
        <v>230.02666625275748</v>
      </c>
      <c r="L12" s="10">
        <v>41090</v>
      </c>
      <c r="M12" s="11">
        <v>48.844517545056853</v>
      </c>
      <c r="N12" s="11">
        <v>8.5015923469990344</v>
      </c>
      <c r="O12" s="11">
        <v>13.621587677133112</v>
      </c>
    </row>
    <row r="13" spans="1:15" ht="20.100000000000001" customHeight="1" x14ac:dyDescent="0.25">
      <c r="B13" s="10">
        <v>41274</v>
      </c>
      <c r="C13" s="11">
        <v>2259.8197248325409</v>
      </c>
      <c r="D13" s="11">
        <v>54.122331923647508</v>
      </c>
      <c r="E13" s="11">
        <v>282.51003561551477</v>
      </c>
      <c r="G13" s="21">
        <v>41274</v>
      </c>
      <c r="H13" s="22">
        <v>1620.2553306606751</v>
      </c>
      <c r="I13" s="22">
        <v>44.875710299825066</v>
      </c>
      <c r="J13" s="23">
        <v>234.17836123046465</v>
      </c>
      <c r="L13" s="10">
        <v>41274</v>
      </c>
      <c r="M13" s="11">
        <v>43.696628533592786</v>
      </c>
      <c r="N13" s="11">
        <v>6.4789428595896279</v>
      </c>
      <c r="O13" s="11">
        <v>12.550153069152419</v>
      </c>
    </row>
    <row r="14" spans="1:15" ht="20.100000000000001" customHeight="1" x14ac:dyDescent="0.25">
      <c r="B14" s="10">
        <v>41455</v>
      </c>
      <c r="C14" s="11">
        <v>2368.8077472850105</v>
      </c>
      <c r="D14" s="11">
        <v>53.920680310754726</v>
      </c>
      <c r="E14" s="11">
        <v>328.28781984776026</v>
      </c>
      <c r="G14" s="21">
        <v>41455</v>
      </c>
      <c r="H14" s="22">
        <v>1696.2857271400085</v>
      </c>
      <c r="I14" s="22">
        <v>43.561046186709405</v>
      </c>
      <c r="J14" s="23">
        <v>252.69845517283412</v>
      </c>
      <c r="L14" s="10">
        <v>41455</v>
      </c>
      <c r="M14" s="11">
        <v>43.113688668663052</v>
      </c>
      <c r="N14" s="11">
        <v>8.0877614349339861</v>
      </c>
      <c r="O14" s="11">
        <v>14.92201762088415</v>
      </c>
    </row>
    <row r="15" spans="1:15" ht="20.100000000000001" customHeight="1" x14ac:dyDescent="0.25">
      <c r="B15" s="10">
        <v>41639</v>
      </c>
      <c r="C15" s="11">
        <v>2544.4241089589514</v>
      </c>
      <c r="D15" s="11">
        <v>71.951850368967726</v>
      </c>
      <c r="E15" s="11">
        <v>341.29133163798218</v>
      </c>
      <c r="G15" s="21">
        <v>41639</v>
      </c>
      <c r="H15" s="22">
        <v>1837.1020847674909</v>
      </c>
      <c r="I15" s="22">
        <v>60.337104712132216</v>
      </c>
      <c r="J15" s="23">
        <v>251.58339448214156</v>
      </c>
      <c r="L15" s="10">
        <v>41639</v>
      </c>
      <c r="M15" s="11">
        <v>56.044376634176388</v>
      </c>
      <c r="N15" s="11">
        <v>7.707882269684843</v>
      </c>
      <c r="O15" s="11">
        <v>13.018307622974508</v>
      </c>
    </row>
    <row r="16" spans="1:15" ht="20.100000000000001" customHeight="1" x14ac:dyDescent="0.25">
      <c r="B16" s="10">
        <v>41820</v>
      </c>
      <c r="C16" s="11">
        <v>2699.7488799130697</v>
      </c>
      <c r="D16" s="11">
        <v>107.88205320439661</v>
      </c>
      <c r="E16" s="11">
        <v>341.92782030148544</v>
      </c>
      <c r="G16" s="21">
        <v>41820</v>
      </c>
      <c r="H16" s="22">
        <v>1949.887183898335</v>
      </c>
      <c r="I16" s="22">
        <v>88.860247090912495</v>
      </c>
      <c r="J16" s="23">
        <v>228.09411921304272</v>
      </c>
      <c r="L16" s="10">
        <v>41820</v>
      </c>
      <c r="M16" s="11">
        <v>70.770267964455982</v>
      </c>
      <c r="N16" s="11">
        <v>2.397482466095842</v>
      </c>
      <c r="O16" s="11">
        <v>13.221595834267521</v>
      </c>
    </row>
    <row r="17" spans="2:15" ht="20.100000000000001" customHeight="1" x14ac:dyDescent="0.25">
      <c r="B17" s="10">
        <v>42004</v>
      </c>
      <c r="C17" s="11">
        <v>2823.7287862423736</v>
      </c>
      <c r="D17" s="11">
        <v>153.66166643926783</v>
      </c>
      <c r="E17" s="11">
        <v>401.64418652710049</v>
      </c>
      <c r="G17" s="21">
        <v>42004</v>
      </c>
      <c r="H17" s="22">
        <v>2041.6380837935901</v>
      </c>
      <c r="I17" s="22">
        <v>132.5660199607631</v>
      </c>
      <c r="J17" s="23">
        <v>285.05593307756448</v>
      </c>
      <c r="L17" s="10">
        <v>42004</v>
      </c>
      <c r="M17" s="11">
        <v>69.131818571315975</v>
      </c>
      <c r="N17" s="11">
        <v>3.0786972226617717</v>
      </c>
      <c r="O17" s="11">
        <v>10.344339406763705</v>
      </c>
    </row>
    <row r="18" spans="2:15" ht="20.100000000000001" customHeight="1" x14ac:dyDescent="0.25">
      <c r="B18" s="10">
        <v>42185</v>
      </c>
      <c r="C18" s="11">
        <v>2979.4057546664808</v>
      </c>
      <c r="D18" s="11">
        <v>188.54578071113121</v>
      </c>
      <c r="E18" s="11">
        <v>437.52795039868795</v>
      </c>
      <c r="G18" s="21">
        <v>42185</v>
      </c>
      <c r="H18" s="22">
        <v>2150.4417343311716</v>
      </c>
      <c r="I18" s="22">
        <v>162.3689497729832</v>
      </c>
      <c r="J18" s="23">
        <v>323.45567614512225</v>
      </c>
      <c r="L18" s="10">
        <v>42185</v>
      </c>
      <c r="M18" s="11">
        <v>77.92619896490973</v>
      </c>
      <c r="N18" s="11">
        <v>3.0703921405768897</v>
      </c>
      <c r="O18" s="11">
        <v>10.523156397592295</v>
      </c>
    </row>
    <row r="19" spans="2:15" ht="20.100000000000001" customHeight="1" x14ac:dyDescent="0.25">
      <c r="B19" s="10">
        <v>42369</v>
      </c>
      <c r="C19" s="11">
        <v>3085.2969781031452</v>
      </c>
      <c r="D19" s="11">
        <v>224.78832667642894</v>
      </c>
      <c r="E19" s="11">
        <v>472.05648305506651</v>
      </c>
      <c r="G19" s="21">
        <v>42369</v>
      </c>
      <c r="H19" s="22">
        <v>2223.0535383626548</v>
      </c>
      <c r="I19" s="22">
        <v>188.65046093289158</v>
      </c>
      <c r="J19" s="23">
        <v>347.59153573117464</v>
      </c>
      <c r="L19" s="10">
        <v>42369</v>
      </c>
      <c r="M19" s="11">
        <v>80.533137361223197</v>
      </c>
      <c r="N19" s="11">
        <v>3.0968090164674225</v>
      </c>
      <c r="O19" s="11">
        <v>11.844512901489342</v>
      </c>
    </row>
    <row r="20" spans="2:15" ht="20.100000000000001" customHeight="1" x14ac:dyDescent="0.25">
      <c r="B20" s="10">
        <v>42551</v>
      </c>
      <c r="C20" s="11">
        <v>3172.6614307268592</v>
      </c>
      <c r="D20" s="11">
        <v>250.28358515473758</v>
      </c>
      <c r="E20" s="11">
        <v>480.3016338084247</v>
      </c>
      <c r="G20" s="21">
        <v>42551</v>
      </c>
      <c r="H20" s="22">
        <v>2293.1615443448563</v>
      </c>
      <c r="I20" s="22">
        <v>204.35844078185349</v>
      </c>
      <c r="J20" s="23">
        <v>340.91664107550929</v>
      </c>
      <c r="L20" s="10">
        <v>42551</v>
      </c>
      <c r="M20" s="11">
        <v>80.774153634149812</v>
      </c>
      <c r="N20" s="11">
        <v>3.3092035654844758</v>
      </c>
      <c r="O20" s="11">
        <v>11.935592735790634</v>
      </c>
    </row>
    <row r="21" spans="2:15" ht="20.100000000000001" customHeight="1" x14ac:dyDescent="0.25">
      <c r="B21" s="10">
        <v>42735</v>
      </c>
      <c r="C21" s="11">
        <v>3242.131162439488</v>
      </c>
      <c r="D21" s="11">
        <v>300.01323528390344</v>
      </c>
      <c r="E21" s="11">
        <v>509.14532751757645</v>
      </c>
      <c r="G21" s="21">
        <v>42735</v>
      </c>
      <c r="H21" s="22">
        <v>2343.7879091245063</v>
      </c>
      <c r="I21" s="22">
        <v>237.10158864038095</v>
      </c>
      <c r="J21" s="23">
        <v>363.99028778091463</v>
      </c>
      <c r="L21" s="10">
        <v>42735</v>
      </c>
      <c r="M21" s="11">
        <v>78.952415330137029</v>
      </c>
      <c r="N21" s="11">
        <v>3.6212825664248385</v>
      </c>
      <c r="O21" s="11">
        <v>12.925674898363162</v>
      </c>
    </row>
    <row r="22" spans="2:15" ht="20.100000000000001" customHeight="1" x14ac:dyDescent="0.25">
      <c r="B22" s="10">
        <v>42916</v>
      </c>
      <c r="C22" s="11">
        <v>3346.5305353005797</v>
      </c>
      <c r="D22" s="11">
        <v>300.29344143974708</v>
      </c>
      <c r="E22" s="11">
        <v>495.11275434033973</v>
      </c>
      <c r="G22" s="21">
        <v>42916</v>
      </c>
      <c r="H22" s="22">
        <v>2413.6325727442013</v>
      </c>
      <c r="I22" s="22">
        <v>234.46859381560969</v>
      </c>
      <c r="J22" s="23">
        <v>351.10388300047623</v>
      </c>
      <c r="L22" s="10">
        <v>42916</v>
      </c>
      <c r="M22" s="11">
        <v>86.611241682054981</v>
      </c>
      <c r="N22" s="11">
        <v>3.6886681752491777</v>
      </c>
      <c r="O22" s="11">
        <v>17.629922453485978</v>
      </c>
    </row>
    <row r="23" spans="2:15" ht="20.100000000000001" customHeight="1" x14ac:dyDescent="0.25">
      <c r="B23" s="10">
        <v>43100</v>
      </c>
      <c r="C23" s="11">
        <v>3420.72385640845</v>
      </c>
      <c r="D23" s="11">
        <v>326.834712642814</v>
      </c>
      <c r="E23" s="11">
        <v>538.61927471265471</v>
      </c>
      <c r="G23" s="21">
        <v>43100</v>
      </c>
      <c r="H23" s="22">
        <v>2466.9619510234907</v>
      </c>
      <c r="I23" s="22">
        <v>252.59640881644097</v>
      </c>
      <c r="J23" s="23">
        <v>387.92473534159728</v>
      </c>
      <c r="L23" s="10">
        <v>43100</v>
      </c>
      <c r="M23" s="11">
        <v>85.630416749968504</v>
      </c>
      <c r="N23" s="11">
        <v>4.4854036521158944</v>
      </c>
      <c r="O23" s="11">
        <v>19.178119460504206</v>
      </c>
    </row>
    <row r="24" spans="2:15" ht="20.100000000000001" customHeight="1" x14ac:dyDescent="0.25">
      <c r="B24" s="10">
        <v>43281</v>
      </c>
      <c r="C24" s="11">
        <v>3450.250245652127</v>
      </c>
      <c r="D24" s="11">
        <v>345.10194551126415</v>
      </c>
      <c r="E24" s="11">
        <v>588.35042348640673</v>
      </c>
      <c r="G24" s="21">
        <v>43281</v>
      </c>
      <c r="H24" s="22">
        <v>2493.0482598116841</v>
      </c>
      <c r="I24" s="22">
        <v>264.6005227928444</v>
      </c>
      <c r="J24" s="23">
        <v>422.20190151145721</v>
      </c>
      <c r="L24" s="10">
        <v>43281</v>
      </c>
      <c r="M24" s="11">
        <v>84.407815236765401</v>
      </c>
      <c r="N24" s="11">
        <v>6.0158942915460276</v>
      </c>
      <c r="O24" s="11">
        <v>17.718266987164931</v>
      </c>
    </row>
    <row r="25" spans="2:15" ht="20.100000000000001" customHeight="1" x14ac:dyDescent="0.25">
      <c r="B25" s="10">
        <v>43465</v>
      </c>
      <c r="C25" s="11">
        <v>3561.0368813057503</v>
      </c>
      <c r="D25" s="11">
        <v>349.81904329349027</v>
      </c>
      <c r="E25" s="11">
        <v>630.22938271854127</v>
      </c>
      <c r="G25" s="21">
        <v>43465</v>
      </c>
      <c r="H25" s="22">
        <v>2572.2966948087501</v>
      </c>
      <c r="I25" s="22">
        <v>266.0265504188946</v>
      </c>
      <c r="J25" s="23">
        <v>456.47398084137109</v>
      </c>
      <c r="L25" s="10">
        <v>43465</v>
      </c>
      <c r="M25" s="11">
        <v>83.302812924462216</v>
      </c>
      <c r="N25" s="11">
        <v>6.1079121347397143</v>
      </c>
      <c r="O25" s="11">
        <v>16.705867476915039</v>
      </c>
    </row>
    <row r="26" spans="2:15" ht="20.100000000000001" customHeight="1" x14ac:dyDescent="0.25">
      <c r="B26" s="10">
        <v>43646</v>
      </c>
      <c r="C26" s="11">
        <v>3658.9752557593511</v>
      </c>
      <c r="D26" s="11">
        <v>422.74771987595909</v>
      </c>
      <c r="E26" s="11">
        <v>732.3494268974481</v>
      </c>
      <c r="G26" s="21">
        <v>43646</v>
      </c>
      <c r="H26" s="22">
        <v>2652.1890713436323</v>
      </c>
      <c r="I26" s="22">
        <v>315.85454180159911</v>
      </c>
      <c r="J26" s="23">
        <v>545.17739477613236</v>
      </c>
      <c r="L26" s="10">
        <v>43646</v>
      </c>
      <c r="M26" s="11">
        <v>89.833610814131475</v>
      </c>
      <c r="N26" s="11">
        <v>4.6252609937360445</v>
      </c>
      <c r="O26" s="11">
        <v>17.711321567529058</v>
      </c>
    </row>
    <row r="27" spans="2:15" ht="20.100000000000001" customHeight="1" x14ac:dyDescent="0.25">
      <c r="B27" s="10">
        <v>43830</v>
      </c>
      <c r="C27" s="11">
        <v>3755.2550436796064</v>
      </c>
      <c r="D27" s="11">
        <v>461.09431185852645</v>
      </c>
      <c r="E27" s="11">
        <v>740.69844158600404</v>
      </c>
      <c r="G27" s="21">
        <v>43830</v>
      </c>
      <c r="H27" s="22">
        <v>2707.6879409879953</v>
      </c>
      <c r="I27" s="22">
        <v>342.45008110834175</v>
      </c>
      <c r="J27" s="23">
        <v>548.99335721214334</v>
      </c>
      <c r="L27" s="10">
        <v>43830</v>
      </c>
      <c r="M27" s="11">
        <v>92.420772069311056</v>
      </c>
      <c r="N27" s="11">
        <v>6.180174934899255</v>
      </c>
      <c r="O27" s="11">
        <v>17.537036899870369</v>
      </c>
    </row>
    <row r="28" spans="2:15" ht="20.100000000000001" customHeight="1" x14ac:dyDescent="0.25">
      <c r="B28" s="10">
        <v>44012</v>
      </c>
      <c r="C28" s="11">
        <v>3766.1585738680428</v>
      </c>
      <c r="D28" s="11">
        <v>475.06926756197726</v>
      </c>
      <c r="E28" s="11">
        <v>768.09728618361873</v>
      </c>
      <c r="G28" s="21">
        <v>44012</v>
      </c>
      <c r="H28" s="22">
        <v>2725.4346199095144</v>
      </c>
      <c r="I28" s="22">
        <v>361.02530129727495</v>
      </c>
      <c r="J28" s="23">
        <v>567.05986685175594</v>
      </c>
      <c r="L28" s="10">
        <v>44012</v>
      </c>
      <c r="M28" s="11">
        <v>98.629162145615737</v>
      </c>
      <c r="N28" s="11">
        <v>6.9153095425526221</v>
      </c>
      <c r="O28" s="11">
        <v>18.687666824398274</v>
      </c>
    </row>
    <row r="29" spans="2:15" ht="20.100000000000001" customHeight="1" x14ac:dyDescent="0.25">
      <c r="B29" s="10">
        <v>44196</v>
      </c>
      <c r="C29" s="11">
        <v>4018.1769466160831</v>
      </c>
      <c r="D29" s="11">
        <v>516.54353042040634</v>
      </c>
      <c r="E29" s="11">
        <v>793.82908617544035</v>
      </c>
      <c r="G29" s="21">
        <v>44196</v>
      </c>
      <c r="H29" s="22">
        <v>2884.0425205560086</v>
      </c>
      <c r="I29" s="22">
        <v>379.84323930377138</v>
      </c>
      <c r="J29" s="23">
        <v>584.53831617572382</v>
      </c>
      <c r="L29" s="10">
        <v>44196</v>
      </c>
      <c r="M29" s="11">
        <v>106.45855662835153</v>
      </c>
      <c r="N29" s="11">
        <v>7.8839695612204537</v>
      </c>
      <c r="O29" s="11">
        <v>19.96561591323735</v>
      </c>
    </row>
    <row r="30" spans="2:15" ht="20.100000000000001" customHeight="1" x14ac:dyDescent="0.25">
      <c r="B30" s="10">
        <v>44377</v>
      </c>
      <c r="C30" s="11">
        <v>4135.5849904168817</v>
      </c>
      <c r="D30" s="11">
        <v>529.40745477142843</v>
      </c>
      <c r="E30" s="11">
        <v>794.00454724539441</v>
      </c>
      <c r="G30" s="21">
        <v>44377</v>
      </c>
      <c r="H30" s="22">
        <v>2954.4562835939014</v>
      </c>
      <c r="I30" s="22">
        <v>385.80281859371962</v>
      </c>
      <c r="J30" s="23">
        <v>587.96747092714179</v>
      </c>
      <c r="L30" s="10">
        <v>44377</v>
      </c>
      <c r="M30" s="11">
        <v>118.52722019270918</v>
      </c>
      <c r="N30" s="11">
        <v>9.0675182078952155</v>
      </c>
      <c r="O30" s="11">
        <v>22.98442352233943</v>
      </c>
    </row>
    <row r="31" spans="2:15" ht="20.100000000000001" customHeight="1" x14ac:dyDescent="0.25">
      <c r="B31" s="10">
        <v>44561</v>
      </c>
      <c r="C31" s="11">
        <v>4274.4438457124106</v>
      </c>
      <c r="D31" s="11">
        <v>560.95654506968685</v>
      </c>
      <c r="E31" s="11">
        <v>847.27822956619571</v>
      </c>
      <c r="G31" s="21">
        <v>44561</v>
      </c>
      <c r="H31" s="22">
        <v>3044.2040546394287</v>
      </c>
      <c r="I31" s="22">
        <v>408.53707854284988</v>
      </c>
      <c r="J31" s="23">
        <v>634.01454000480533</v>
      </c>
      <c r="L31" s="10">
        <v>44561</v>
      </c>
      <c r="M31" s="11">
        <v>120.58372742486947</v>
      </c>
      <c r="N31" s="11">
        <v>11.022936280916541</v>
      </c>
      <c r="O31" s="11">
        <v>22.347392608647898</v>
      </c>
    </row>
    <row r="32" spans="2:15" ht="20.100000000000001" customHeight="1" x14ac:dyDescent="0.25">
      <c r="B32" s="10">
        <v>44742</v>
      </c>
      <c r="C32" s="11">
        <v>4227.4624151406742</v>
      </c>
      <c r="D32" s="11">
        <v>566.74991276242679</v>
      </c>
      <c r="E32" s="11">
        <v>881.163879448442</v>
      </c>
      <c r="G32" s="21">
        <v>44742</v>
      </c>
      <c r="H32" s="22">
        <v>3018.8934021577129</v>
      </c>
      <c r="I32" s="22">
        <v>418.0584996595386</v>
      </c>
      <c r="J32" s="23">
        <v>669.4586228458254</v>
      </c>
      <c r="L32" s="10">
        <v>44742</v>
      </c>
      <c r="M32" s="11">
        <v>118.6301252923425</v>
      </c>
      <c r="N32" s="11">
        <v>10.166472187557659</v>
      </c>
      <c r="O32" s="11">
        <v>20.807964684905102</v>
      </c>
    </row>
    <row r="33" spans="2:15" ht="20.100000000000001" customHeight="1" x14ac:dyDescent="0.25">
      <c r="C33" s="11"/>
      <c r="D33" s="11"/>
      <c r="E33" s="11"/>
      <c r="G33" s="17"/>
      <c r="H33" s="22"/>
      <c r="I33" s="22"/>
      <c r="J33" s="23"/>
      <c r="M33" s="11"/>
      <c r="N33" s="11"/>
      <c r="O33" s="11"/>
    </row>
    <row r="34" spans="2:15" ht="20.100000000000001" customHeight="1" x14ac:dyDescent="0.25">
      <c r="B34" t="s">
        <v>8</v>
      </c>
      <c r="C34" s="12">
        <v>81</v>
      </c>
      <c r="D34" s="12">
        <v>81</v>
      </c>
      <c r="E34" s="12">
        <v>81</v>
      </c>
      <c r="G34" s="24" t="s">
        <v>8</v>
      </c>
      <c r="H34" s="25">
        <v>27</v>
      </c>
      <c r="I34" s="25">
        <v>27</v>
      </c>
      <c r="J34" s="26">
        <v>27</v>
      </c>
      <c r="L34" t="s">
        <v>8</v>
      </c>
      <c r="M34" s="12">
        <v>20</v>
      </c>
      <c r="N34" s="12">
        <v>20</v>
      </c>
      <c r="O34" s="12">
        <v>20</v>
      </c>
    </row>
    <row r="35" spans="2:15" ht="20.100000000000001" customHeight="1" x14ac:dyDescent="0.25">
      <c r="C35" s="13"/>
      <c r="D35" s="13"/>
      <c r="E35" s="13"/>
      <c r="H35" s="13"/>
      <c r="I35" s="13"/>
      <c r="J35" s="13"/>
      <c r="M35" s="13"/>
      <c r="N35" s="13"/>
      <c r="O35" s="13"/>
    </row>
    <row r="36" spans="2:15"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2500-000000000000}"/>
  </hyperlinks>
  <pageMargins left="0.75" right="0.75" top="1" bottom="1" header="0.5" footer="0.5"/>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5554D4A-E345-4F05-8118-7DD4E054667C}">
  <dimension ref="A1:O36"/>
  <sheetViews>
    <sheetView workbookViewId="0">
      <pane ySplit="9" topLeftCell="A25" activePane="bottomLeft" state="frozen"/>
      <selection pane="bottomLeft" activeCell="L43" sqref="L43"/>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2.5" x14ac:dyDescent="0.35">
      <c r="A1" s="4" t="s">
        <v>256</v>
      </c>
    </row>
    <row r="2" spans="1:15" ht="20.100000000000001" customHeight="1" x14ac:dyDescent="0.3">
      <c r="A2" s="5" t="s">
        <v>67</v>
      </c>
    </row>
    <row r="3" spans="1:15" ht="20.100000000000001" customHeight="1" x14ac:dyDescent="0.25">
      <c r="A3" s="2" t="s">
        <v>133</v>
      </c>
    </row>
    <row r="4" spans="1:15" ht="20.100000000000001" customHeight="1" x14ac:dyDescent="0.25">
      <c r="A4" s="3" t="s">
        <v>2</v>
      </c>
    </row>
    <row r="5" spans="1:15" ht="20.100000000000001" customHeight="1" x14ac:dyDescent="0.25"/>
    <row r="6" spans="1:15" ht="20.100000000000001" customHeight="1" x14ac:dyDescent="0.25">
      <c r="C6" s="46" t="s">
        <v>14</v>
      </c>
      <c r="D6" s="47"/>
      <c r="E6" s="47"/>
      <c r="G6" s="14"/>
      <c r="H6" s="52" t="s">
        <v>15</v>
      </c>
      <c r="I6" s="53"/>
      <c r="J6" s="53"/>
      <c r="M6" s="46" t="s">
        <v>16</v>
      </c>
      <c r="N6" s="47"/>
      <c r="O6" s="47"/>
    </row>
    <row r="7" spans="1:15" ht="24.95" customHeight="1" x14ac:dyDescent="0.25">
      <c r="C7" s="48" t="s">
        <v>4</v>
      </c>
      <c r="D7" s="48" t="s">
        <v>40</v>
      </c>
      <c r="E7" s="48" t="s">
        <v>41</v>
      </c>
      <c r="G7" s="17"/>
      <c r="H7" s="54" t="s">
        <v>124</v>
      </c>
      <c r="I7" s="54" t="s">
        <v>40</v>
      </c>
      <c r="J7" s="54" t="s">
        <v>41</v>
      </c>
      <c r="M7" s="48" t="s">
        <v>124</v>
      </c>
      <c r="N7" s="48" t="s">
        <v>40</v>
      </c>
      <c r="O7" s="48" t="s">
        <v>41</v>
      </c>
    </row>
    <row r="8" spans="1:15" ht="24.95" customHeight="1" x14ac:dyDescent="0.25">
      <c r="C8" s="49"/>
      <c r="D8" s="49"/>
      <c r="E8" s="49"/>
      <c r="G8" s="17"/>
      <c r="H8" s="55"/>
      <c r="I8" s="55"/>
      <c r="J8" s="55"/>
      <c r="M8" s="49"/>
      <c r="N8" s="49"/>
      <c r="O8" s="49"/>
    </row>
    <row r="9" spans="1:15" ht="20.100000000000001" customHeight="1" x14ac:dyDescent="0.25">
      <c r="C9" s="50" t="s">
        <v>42</v>
      </c>
      <c r="D9" s="47"/>
      <c r="E9" s="51"/>
      <c r="G9" s="17"/>
      <c r="H9" s="56" t="s">
        <v>42</v>
      </c>
      <c r="I9" s="57"/>
      <c r="J9" s="58"/>
      <c r="M9" s="50" t="s">
        <v>42</v>
      </c>
      <c r="N9" s="47"/>
      <c r="O9" s="51"/>
    </row>
    <row r="10" spans="1:15" ht="20.100000000000001" customHeight="1" x14ac:dyDescent="0.25">
      <c r="B10" s="10">
        <v>40724</v>
      </c>
      <c r="C10" s="11">
        <v>685.13671582394772</v>
      </c>
      <c r="D10" s="11">
        <v>19.308547277964994</v>
      </c>
      <c r="E10" s="11">
        <v>84.27979664180279</v>
      </c>
      <c r="G10" s="21">
        <v>40724</v>
      </c>
      <c r="H10" s="22">
        <v>407.00303812327957</v>
      </c>
      <c r="I10" s="22">
        <v>53.751392685654622</v>
      </c>
      <c r="J10" s="23">
        <v>164.62942939579511</v>
      </c>
      <c r="L10" s="10">
        <v>40724</v>
      </c>
      <c r="M10" s="11">
        <v>763.56416319983316</v>
      </c>
      <c r="N10" s="11">
        <v>5.5851669012674012</v>
      </c>
      <c r="O10" s="11">
        <v>59.770533597081581</v>
      </c>
    </row>
    <row r="11" spans="1:15" ht="20.100000000000001" customHeight="1" x14ac:dyDescent="0.25">
      <c r="B11" s="10">
        <v>40908</v>
      </c>
      <c r="C11" s="11">
        <v>700.78887030658098</v>
      </c>
      <c r="D11" s="11">
        <v>20.087759179456924</v>
      </c>
      <c r="E11" s="11">
        <v>80.709087412724841</v>
      </c>
      <c r="G11" s="21">
        <v>40908</v>
      </c>
      <c r="H11" s="22">
        <v>447.63861932817088</v>
      </c>
      <c r="I11" s="22">
        <v>41.263715626508116</v>
      </c>
      <c r="J11" s="23">
        <v>157.64433838499195</v>
      </c>
      <c r="L11" s="10">
        <v>40908</v>
      </c>
      <c r="M11" s="11">
        <v>817.44063128529444</v>
      </c>
      <c r="N11" s="11">
        <v>7.6759649926903144</v>
      </c>
      <c r="O11" s="11">
        <v>67.823842573911904</v>
      </c>
    </row>
    <row r="12" spans="1:15" ht="20.100000000000001" customHeight="1" x14ac:dyDescent="0.25">
      <c r="B12" s="10">
        <v>41090</v>
      </c>
      <c r="C12" s="11">
        <v>771.31364734599549</v>
      </c>
      <c r="D12" s="11">
        <v>15.951583787491373</v>
      </c>
      <c r="E12" s="11">
        <v>67.868277006409713</v>
      </c>
      <c r="G12" s="21">
        <v>41090</v>
      </c>
      <c r="H12" s="22">
        <v>485.77226422343455</v>
      </c>
      <c r="I12" s="22">
        <v>38.632733790453265</v>
      </c>
      <c r="J12" s="23">
        <v>140.17631303569999</v>
      </c>
      <c r="L12" s="10">
        <v>41090</v>
      </c>
      <c r="M12" s="11">
        <v>886.64191144429685</v>
      </c>
      <c r="N12" s="11">
        <v>6.3104801567657391</v>
      </c>
      <c r="O12" s="11">
        <v>70.088086078638227</v>
      </c>
    </row>
    <row r="13" spans="1:15" ht="20.100000000000001" customHeight="1" x14ac:dyDescent="0.25">
      <c r="B13" s="10">
        <v>41274</v>
      </c>
      <c r="C13" s="11">
        <v>782.01270766247274</v>
      </c>
      <c r="D13" s="11">
        <v>10.977811103806506</v>
      </c>
      <c r="E13" s="11">
        <v>89.142597856326049</v>
      </c>
      <c r="G13" s="21">
        <v>41274</v>
      </c>
      <c r="H13" s="22">
        <v>506.9292281360452</v>
      </c>
      <c r="I13" s="22">
        <v>38.739825673566834</v>
      </c>
      <c r="J13" s="23">
        <v>124.11971411906002</v>
      </c>
      <c r="L13" s="10">
        <v>41274</v>
      </c>
      <c r="M13" s="11">
        <v>970.87778903402284</v>
      </c>
      <c r="N13" s="11">
        <v>4.4046951462741637</v>
      </c>
      <c r="O13" s="11">
        <v>69.247723640128697</v>
      </c>
    </row>
    <row r="14" spans="1:15" ht="20.100000000000001" customHeight="1" x14ac:dyDescent="0.25">
      <c r="B14" s="10">
        <v>41455</v>
      </c>
      <c r="C14" s="11">
        <v>822.10153057160574</v>
      </c>
      <c r="D14" s="11">
        <v>10.410408334264165</v>
      </c>
      <c r="E14" s="11">
        <v>134.80217182688895</v>
      </c>
      <c r="G14" s="21">
        <v>41455</v>
      </c>
      <c r="H14" s="22">
        <v>506.08131972997779</v>
      </c>
      <c r="I14" s="22">
        <v>37.774214397242353</v>
      </c>
      <c r="J14" s="23">
        <v>109.75034544638811</v>
      </c>
      <c r="L14" s="10">
        <v>41455</v>
      </c>
      <c r="M14" s="11">
        <v>1040.6248969834264</v>
      </c>
      <c r="N14" s="11">
        <v>5.7360575792482198</v>
      </c>
      <c r="O14" s="11">
        <v>83.735302574483271</v>
      </c>
    </row>
    <row r="15" spans="1:15" ht="20.100000000000001" customHeight="1" x14ac:dyDescent="0.25">
      <c r="B15" s="10">
        <v>41639</v>
      </c>
      <c r="C15" s="11">
        <v>882.46440768620118</v>
      </c>
      <c r="D15" s="11">
        <v>18.560952141191695</v>
      </c>
      <c r="E15" s="11">
        <v>153.75020937678772</v>
      </c>
      <c r="G15" s="21">
        <v>41639</v>
      </c>
      <c r="H15" s="22">
        <v>547.72954565230293</v>
      </c>
      <c r="I15" s="22">
        <v>45.004022783756653</v>
      </c>
      <c r="J15" s="23">
        <v>99.014962058915032</v>
      </c>
      <c r="L15" s="10">
        <v>41639</v>
      </c>
      <c r="M15" s="11">
        <v>1114.2301556204472</v>
      </c>
      <c r="N15" s="11">
        <v>8.3868754440193758</v>
      </c>
      <c r="O15" s="11">
        <v>88.526160202279385</v>
      </c>
    </row>
    <row r="16" spans="1:15" ht="20.100000000000001" customHeight="1" x14ac:dyDescent="0.25">
      <c r="B16" s="10">
        <v>41820</v>
      </c>
      <c r="C16" s="11">
        <v>934.45355551453042</v>
      </c>
      <c r="D16" s="11">
        <v>41.471950050907843</v>
      </c>
      <c r="E16" s="11">
        <v>183.0102957412962</v>
      </c>
      <c r="G16" s="21">
        <v>41820</v>
      </c>
      <c r="H16" s="22">
        <v>582.03316527406264</v>
      </c>
      <c r="I16" s="22">
        <v>56.605290827203511</v>
      </c>
      <c r="J16" s="23">
        <v>90.365023247417213</v>
      </c>
      <c r="L16" s="10">
        <v>41820</v>
      </c>
      <c r="M16" s="11">
        <v>1183.2621591244765</v>
      </c>
      <c r="N16" s="11">
        <v>9.8048123262852656</v>
      </c>
      <c r="O16" s="11">
        <v>68.552501312772051</v>
      </c>
    </row>
    <row r="17" spans="2:15" ht="20.100000000000001" customHeight="1" x14ac:dyDescent="0.25">
      <c r="B17" s="10">
        <v>42004</v>
      </c>
      <c r="C17" s="11">
        <v>947.08367295037363</v>
      </c>
      <c r="D17" s="11">
        <v>54.483005858061553</v>
      </c>
      <c r="E17" s="11">
        <v>178.30437586242354</v>
      </c>
      <c r="G17" s="21">
        <v>42004</v>
      </c>
      <c r="H17" s="22">
        <v>595.44042187368723</v>
      </c>
      <c r="I17" s="22">
        <v>66.181998760547188</v>
      </c>
      <c r="J17" s="23">
        <v>98.325422714235017</v>
      </c>
      <c r="L17" s="10">
        <v>42004</v>
      </c>
      <c r="M17" s="11">
        <v>1281.2046914183124</v>
      </c>
      <c r="N17" s="11">
        <v>32.996661820659092</v>
      </c>
      <c r="O17" s="11">
        <v>125.01438795044189</v>
      </c>
    </row>
    <row r="18" spans="2:15" ht="20.100000000000001" customHeight="1" x14ac:dyDescent="0.25">
      <c r="B18" s="10">
        <v>42185</v>
      </c>
      <c r="C18" s="11">
        <v>980.27022573151567</v>
      </c>
      <c r="D18" s="11">
        <v>63.356138043282307</v>
      </c>
      <c r="E18" s="11">
        <v>197.60221994703451</v>
      </c>
      <c r="G18" s="21">
        <v>42185</v>
      </c>
      <c r="H18" s="22">
        <v>625.73204952758272</v>
      </c>
      <c r="I18" s="22">
        <v>79.459720791996077</v>
      </c>
      <c r="J18" s="23">
        <v>104.55187988184535</v>
      </c>
      <c r="L18" s="10">
        <v>42185</v>
      </c>
      <c r="M18" s="11">
        <v>1373.4034794073825</v>
      </c>
      <c r="N18" s="11">
        <v>45.729921875852845</v>
      </c>
      <c r="O18" s="11">
        <v>135.37385056980807</v>
      </c>
    </row>
    <row r="19" spans="2:15" ht="20.100000000000001" customHeight="1" x14ac:dyDescent="0.25">
      <c r="B19" s="10">
        <v>42369</v>
      </c>
      <c r="C19" s="11">
        <v>986.94408194523612</v>
      </c>
      <c r="D19" s="11">
        <v>78.790441428572109</v>
      </c>
      <c r="E19" s="11">
        <v>213.71783299087335</v>
      </c>
      <c r="G19" s="21">
        <v>42369</v>
      </c>
      <c r="H19" s="22">
        <v>638.59058425858188</v>
      </c>
      <c r="I19" s="22">
        <v>84.036663352017626</v>
      </c>
      <c r="J19" s="23">
        <v>110.85500106476141</v>
      </c>
      <c r="L19" s="10">
        <v>42369</v>
      </c>
      <c r="M19" s="11">
        <v>1459.7623118993267</v>
      </c>
      <c r="N19" s="11">
        <v>61.961221895839181</v>
      </c>
      <c r="O19" s="11">
        <v>147.48364899943172</v>
      </c>
    </row>
    <row r="20" spans="2:15" ht="20.100000000000001" customHeight="1" x14ac:dyDescent="0.25">
      <c r="B20" s="10">
        <v>42551</v>
      </c>
      <c r="C20" s="11">
        <v>1002.0490543613447</v>
      </c>
      <c r="D20" s="11">
        <v>86.759416877666226</v>
      </c>
      <c r="E20" s="11">
        <v>227.73608636452511</v>
      </c>
      <c r="G20" s="21">
        <v>42551</v>
      </c>
      <c r="H20" s="22">
        <v>666.46189900013962</v>
      </c>
      <c r="I20" s="22">
        <v>92.409103744882387</v>
      </c>
      <c r="J20" s="23">
        <v>117.32060146071203</v>
      </c>
      <c r="L20" s="10">
        <v>42551</v>
      </c>
      <c r="M20" s="11">
        <v>1504.1504773653753</v>
      </c>
      <c r="N20" s="11">
        <v>71.115064532188967</v>
      </c>
      <c r="O20" s="11">
        <v>135.24494598318756</v>
      </c>
    </row>
    <row r="21" spans="2:15" ht="20.100000000000001" customHeight="1" x14ac:dyDescent="0.25">
      <c r="B21" s="10">
        <v>42735</v>
      </c>
      <c r="C21" s="11">
        <v>1014.8738198692943</v>
      </c>
      <c r="D21" s="11">
        <v>121.26089820231793</v>
      </c>
      <c r="E21" s="11">
        <v>259.23525074720658</v>
      </c>
      <c r="G21" s="21">
        <v>42735</v>
      </c>
      <c r="H21" s="22">
        <v>666.21685938177268</v>
      </c>
      <c r="I21" s="22">
        <v>95.149944548570446</v>
      </c>
      <c r="J21" s="23">
        <v>113.5657075064929</v>
      </c>
      <c r="L21" s="10">
        <v>42735</v>
      </c>
      <c r="M21" s="11">
        <v>1561.0404831884221</v>
      </c>
      <c r="N21" s="11">
        <v>83.602392533015035</v>
      </c>
      <c r="O21" s="11">
        <v>136.34436926387696</v>
      </c>
    </row>
    <row r="22" spans="2:15" ht="20.100000000000001" customHeight="1" x14ac:dyDescent="0.25">
      <c r="B22" s="10">
        <v>42916</v>
      </c>
      <c r="C22" s="11">
        <v>1035.2599759361051</v>
      </c>
      <c r="D22" s="11">
        <v>111.31625410060441</v>
      </c>
      <c r="E22" s="11">
        <v>218.72882307978767</v>
      </c>
      <c r="G22" s="21">
        <v>42916</v>
      </c>
      <c r="H22" s="22">
        <v>693.87978431964257</v>
      </c>
      <c r="I22" s="22">
        <v>96.928337332288208</v>
      </c>
      <c r="J22" s="23">
        <v>117.39393381176698</v>
      </c>
      <c r="L22" s="10">
        <v>42916</v>
      </c>
      <c r="M22" s="11">
        <v>1617.3907750448318</v>
      </c>
      <c r="N22" s="11">
        <v>92.048850006854451</v>
      </c>
      <c r="O22" s="11">
        <v>158.98999744878498</v>
      </c>
    </row>
    <row r="23" spans="2:15" ht="20.100000000000001" customHeight="1" x14ac:dyDescent="0.25">
      <c r="B23" s="10">
        <v>43100</v>
      </c>
      <c r="C23" s="11">
        <v>1050.2820875336631</v>
      </c>
      <c r="D23" s="11">
        <v>119.03526258308843</v>
      </c>
      <c r="E23" s="11">
        <v>210.76754704595967</v>
      </c>
      <c r="G23" s="21">
        <v>43100</v>
      </c>
      <c r="H23" s="22">
        <v>682.02186267028765</v>
      </c>
      <c r="I23" s="22">
        <v>96.450785901408679</v>
      </c>
      <c r="J23" s="23">
        <v>117.41370534663605</v>
      </c>
      <c r="L23" s="10">
        <v>43100</v>
      </c>
      <c r="M23" s="11">
        <v>1688.4199062044993</v>
      </c>
      <c r="N23" s="11">
        <v>111.34866415831685</v>
      </c>
      <c r="O23" s="11">
        <v>210.43802232005896</v>
      </c>
    </row>
    <row r="24" spans="2:15" ht="20.100000000000001" customHeight="1" x14ac:dyDescent="0.25">
      <c r="B24" s="10">
        <v>43281</v>
      </c>
      <c r="C24" s="11">
        <v>1037.191516959268</v>
      </c>
      <c r="D24" s="11">
        <v>130.06534872251544</v>
      </c>
      <c r="E24" s="11">
        <v>220.28506190248368</v>
      </c>
      <c r="G24" s="21">
        <v>43281</v>
      </c>
      <c r="H24" s="22">
        <v>678.82009689254244</v>
      </c>
      <c r="I24" s="22">
        <v>98.278646526809055</v>
      </c>
      <c r="J24" s="23">
        <v>117.6283384128394</v>
      </c>
      <c r="L24" s="10">
        <v>43281</v>
      </c>
      <c r="M24" s="11">
        <v>1734.2386318003169</v>
      </c>
      <c r="N24" s="11">
        <v>116.75795026193974</v>
      </c>
      <c r="O24" s="11">
        <v>250.43702317108358</v>
      </c>
    </row>
    <row r="25" spans="2:15" ht="20.100000000000001" customHeight="1" x14ac:dyDescent="0.25">
      <c r="B25" s="10">
        <v>43465</v>
      </c>
      <c r="C25" s="11">
        <v>1046.776907745493</v>
      </c>
      <c r="D25" s="11">
        <v>130.36091172232801</v>
      </c>
      <c r="E25" s="11">
        <v>218.85221263434076</v>
      </c>
      <c r="G25" s="21">
        <v>43465</v>
      </c>
      <c r="H25" s="22">
        <v>685.07276957600345</v>
      </c>
      <c r="I25" s="22">
        <v>96.486749860548912</v>
      </c>
      <c r="J25" s="23">
        <v>117.02725136852675</v>
      </c>
      <c r="L25" s="10">
        <v>43465</v>
      </c>
      <c r="M25" s="11">
        <v>1829.187203984254</v>
      </c>
      <c r="N25" s="11">
        <v>122.97138171061346</v>
      </c>
      <c r="O25" s="11">
        <v>294.34991871567399</v>
      </c>
    </row>
    <row r="26" spans="2:15" ht="20.100000000000001" customHeight="1" x14ac:dyDescent="0.25">
      <c r="B26" s="10">
        <v>43646</v>
      </c>
      <c r="C26" s="11">
        <v>1077.3443286232828</v>
      </c>
      <c r="D26" s="11">
        <v>165.44351516239709</v>
      </c>
      <c r="E26" s="11">
        <v>228.13592983588396</v>
      </c>
      <c r="G26" s="21">
        <v>43646</v>
      </c>
      <c r="H26" s="22">
        <v>703.81167132090798</v>
      </c>
      <c r="I26" s="22">
        <v>98.671930807361051</v>
      </c>
      <c r="J26" s="23">
        <v>118.78486182809556</v>
      </c>
      <c r="L26" s="10">
        <v>43646</v>
      </c>
      <c r="M26" s="11">
        <v>1877.8192558151604</v>
      </c>
      <c r="N26" s="11">
        <v>158.63227390620094</v>
      </c>
      <c r="O26" s="11">
        <v>385.42863523346881</v>
      </c>
    </row>
    <row r="27" spans="2:15" ht="20.100000000000001" customHeight="1" x14ac:dyDescent="0.25">
      <c r="B27" s="10">
        <v>43830</v>
      </c>
      <c r="C27" s="11">
        <v>1098.6581540139787</v>
      </c>
      <c r="D27" s="11">
        <v>162.86611074297178</v>
      </c>
      <c r="E27" s="11">
        <v>222.05542698201839</v>
      </c>
      <c r="G27" s="21">
        <v>43830</v>
      </c>
      <c r="H27" s="22">
        <v>688.03483897373371</v>
      </c>
      <c r="I27" s="22">
        <v>94.738758005070395</v>
      </c>
      <c r="J27" s="23">
        <v>116.81136268019341</v>
      </c>
      <c r="L27" s="10">
        <v>43830</v>
      </c>
      <c r="M27" s="11">
        <v>1968.5620506918942</v>
      </c>
      <c r="N27" s="11">
        <v>203.4894431104843</v>
      </c>
      <c r="O27" s="11">
        <v>401.83165192379226</v>
      </c>
    </row>
    <row r="28" spans="2:15" ht="20.100000000000001" customHeight="1" x14ac:dyDescent="0.25">
      <c r="B28" s="10">
        <v>44012</v>
      </c>
      <c r="C28" s="11">
        <v>1119.5934271615736</v>
      </c>
      <c r="D28" s="11">
        <v>162.02397778233603</v>
      </c>
      <c r="E28" s="11">
        <v>228.66262355573585</v>
      </c>
      <c r="G28" s="21">
        <v>44012</v>
      </c>
      <c r="H28" s="22">
        <v>685.67202236815285</v>
      </c>
      <c r="I28" s="22">
        <v>96.277814320279404</v>
      </c>
      <c r="J28" s="23">
        <v>125.32155686987178</v>
      </c>
      <c r="L28" s="10">
        <v>44012</v>
      </c>
      <c r="M28" s="11">
        <v>1960.8931243383167</v>
      </c>
      <c r="N28" s="11">
        <v>216.76747545936186</v>
      </c>
      <c r="O28" s="11">
        <v>414.11310575801122</v>
      </c>
    </row>
    <row r="29" spans="2:15" ht="20.100000000000001" customHeight="1" x14ac:dyDescent="0.25">
      <c r="B29" s="10">
        <v>44196</v>
      </c>
      <c r="C29" s="11">
        <v>1171.9042638967187</v>
      </c>
      <c r="D29" s="11">
        <v>169.47259692384557</v>
      </c>
      <c r="E29" s="11">
        <v>218.94548739300592</v>
      </c>
      <c r="G29" s="21">
        <v>44196</v>
      </c>
      <c r="H29" s="22">
        <v>743.59917525065407</v>
      </c>
      <c r="I29" s="22">
        <v>101.67507636971366</v>
      </c>
      <c r="J29" s="23">
        <v>122.21572237671012</v>
      </c>
      <c r="L29" s="10">
        <v>44196</v>
      </c>
      <c r="M29" s="11">
        <v>2102.6735074687108</v>
      </c>
      <c r="N29" s="11">
        <v>245.3958571268472</v>
      </c>
      <c r="O29" s="11">
        <v>452.66787640572431</v>
      </c>
    </row>
    <row r="30" spans="2:15" ht="20.100000000000001" customHeight="1" x14ac:dyDescent="0.25">
      <c r="B30" s="10">
        <v>44377</v>
      </c>
      <c r="C30" s="11">
        <v>1194.261005460176</v>
      </c>
      <c r="D30" s="11">
        <v>166.34050426255638</v>
      </c>
      <c r="E30" s="11">
        <v>209.59903750690287</v>
      </c>
      <c r="G30" s="21">
        <v>44377</v>
      </c>
      <c r="H30" s="22">
        <v>761.48539364032308</v>
      </c>
      <c r="I30" s="22">
        <v>96.782392930763436</v>
      </c>
      <c r="J30" s="23">
        <v>114.09922144964391</v>
      </c>
      <c r="L30" s="10">
        <v>44377</v>
      </c>
      <c r="M30" s="11">
        <v>2179.8385913163838</v>
      </c>
      <c r="N30" s="11">
        <v>266.2845575781086</v>
      </c>
      <c r="O30" s="11">
        <v>470.30628828884755</v>
      </c>
    </row>
    <row r="31" spans="2:15" ht="20.100000000000001" customHeight="1" x14ac:dyDescent="0.25">
      <c r="B31" s="10">
        <v>44561</v>
      </c>
      <c r="C31" s="11">
        <v>1199.0797888372917</v>
      </c>
      <c r="D31" s="11">
        <v>166.49296200938122</v>
      </c>
      <c r="E31" s="11">
        <v>207.83575487480906</v>
      </c>
      <c r="G31" s="21">
        <v>44561</v>
      </c>
      <c r="H31" s="22">
        <v>761.03874531477027</v>
      </c>
      <c r="I31" s="22">
        <v>102.20405091246059</v>
      </c>
      <c r="J31" s="23">
        <v>113.5277407967553</v>
      </c>
      <c r="L31" s="10">
        <v>44561</v>
      </c>
      <c r="M31" s="11">
        <v>2314.3253115603497</v>
      </c>
      <c r="N31" s="11">
        <v>292.25953214784511</v>
      </c>
      <c r="O31" s="11">
        <v>525.91473389463147</v>
      </c>
    </row>
    <row r="32" spans="2:15" ht="20.100000000000001" customHeight="1" x14ac:dyDescent="0.25">
      <c r="B32" s="10">
        <v>44742</v>
      </c>
      <c r="C32" s="11">
        <v>1169.7620094498407</v>
      </c>
      <c r="D32" s="11">
        <v>158.89035087822646</v>
      </c>
      <c r="E32" s="11">
        <v>205.33540383223627</v>
      </c>
      <c r="G32" s="21">
        <v>44742</v>
      </c>
      <c r="H32" s="22">
        <v>748.76571719461799</v>
      </c>
      <c r="I32" s="22">
        <v>106.02461294039614</v>
      </c>
      <c r="J32" s="23">
        <v>112.10791034904754</v>
      </c>
      <c r="L32" s="10">
        <v>44742</v>
      </c>
      <c r="M32" s="11">
        <v>2308.9346884962151</v>
      </c>
      <c r="N32" s="11">
        <v>301.83494894380431</v>
      </c>
      <c r="O32" s="11">
        <v>563.72056526715812</v>
      </c>
    </row>
    <row r="33" spans="2:15" ht="20.100000000000001" customHeight="1" x14ac:dyDescent="0.25">
      <c r="C33" s="11"/>
      <c r="D33" s="11"/>
      <c r="E33" s="11"/>
      <c r="G33" s="17"/>
      <c r="H33" s="22"/>
      <c r="I33" s="22"/>
      <c r="J33" s="23"/>
      <c r="M33" s="11"/>
      <c r="N33" s="11"/>
      <c r="O33" s="11"/>
    </row>
    <row r="34" spans="2:15" ht="20.100000000000001" customHeight="1" x14ac:dyDescent="0.25">
      <c r="B34" t="s">
        <v>8</v>
      </c>
      <c r="C34" s="12">
        <v>28</v>
      </c>
      <c r="D34" s="12">
        <v>28</v>
      </c>
      <c r="E34" s="12">
        <v>28</v>
      </c>
      <c r="G34" s="24" t="s">
        <v>8</v>
      </c>
      <c r="H34" s="25">
        <v>14</v>
      </c>
      <c r="I34" s="25">
        <v>14</v>
      </c>
      <c r="J34" s="26">
        <v>14</v>
      </c>
      <c r="L34" t="s">
        <v>8</v>
      </c>
      <c r="M34" s="12">
        <v>39</v>
      </c>
      <c r="N34" s="12">
        <v>39</v>
      </c>
      <c r="O34" s="12">
        <v>39</v>
      </c>
    </row>
    <row r="35" spans="2:15" ht="20.100000000000001" customHeight="1" x14ac:dyDescent="0.25">
      <c r="C35" s="13"/>
      <c r="D35" s="13"/>
      <c r="E35" s="13"/>
      <c r="H35" s="13"/>
      <c r="I35" s="13"/>
      <c r="J35" s="13"/>
      <c r="M35" s="13"/>
      <c r="N35" s="13"/>
      <c r="O35" s="13"/>
    </row>
    <row r="36" spans="2:15"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2600-000000000000}"/>
  </hyperlinks>
  <pageMargins left="0.75" right="0.75" top="1" bottom="1" header="0.5" footer="0.5"/>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7A029F-30D7-43FE-BBBB-FD3BC99EE63F}">
  <dimension ref="A1:O36"/>
  <sheetViews>
    <sheetView workbookViewId="0">
      <pane ySplit="9" topLeftCell="A10" activePane="bottomLeft" state="frozen"/>
      <selection pane="bottomLeft" activeCell="A4" sqref="A4"/>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2.5" x14ac:dyDescent="0.35">
      <c r="A1" s="4" t="s">
        <v>257</v>
      </c>
    </row>
    <row r="2" spans="1:15" ht="20.100000000000001" customHeight="1" x14ac:dyDescent="0.3">
      <c r="A2" s="5" t="s">
        <v>67</v>
      </c>
    </row>
    <row r="3" spans="1:15" ht="20.100000000000001" customHeight="1" x14ac:dyDescent="0.25">
      <c r="A3" s="2" t="s">
        <v>258</v>
      </c>
    </row>
    <row r="4" spans="1:15" ht="20.100000000000001" customHeight="1" x14ac:dyDescent="0.25">
      <c r="A4" s="3" t="s">
        <v>2</v>
      </c>
    </row>
    <row r="5" spans="1:15" ht="20.100000000000001" customHeight="1" x14ac:dyDescent="0.25"/>
    <row r="6" spans="1:15" ht="20.100000000000001" customHeight="1" x14ac:dyDescent="0.25">
      <c r="C6" s="46" t="s">
        <v>4</v>
      </c>
      <c r="D6" s="47"/>
      <c r="E6" s="47"/>
      <c r="G6" s="14"/>
      <c r="H6" s="52" t="s">
        <v>259</v>
      </c>
      <c r="I6" s="53"/>
      <c r="J6" s="53"/>
      <c r="M6" s="46" t="s">
        <v>41</v>
      </c>
      <c r="N6" s="47"/>
      <c r="O6" s="47"/>
    </row>
    <row r="7" spans="1:15" ht="24.95" customHeight="1" x14ac:dyDescent="0.25">
      <c r="C7" s="48" t="s">
        <v>14</v>
      </c>
      <c r="D7" s="48" t="s">
        <v>15</v>
      </c>
      <c r="E7" s="48" t="s">
        <v>16</v>
      </c>
      <c r="G7" s="17"/>
      <c r="H7" s="54" t="s">
        <v>14</v>
      </c>
      <c r="I7" s="54" t="s">
        <v>15</v>
      </c>
      <c r="J7" s="54" t="s">
        <v>16</v>
      </c>
      <c r="M7" s="48" t="s">
        <v>14</v>
      </c>
      <c r="N7" s="48" t="s">
        <v>15</v>
      </c>
      <c r="O7" s="48" t="s">
        <v>16</v>
      </c>
    </row>
    <row r="8" spans="1:15" ht="24.95" customHeight="1" x14ac:dyDescent="0.25">
      <c r="C8" s="49"/>
      <c r="D8" s="49"/>
      <c r="E8" s="49"/>
      <c r="G8" s="17"/>
      <c r="H8" s="55"/>
      <c r="I8" s="55"/>
      <c r="J8" s="55"/>
      <c r="M8" s="49"/>
      <c r="N8" s="49"/>
      <c r="O8" s="49"/>
    </row>
    <row r="9" spans="1:15" ht="20.100000000000001" customHeight="1" x14ac:dyDescent="0.25">
      <c r="C9" s="50" t="s">
        <v>60</v>
      </c>
      <c r="D9" s="47"/>
      <c r="E9" s="51"/>
      <c r="G9" s="17"/>
      <c r="H9" s="56" t="s">
        <v>60</v>
      </c>
      <c r="I9" s="57"/>
      <c r="J9" s="58"/>
      <c r="M9" s="50" t="s">
        <v>60</v>
      </c>
      <c r="N9" s="47"/>
      <c r="O9" s="51"/>
    </row>
    <row r="10" spans="1:15" ht="20.100000000000001" customHeight="1" x14ac:dyDescent="0.25">
      <c r="B10" s="10">
        <v>40724</v>
      </c>
      <c r="C10" s="11">
        <v>100</v>
      </c>
      <c r="D10" s="11">
        <v>100</v>
      </c>
      <c r="E10" s="11">
        <v>100</v>
      </c>
      <c r="G10" s="21">
        <v>40724</v>
      </c>
      <c r="H10" s="22">
        <v>100</v>
      </c>
      <c r="I10" s="22">
        <v>100</v>
      </c>
      <c r="J10" s="23">
        <v>100</v>
      </c>
      <c r="L10" s="10">
        <v>40724</v>
      </c>
      <c r="M10" s="11">
        <v>100</v>
      </c>
      <c r="N10" s="11">
        <v>100</v>
      </c>
      <c r="O10" s="11">
        <v>100</v>
      </c>
    </row>
    <row r="11" spans="1:15" ht="20.100000000000001" customHeight="1" x14ac:dyDescent="0.25">
      <c r="B11" s="10">
        <v>40908</v>
      </c>
      <c r="C11" s="11">
        <v>102.28453009758934</v>
      </c>
      <c r="D11" s="11">
        <v>109.98409775815554</v>
      </c>
      <c r="E11" s="11">
        <v>107.05591889746155</v>
      </c>
      <c r="G11" s="21">
        <v>40908</v>
      </c>
      <c r="H11" s="22">
        <v>104.03558015149679</v>
      </c>
      <c r="I11" s="22">
        <v>76.767714406627334</v>
      </c>
      <c r="J11" s="23">
        <v>137.43483638686723</v>
      </c>
      <c r="L11" s="10">
        <v>40908</v>
      </c>
      <c r="M11" s="11">
        <v>95.763267863288988</v>
      </c>
      <c r="N11" s="11">
        <v>95.757082414463156</v>
      </c>
      <c r="O11" s="11">
        <v>113.47371102811026</v>
      </c>
    </row>
    <row r="12" spans="1:15" ht="20.100000000000001" customHeight="1" x14ac:dyDescent="0.25">
      <c r="B12" s="10">
        <v>41090</v>
      </c>
      <c r="C12" s="11">
        <v>112.57806355019393</v>
      </c>
      <c r="D12" s="11">
        <v>119.35347373900834</v>
      </c>
      <c r="E12" s="11">
        <v>116.118848182802</v>
      </c>
      <c r="G12" s="21">
        <v>41090</v>
      </c>
      <c r="H12" s="22">
        <v>82.614106373996336</v>
      </c>
      <c r="I12" s="22">
        <v>71.8729913034676</v>
      </c>
      <c r="J12" s="23">
        <v>112.98642042968756</v>
      </c>
      <c r="L12" s="10">
        <v>41090</v>
      </c>
      <c r="M12" s="11">
        <v>80.527338354714345</v>
      </c>
      <c r="N12" s="11">
        <v>85.146570421922576</v>
      </c>
      <c r="O12" s="11">
        <v>117.26193804978917</v>
      </c>
    </row>
    <row r="13" spans="1:15" ht="20.100000000000001" customHeight="1" x14ac:dyDescent="0.25">
      <c r="B13" s="10">
        <v>41274</v>
      </c>
      <c r="C13" s="11">
        <v>114.13965849458552</v>
      </c>
      <c r="D13" s="11">
        <v>124.55170616748525</v>
      </c>
      <c r="E13" s="11">
        <v>127.15077996397972</v>
      </c>
      <c r="G13" s="21">
        <v>41274</v>
      </c>
      <c r="H13" s="22">
        <v>56.854671383457401</v>
      </c>
      <c r="I13" s="22">
        <v>72.072226853958085</v>
      </c>
      <c r="J13" s="23">
        <v>78.864163312194634</v>
      </c>
      <c r="L13" s="10">
        <v>41274</v>
      </c>
      <c r="M13" s="11">
        <v>105.76983026571673</v>
      </c>
      <c r="N13" s="11">
        <v>75.393393863169294</v>
      </c>
      <c r="O13" s="11">
        <v>115.8559568949705</v>
      </c>
    </row>
    <row r="14" spans="1:15" ht="20.100000000000001" customHeight="1" x14ac:dyDescent="0.25">
      <c r="B14" s="10">
        <v>41455</v>
      </c>
      <c r="C14" s="11">
        <v>119.99087358541918</v>
      </c>
      <c r="D14" s="11">
        <v>124.34337641889735</v>
      </c>
      <c r="E14" s="11">
        <v>136.28519345676565</v>
      </c>
      <c r="G14" s="21">
        <v>41455</v>
      </c>
      <c r="H14" s="22">
        <v>53.916062065138235</v>
      </c>
      <c r="I14" s="22">
        <v>70.275787304993273</v>
      </c>
      <c r="J14" s="23">
        <v>102.70163238893682</v>
      </c>
      <c r="L14" s="10">
        <v>41455</v>
      </c>
      <c r="M14" s="11">
        <v>159.94600983651054</v>
      </c>
      <c r="N14" s="11">
        <v>66.665082816105112</v>
      </c>
      <c r="O14" s="11">
        <v>140.09462110368682</v>
      </c>
    </row>
    <row r="15" spans="1:15" ht="20.100000000000001" customHeight="1" x14ac:dyDescent="0.25">
      <c r="B15" s="10">
        <v>41639</v>
      </c>
      <c r="C15" s="11">
        <v>128.8012140211967</v>
      </c>
      <c r="D15" s="11">
        <v>134.57627937568316</v>
      </c>
      <c r="E15" s="11">
        <v>145.92488874164738</v>
      </c>
      <c r="G15" s="21">
        <v>41639</v>
      </c>
      <c r="H15" s="22">
        <v>96.128164765526108</v>
      </c>
      <c r="I15" s="22">
        <v>83.726245098329329</v>
      </c>
      <c r="J15" s="23">
        <v>150.16338083139831</v>
      </c>
      <c r="L15" s="10">
        <v>41639</v>
      </c>
      <c r="M15" s="11">
        <v>182.42831082073067</v>
      </c>
      <c r="N15" s="11">
        <v>60.144144593289852</v>
      </c>
      <c r="O15" s="11">
        <v>148.11003829920946</v>
      </c>
    </row>
    <row r="16" spans="1:15" ht="20.100000000000001" customHeight="1" x14ac:dyDescent="0.25">
      <c r="B16" s="10">
        <v>41820</v>
      </c>
      <c r="C16" s="11">
        <v>136.38935615802657</v>
      </c>
      <c r="D16" s="11">
        <v>143.00462423029069</v>
      </c>
      <c r="E16" s="11">
        <v>154.96564874991438</v>
      </c>
      <c r="G16" s="21">
        <v>41820</v>
      </c>
      <c r="H16" s="22">
        <v>214.78544943790686</v>
      </c>
      <c r="I16" s="22">
        <v>105.30944036787821</v>
      </c>
      <c r="J16" s="23">
        <v>175.55092801363429</v>
      </c>
      <c r="L16" s="10">
        <v>41820</v>
      </c>
      <c r="M16" s="11">
        <v>217.14610503761355</v>
      </c>
      <c r="N16" s="11">
        <v>54.889957147434096</v>
      </c>
      <c r="O16" s="11">
        <v>114.69280460986091</v>
      </c>
    </row>
    <row r="17" spans="2:15" ht="20.100000000000001" customHeight="1" x14ac:dyDescent="0.25">
      <c r="B17" s="10">
        <v>42004</v>
      </c>
      <c r="C17" s="11">
        <v>138.23280099817853</v>
      </c>
      <c r="D17" s="11">
        <v>146.29876588128337</v>
      </c>
      <c r="E17" s="11">
        <v>167.79266932188474</v>
      </c>
      <c r="G17" s="21">
        <v>42004</v>
      </c>
      <c r="H17" s="22">
        <v>282.1704039859996</v>
      </c>
      <c r="I17" s="22">
        <v>123.12610976907786</v>
      </c>
      <c r="J17" s="23">
        <v>590.79097194340602</v>
      </c>
      <c r="L17" s="10">
        <v>42004</v>
      </c>
      <c r="M17" s="11">
        <v>211.5624182391353</v>
      </c>
      <c r="N17" s="11">
        <v>59.725301287320377</v>
      </c>
      <c r="O17" s="11">
        <v>209.15722250896215</v>
      </c>
    </row>
    <row r="18" spans="2:15" ht="20.100000000000001" customHeight="1" x14ac:dyDescent="0.25">
      <c r="B18" s="10">
        <v>42185</v>
      </c>
      <c r="C18" s="11">
        <v>143.07658648137684</v>
      </c>
      <c r="D18" s="11">
        <v>153.74137068186971</v>
      </c>
      <c r="E18" s="11">
        <v>179.86746177975718</v>
      </c>
      <c r="G18" s="21">
        <v>42185</v>
      </c>
      <c r="H18" s="22">
        <v>328.12483058000242</v>
      </c>
      <c r="I18" s="22">
        <v>147.82820839022204</v>
      </c>
      <c r="J18" s="23">
        <v>818.77449115219247</v>
      </c>
      <c r="L18" s="10">
        <v>42185</v>
      </c>
      <c r="M18" s="11">
        <v>234.45977306621049</v>
      </c>
      <c r="N18" s="11">
        <v>63.507405854202489</v>
      </c>
      <c r="O18" s="11">
        <v>226.48927895202524</v>
      </c>
    </row>
    <row r="19" spans="2:15" ht="20.100000000000001" customHeight="1" x14ac:dyDescent="0.25">
      <c r="B19" s="10">
        <v>42369</v>
      </c>
      <c r="C19" s="11">
        <v>144.05067764589637</v>
      </c>
      <c r="D19" s="11">
        <v>156.90069224130838</v>
      </c>
      <c r="E19" s="11">
        <v>191.17742584748453</v>
      </c>
      <c r="G19" s="21">
        <v>42369</v>
      </c>
      <c r="H19" s="22">
        <v>408.05991405934583</v>
      </c>
      <c r="I19" s="22">
        <v>156.34322973448397</v>
      </c>
      <c r="J19" s="23">
        <v>1109.3889044171406</v>
      </c>
      <c r="L19" s="10">
        <v>42369</v>
      </c>
      <c r="M19" s="11">
        <v>253.58133444388176</v>
      </c>
      <c r="N19" s="11">
        <v>67.336078046075528</v>
      </c>
      <c r="O19" s="11">
        <v>246.74976133496139</v>
      </c>
    </row>
    <row r="20" spans="2:15" ht="20.100000000000001" customHeight="1" x14ac:dyDescent="0.25">
      <c r="B20" s="10">
        <v>42551</v>
      </c>
      <c r="C20" s="11">
        <v>146.25534308963097</v>
      </c>
      <c r="D20" s="11">
        <v>163.74863000365883</v>
      </c>
      <c r="E20" s="11">
        <v>196.9907114370063</v>
      </c>
      <c r="G20" s="21">
        <v>42551</v>
      </c>
      <c r="H20" s="22">
        <v>449.33166451458771</v>
      </c>
      <c r="I20" s="22">
        <v>171.91945943671314</v>
      </c>
      <c r="J20" s="23">
        <v>1273.2845014184149</v>
      </c>
      <c r="L20" s="10">
        <v>42551</v>
      </c>
      <c r="M20" s="11">
        <v>270.21432827184583</v>
      </c>
      <c r="N20" s="11">
        <v>71.263444143182198</v>
      </c>
      <c r="O20" s="11">
        <v>226.27361317348385</v>
      </c>
    </row>
    <row r="21" spans="2:15" ht="20.100000000000001" customHeight="1" x14ac:dyDescent="0.25">
      <c r="B21" s="10">
        <v>42735</v>
      </c>
      <c r="C21" s="11">
        <v>148.12719803649753</v>
      </c>
      <c r="D21" s="11">
        <v>163.68842415863693</v>
      </c>
      <c r="E21" s="11">
        <v>204.44129759136959</v>
      </c>
      <c r="G21" s="21">
        <v>42735</v>
      </c>
      <c r="H21" s="22">
        <v>628.01668326804395</v>
      </c>
      <c r="I21" s="22">
        <v>177.01856602120083</v>
      </c>
      <c r="J21" s="23">
        <v>1496.8647134617186</v>
      </c>
      <c r="L21" s="10">
        <v>42735</v>
      </c>
      <c r="M21" s="11">
        <v>307.58884225715587</v>
      </c>
      <c r="N21" s="11">
        <v>68.982628393531655</v>
      </c>
      <c r="O21" s="11">
        <v>228.11302000913415</v>
      </c>
    </row>
    <row r="22" spans="2:15" ht="20.100000000000001" customHeight="1" x14ac:dyDescent="0.25">
      <c r="B22" s="10">
        <v>42916</v>
      </c>
      <c r="C22" s="11">
        <v>151.10268535106866</v>
      </c>
      <c r="D22" s="11">
        <v>170.4851608772191</v>
      </c>
      <c r="E22" s="11">
        <v>211.82120023377036</v>
      </c>
      <c r="G22" s="21">
        <v>42916</v>
      </c>
      <c r="H22" s="22">
        <v>576.51283909711344</v>
      </c>
      <c r="I22" s="22">
        <v>180.3271180323423</v>
      </c>
      <c r="J22" s="23">
        <v>1648.0948847914729</v>
      </c>
      <c r="L22" s="10">
        <v>42916</v>
      </c>
      <c r="M22" s="11">
        <v>259.52699436308103</v>
      </c>
      <c r="N22" s="11">
        <v>71.307988032646008</v>
      </c>
      <c r="O22" s="11">
        <v>266.00063255340922</v>
      </c>
    </row>
    <row r="23" spans="2:15" ht="20.100000000000001" customHeight="1" x14ac:dyDescent="0.25">
      <c r="B23" s="10">
        <v>43100</v>
      </c>
      <c r="C23" s="11">
        <v>153.29525673873576</v>
      </c>
      <c r="D23" s="11">
        <v>167.57168836260774</v>
      </c>
      <c r="E23" s="11">
        <v>221.12351359300519</v>
      </c>
      <c r="G23" s="21">
        <v>43100</v>
      </c>
      <c r="H23" s="22">
        <v>616.4899972507618</v>
      </c>
      <c r="I23" s="22">
        <v>179.43867327394818</v>
      </c>
      <c r="J23" s="23">
        <v>1993.6497176664375</v>
      </c>
      <c r="L23" s="10">
        <v>43100</v>
      </c>
      <c r="M23" s="11">
        <v>250.08074941345902</v>
      </c>
      <c r="N23" s="11">
        <v>71.319997753472734</v>
      </c>
      <c r="O23" s="11">
        <v>352.07653279229555</v>
      </c>
    </row>
    <row r="24" spans="2:15" ht="20.100000000000001" customHeight="1" x14ac:dyDescent="0.25">
      <c r="B24" s="10">
        <v>43281</v>
      </c>
      <c r="C24" s="11">
        <v>151.38460587562267</v>
      </c>
      <c r="D24" s="11">
        <v>166.78501959656887</v>
      </c>
      <c r="E24" s="11">
        <v>227.1241521515</v>
      </c>
      <c r="G24" s="21">
        <v>43281</v>
      </c>
      <c r="H24" s="22">
        <v>673.61540384214527</v>
      </c>
      <c r="I24" s="22">
        <v>182.83925609435983</v>
      </c>
      <c r="J24" s="23">
        <v>2090.5006479832268</v>
      </c>
      <c r="L24" s="10">
        <v>43281</v>
      </c>
      <c r="M24" s="11">
        <v>261.37350904952501</v>
      </c>
      <c r="N24" s="11">
        <v>71.45037120309901</v>
      </c>
      <c r="O24" s="11">
        <v>418.99746932042063</v>
      </c>
    </row>
    <row r="25" spans="2:15" ht="20.100000000000001" customHeight="1" x14ac:dyDescent="0.25">
      <c r="B25" s="10">
        <v>43465</v>
      </c>
      <c r="C25" s="11">
        <v>152.78365376852349</v>
      </c>
      <c r="D25" s="11">
        <v>168.32129134340704</v>
      </c>
      <c r="E25" s="11">
        <v>239.55906944594722</v>
      </c>
      <c r="G25" s="21">
        <v>43465</v>
      </c>
      <c r="H25" s="22">
        <v>675.14614044059385</v>
      </c>
      <c r="I25" s="22">
        <v>179.50558123175787</v>
      </c>
      <c r="J25" s="23">
        <v>2201.7494532295614</v>
      </c>
      <c r="L25" s="10">
        <v>43465</v>
      </c>
      <c r="M25" s="11">
        <v>259.67339902881304</v>
      </c>
      <c r="N25" s="11">
        <v>71.085256018943483</v>
      </c>
      <c r="O25" s="11">
        <v>492.46660687340136</v>
      </c>
    </row>
    <row r="26" spans="2:15" ht="20.100000000000001" customHeight="1" x14ac:dyDescent="0.25">
      <c r="B26" s="10">
        <v>43646</v>
      </c>
      <c r="C26" s="11">
        <v>157.2451605264892</v>
      </c>
      <c r="D26" s="11">
        <v>172.92540973802909</v>
      </c>
      <c r="E26" s="11">
        <v>245.92815460928259</v>
      </c>
      <c r="G26" s="21">
        <v>43646</v>
      </c>
      <c r="H26" s="22">
        <v>856.84082173909587</v>
      </c>
      <c r="I26" s="22">
        <v>183.57092882115217</v>
      </c>
      <c r="J26" s="23">
        <v>2840.2423188142093</v>
      </c>
      <c r="L26" s="10">
        <v>43646</v>
      </c>
      <c r="M26" s="11">
        <v>270.68875214006925</v>
      </c>
      <c r="N26" s="11">
        <v>72.152872219776711</v>
      </c>
      <c r="O26" s="11">
        <v>644.84723832595682</v>
      </c>
    </row>
    <row r="27" spans="2:15" ht="20.100000000000001" customHeight="1" x14ac:dyDescent="0.25">
      <c r="B27" s="10">
        <v>43830</v>
      </c>
      <c r="C27" s="11">
        <v>160.35604699606978</v>
      </c>
      <c r="D27" s="11">
        <v>169.04906708960016</v>
      </c>
      <c r="E27" s="11">
        <v>257.81226327363657</v>
      </c>
      <c r="G27" s="21">
        <v>43830</v>
      </c>
      <c r="H27" s="22">
        <v>843.49230627430666</v>
      </c>
      <c r="I27" s="22">
        <v>176.2535876216555</v>
      </c>
      <c r="J27" s="23">
        <v>3643.3905505009689</v>
      </c>
      <c r="L27" s="10">
        <v>43830</v>
      </c>
      <c r="M27" s="11">
        <v>263.47408967510353</v>
      </c>
      <c r="N27" s="11">
        <v>70.95411987328248</v>
      </c>
      <c r="O27" s="11">
        <v>672.29055479506792</v>
      </c>
    </row>
    <row r="28" spans="2:15" ht="20.100000000000001" customHeight="1" x14ac:dyDescent="0.25">
      <c r="B28" s="10">
        <v>44012</v>
      </c>
      <c r="C28" s="11">
        <v>163.41168139196083</v>
      </c>
      <c r="D28" s="11">
        <v>168.46852680260966</v>
      </c>
      <c r="E28" s="11">
        <v>256.80790414794905</v>
      </c>
      <c r="G28" s="21">
        <v>44012</v>
      </c>
      <c r="H28" s="22">
        <v>839.13085458914122</v>
      </c>
      <c r="I28" s="22">
        <v>179.11687401910686</v>
      </c>
      <c r="J28" s="23">
        <v>3881.12798223044</v>
      </c>
      <c r="L28" s="10">
        <v>44012</v>
      </c>
      <c r="M28" s="11">
        <v>271.31368687038236</v>
      </c>
      <c r="N28" s="11">
        <v>76.123422968671662</v>
      </c>
      <c r="O28" s="11">
        <v>692.83822786255189</v>
      </c>
    </row>
    <row r="29" spans="2:15" ht="20.100000000000001" customHeight="1" x14ac:dyDescent="0.25">
      <c r="B29" s="10">
        <v>44196</v>
      </c>
      <c r="C29" s="11">
        <v>171.04677604197326</v>
      </c>
      <c r="D29" s="11">
        <v>182.70113625673255</v>
      </c>
      <c r="E29" s="11">
        <v>275.37613848417584</v>
      </c>
      <c r="G29" s="21">
        <v>44196</v>
      </c>
      <c r="H29" s="22">
        <v>877.70765187108873</v>
      </c>
      <c r="I29" s="22">
        <v>189.15803161477731</v>
      </c>
      <c r="J29" s="23">
        <v>4393.7067855780879</v>
      </c>
      <c r="L29" s="10">
        <v>44196</v>
      </c>
      <c r="M29" s="11">
        <v>259.78407176698022</v>
      </c>
      <c r="N29" s="11">
        <v>74.236862039340636</v>
      </c>
      <c r="O29" s="11">
        <v>757.34287309060721</v>
      </c>
    </row>
    <row r="30" spans="2:15" ht="20.100000000000001" customHeight="1" x14ac:dyDescent="0.25">
      <c r="B30" s="10">
        <v>44377</v>
      </c>
      <c r="C30" s="11">
        <v>174.3098826668417</v>
      </c>
      <c r="D30" s="11">
        <v>187.0957517053404</v>
      </c>
      <c r="E30" s="11">
        <v>285.48204543563628</v>
      </c>
      <c r="G30" s="21">
        <v>44377</v>
      </c>
      <c r="H30" s="22">
        <v>861.48637630747589</v>
      </c>
      <c r="I30" s="22">
        <v>180.05560059952288</v>
      </c>
      <c r="J30" s="23">
        <v>4767.7099410884675</v>
      </c>
      <c r="L30" s="10">
        <v>44377</v>
      </c>
      <c r="M30" s="11">
        <v>248.69428482097419</v>
      </c>
      <c r="N30" s="11">
        <v>69.306697999500074</v>
      </c>
      <c r="O30" s="11">
        <v>786.85308627027416</v>
      </c>
    </row>
    <row r="31" spans="2:15" ht="20.100000000000001" customHeight="1" x14ac:dyDescent="0.25">
      <c r="B31" s="10">
        <v>44561</v>
      </c>
      <c r="C31" s="11">
        <v>175.01321431814881</v>
      </c>
      <c r="D31" s="11">
        <v>186.98601092118992</v>
      </c>
      <c r="E31" s="11">
        <v>303.09506693737609</v>
      </c>
      <c r="G31" s="21">
        <v>44561</v>
      </c>
      <c r="H31" s="22">
        <v>862.27596313982554</v>
      </c>
      <c r="I31" s="22">
        <v>190.14214480016105</v>
      </c>
      <c r="J31" s="23">
        <v>5232.7806368960037</v>
      </c>
      <c r="L31" s="10">
        <v>44561</v>
      </c>
      <c r="M31" s="11">
        <v>246.6021076891428</v>
      </c>
      <c r="N31" s="11">
        <v>68.95956647205324</v>
      </c>
      <c r="O31" s="11">
        <v>879.88964167505833</v>
      </c>
    </row>
    <row r="32" spans="2:15" ht="20.100000000000001" customHeight="1" x14ac:dyDescent="0.25">
      <c r="B32" s="10">
        <v>44742</v>
      </c>
      <c r="C32" s="11">
        <v>170.73410057189548</v>
      </c>
      <c r="D32" s="11">
        <v>183.9705474060417</v>
      </c>
      <c r="E32" s="11">
        <v>302.38908526302083</v>
      </c>
      <c r="G32" s="21">
        <v>44742</v>
      </c>
      <c r="H32" s="22">
        <v>822.90163309982859</v>
      </c>
      <c r="I32" s="22">
        <v>197.24998301056559</v>
      </c>
      <c r="J32" s="23">
        <v>5404.2243370616388</v>
      </c>
      <c r="L32" s="10">
        <v>44742</v>
      </c>
      <c r="M32" s="11">
        <v>243.63538121114766</v>
      </c>
      <c r="N32" s="11">
        <v>68.09712623101089</v>
      </c>
      <c r="O32" s="11">
        <v>943.14126266171229</v>
      </c>
    </row>
    <row r="33" spans="2:15" ht="20.100000000000001" customHeight="1" x14ac:dyDescent="0.25">
      <c r="C33" s="11"/>
      <c r="D33" s="11"/>
      <c r="E33" s="11"/>
      <c r="G33" s="17"/>
      <c r="H33" s="22"/>
      <c r="I33" s="22"/>
      <c r="J33" s="23"/>
      <c r="M33" s="11"/>
      <c r="N33" s="11"/>
      <c r="O33" s="11"/>
    </row>
    <row r="34" spans="2:15" ht="20.100000000000001" customHeight="1" x14ac:dyDescent="0.25">
      <c r="B34" t="s">
        <v>8</v>
      </c>
      <c r="C34" s="12">
        <v>28</v>
      </c>
      <c r="D34" s="12">
        <v>14</v>
      </c>
      <c r="E34" s="12">
        <v>39</v>
      </c>
      <c r="G34" s="24" t="s">
        <v>8</v>
      </c>
      <c r="H34" s="25">
        <v>28</v>
      </c>
      <c r="I34" s="25">
        <v>14</v>
      </c>
      <c r="J34" s="26">
        <v>39</v>
      </c>
      <c r="L34" t="s">
        <v>8</v>
      </c>
      <c r="M34" s="12">
        <v>28</v>
      </c>
      <c r="N34" s="12">
        <v>14</v>
      </c>
      <c r="O34" s="12">
        <v>39</v>
      </c>
    </row>
    <row r="35" spans="2:15" ht="20.100000000000001" customHeight="1" x14ac:dyDescent="0.25">
      <c r="C35" s="13"/>
      <c r="D35" s="13"/>
      <c r="E35" s="13"/>
      <c r="H35" s="13"/>
      <c r="I35" s="13"/>
      <c r="J35" s="13"/>
      <c r="M35" s="13"/>
      <c r="N35" s="13"/>
      <c r="O35" s="13"/>
    </row>
    <row r="36" spans="2:15"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2700-000000000000}"/>
  </hyperlinks>
  <pageMargins left="0.75" right="0.75" top="1" bottom="1" header="0.5" footer="0.5"/>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FA9AC6E-8714-4A64-914E-20AFB22EAC6C}">
  <dimension ref="A1:AD33"/>
  <sheetViews>
    <sheetView workbookViewId="0">
      <pane ySplit="9" topLeftCell="A10" activePane="bottomLeft" state="frozen"/>
      <selection pane="bottomLeft" activeCell="W10" sqref="W10"/>
    </sheetView>
  </sheetViews>
  <sheetFormatPr defaultRowHeight="14.25" x14ac:dyDescent="0.25"/>
  <cols>
    <col min="2" max="30" width="10.28515625" customWidth="1"/>
  </cols>
  <sheetData>
    <row r="1" spans="1:30" ht="20.25" x14ac:dyDescent="0.35">
      <c r="A1" s="4" t="s">
        <v>260</v>
      </c>
    </row>
    <row r="2" spans="1:30" ht="20.100000000000001" customHeight="1" x14ac:dyDescent="0.3">
      <c r="A2" s="5" t="s">
        <v>135</v>
      </c>
    </row>
    <row r="3" spans="1:30" ht="20.100000000000001" customHeight="1" x14ac:dyDescent="0.25">
      <c r="A3" s="2" t="s">
        <v>261</v>
      </c>
    </row>
    <row r="4" spans="1:30" ht="20.100000000000001" customHeight="1" x14ac:dyDescent="0.25">
      <c r="A4" s="3" t="s">
        <v>2</v>
      </c>
    </row>
    <row r="5" spans="1:30" ht="20.100000000000001" customHeight="1" x14ac:dyDescent="0.25">
      <c r="C5" s="46" t="s">
        <v>18</v>
      </c>
      <c r="D5" s="47"/>
      <c r="E5" s="47"/>
      <c r="F5" s="47"/>
      <c r="G5" s="47"/>
      <c r="H5" s="47"/>
      <c r="I5" s="47"/>
      <c r="J5" s="47"/>
      <c r="L5" s="14"/>
      <c r="M5" s="52" t="s">
        <v>30</v>
      </c>
      <c r="N5" s="53"/>
      <c r="O5" s="53"/>
      <c r="P5" s="53"/>
      <c r="Q5" s="53"/>
      <c r="R5" s="53"/>
      <c r="S5" s="53"/>
      <c r="T5" s="53"/>
      <c r="W5" s="46" t="s">
        <v>55</v>
      </c>
      <c r="X5" s="47"/>
      <c r="Y5" s="47"/>
      <c r="Z5" s="47"/>
      <c r="AA5" s="47"/>
      <c r="AB5" s="47"/>
      <c r="AC5" s="47"/>
      <c r="AD5" s="47"/>
    </row>
    <row r="6" spans="1:30" ht="20.100000000000001" customHeight="1" x14ac:dyDescent="0.25">
      <c r="C6" s="48" t="s">
        <v>62</v>
      </c>
      <c r="D6" s="59"/>
      <c r="E6" s="48" t="s">
        <v>63</v>
      </c>
      <c r="F6" s="59"/>
      <c r="G6" s="48" t="s">
        <v>64</v>
      </c>
      <c r="H6" s="59"/>
      <c r="I6" s="48" t="s">
        <v>65</v>
      </c>
      <c r="J6" s="59"/>
      <c r="L6" s="17"/>
      <c r="M6" s="54" t="s">
        <v>62</v>
      </c>
      <c r="N6" s="61"/>
      <c r="O6" s="54" t="s">
        <v>63</v>
      </c>
      <c r="P6" s="61"/>
      <c r="Q6" s="54" t="s">
        <v>64</v>
      </c>
      <c r="R6" s="61"/>
      <c r="S6" s="54" t="s">
        <v>65</v>
      </c>
      <c r="T6" s="61"/>
      <c r="W6" s="48" t="s">
        <v>62</v>
      </c>
      <c r="X6" s="59"/>
      <c r="Y6" s="48" t="s">
        <v>63</v>
      </c>
      <c r="Z6" s="59"/>
      <c r="AA6" s="48" t="s">
        <v>64</v>
      </c>
      <c r="AB6" s="59"/>
      <c r="AC6" s="48" t="s">
        <v>65</v>
      </c>
      <c r="AD6" s="59"/>
    </row>
    <row r="7" spans="1:30" ht="24.95" customHeight="1" x14ac:dyDescent="0.25">
      <c r="C7" s="49"/>
      <c r="D7" s="60"/>
      <c r="E7" s="49"/>
      <c r="F7" s="60"/>
      <c r="G7" s="49"/>
      <c r="H7" s="60"/>
      <c r="I7" s="49"/>
      <c r="J7" s="60"/>
      <c r="L7" s="17"/>
      <c r="M7" s="55"/>
      <c r="N7" s="62"/>
      <c r="O7" s="55"/>
      <c r="P7" s="62"/>
      <c r="Q7" s="55"/>
      <c r="R7" s="62"/>
      <c r="S7" s="55"/>
      <c r="T7" s="62"/>
      <c r="W7" s="49"/>
      <c r="X7" s="60"/>
      <c r="Y7" s="49"/>
      <c r="Z7" s="60"/>
      <c r="AA7" s="49"/>
      <c r="AB7" s="60"/>
      <c r="AC7" s="49"/>
      <c r="AD7" s="60"/>
    </row>
    <row r="8" spans="1:30" ht="24.95" customHeight="1" x14ac:dyDescent="0.25">
      <c r="C8" s="50" t="s">
        <v>7</v>
      </c>
      <c r="D8" s="47"/>
      <c r="E8" s="65" t="s">
        <v>42</v>
      </c>
      <c r="F8" s="47"/>
      <c r="G8" s="47"/>
      <c r="H8" s="47"/>
      <c r="I8" s="47"/>
      <c r="J8" s="51"/>
      <c r="L8" s="17"/>
      <c r="M8" s="63" t="s">
        <v>7</v>
      </c>
      <c r="N8" s="53"/>
      <c r="O8" s="66" t="s">
        <v>42</v>
      </c>
      <c r="P8" s="53"/>
      <c r="Q8" s="53"/>
      <c r="R8" s="53"/>
      <c r="S8" s="53"/>
      <c r="T8" s="64"/>
      <c r="W8" s="50" t="s">
        <v>7</v>
      </c>
      <c r="X8" s="47"/>
      <c r="Y8" s="65" t="s">
        <v>42</v>
      </c>
      <c r="Z8" s="47"/>
      <c r="AA8" s="47"/>
      <c r="AB8" s="47"/>
      <c r="AC8" s="47"/>
      <c r="AD8" s="51"/>
    </row>
    <row r="9" spans="1:30" ht="28.5" x14ac:dyDescent="0.25">
      <c r="C9" s="7" t="s">
        <v>8</v>
      </c>
      <c r="D9" s="7" t="s">
        <v>43</v>
      </c>
      <c r="E9" s="7" t="s">
        <v>8</v>
      </c>
      <c r="F9" s="7" t="s">
        <v>43</v>
      </c>
      <c r="G9" s="7" t="s">
        <v>8</v>
      </c>
      <c r="H9" s="7" t="s">
        <v>43</v>
      </c>
      <c r="I9" s="7" t="s">
        <v>8</v>
      </c>
      <c r="J9" s="7" t="s">
        <v>43</v>
      </c>
      <c r="L9" s="17"/>
      <c r="M9" s="18" t="s">
        <v>8</v>
      </c>
      <c r="N9" s="18" t="s">
        <v>43</v>
      </c>
      <c r="O9" s="18" t="s">
        <v>8</v>
      </c>
      <c r="P9" s="18" t="s">
        <v>43</v>
      </c>
      <c r="Q9" s="18" t="s">
        <v>8</v>
      </c>
      <c r="R9" s="18" t="s">
        <v>43</v>
      </c>
      <c r="S9" s="18" t="s">
        <v>8</v>
      </c>
      <c r="T9" s="18" t="s">
        <v>43</v>
      </c>
      <c r="W9" s="7" t="s">
        <v>8</v>
      </c>
      <c r="X9" s="7" t="s">
        <v>43</v>
      </c>
      <c r="Y9" s="7" t="s">
        <v>8</v>
      </c>
      <c r="Z9" s="7" t="s">
        <v>43</v>
      </c>
      <c r="AA9" s="7" t="s">
        <v>8</v>
      </c>
      <c r="AB9" s="7" t="s">
        <v>43</v>
      </c>
      <c r="AC9" s="7" t="s">
        <v>8</v>
      </c>
      <c r="AD9" s="7" t="s">
        <v>43</v>
      </c>
    </row>
    <row r="10" spans="1:30" ht="20.100000000000001" customHeight="1" x14ac:dyDescent="0.25">
      <c r="B10" s="10">
        <v>40724</v>
      </c>
      <c r="C10" s="12"/>
      <c r="D10" s="11"/>
      <c r="E10" s="12">
        <v>73</v>
      </c>
      <c r="F10" s="11">
        <v>127.06360432517064</v>
      </c>
      <c r="G10" s="12">
        <v>73</v>
      </c>
      <c r="H10" s="11">
        <v>52.744463429769461</v>
      </c>
      <c r="I10" s="12">
        <v>73</v>
      </c>
      <c r="J10" s="11">
        <v>33.85701270543133</v>
      </c>
      <c r="L10" s="21">
        <v>40724</v>
      </c>
      <c r="M10" s="28"/>
      <c r="N10" s="29"/>
      <c r="O10" s="28">
        <v>25</v>
      </c>
      <c r="P10" s="29">
        <v>91.755234230605623</v>
      </c>
      <c r="Q10" s="28">
        <v>25</v>
      </c>
      <c r="R10" s="29">
        <v>40.899630877588422</v>
      </c>
      <c r="S10" s="28">
        <v>25</v>
      </c>
      <c r="T10" s="30">
        <v>13.795809885569147</v>
      </c>
      <c r="V10" s="10">
        <v>40724</v>
      </c>
      <c r="W10" s="12"/>
      <c r="X10" s="11"/>
      <c r="Y10" s="12">
        <v>10</v>
      </c>
      <c r="Z10" s="11">
        <v>0.95417108063056555</v>
      </c>
      <c r="AA10" s="12">
        <v>10</v>
      </c>
      <c r="AB10" s="11">
        <v>0.13031198049927384</v>
      </c>
      <c r="AC10" s="12">
        <v>10</v>
      </c>
      <c r="AD10" s="11">
        <v>0.72629631208883505</v>
      </c>
    </row>
    <row r="11" spans="1:30" ht="20.100000000000001" customHeight="1" x14ac:dyDescent="0.25">
      <c r="B11" s="10">
        <v>40908</v>
      </c>
      <c r="C11" s="12">
        <v>73</v>
      </c>
      <c r="D11" s="11">
        <v>35.954392871992184</v>
      </c>
      <c r="E11" s="12">
        <v>73</v>
      </c>
      <c r="F11" s="11">
        <v>98.642439778049123</v>
      </c>
      <c r="G11" s="12">
        <v>73</v>
      </c>
      <c r="H11" s="11">
        <v>28.406774402960366</v>
      </c>
      <c r="I11" s="12">
        <v>73</v>
      </c>
      <c r="J11" s="11">
        <v>22.667855394016197</v>
      </c>
      <c r="L11" s="21">
        <v>40908</v>
      </c>
      <c r="M11" s="31">
        <v>25</v>
      </c>
      <c r="N11" s="22">
        <v>34.031208767060782</v>
      </c>
      <c r="O11" s="31">
        <v>25</v>
      </c>
      <c r="P11" s="22">
        <v>77.860840687334303</v>
      </c>
      <c r="Q11" s="31">
        <v>25</v>
      </c>
      <c r="R11" s="22">
        <v>16.822769680238434</v>
      </c>
      <c r="S11" s="31">
        <v>25</v>
      </c>
      <c r="T11" s="23">
        <v>9.9064519433677258</v>
      </c>
      <c r="V11" s="10">
        <v>40908</v>
      </c>
      <c r="W11" s="12">
        <v>10</v>
      </c>
      <c r="X11" s="11">
        <v>29.148079040708691</v>
      </c>
      <c r="Y11" s="12">
        <v>10</v>
      </c>
      <c r="Z11" s="11">
        <v>0.95942541358385758</v>
      </c>
      <c r="AA11" s="12">
        <v>10</v>
      </c>
      <c r="AB11" s="11">
        <v>0.42746463815749164</v>
      </c>
      <c r="AC11" s="12">
        <v>10</v>
      </c>
      <c r="AD11" s="11">
        <v>0.8963331820660424</v>
      </c>
    </row>
    <row r="12" spans="1:30" ht="20.100000000000001" customHeight="1" x14ac:dyDescent="0.25">
      <c r="B12" s="10">
        <v>41090</v>
      </c>
      <c r="C12" s="12">
        <v>73</v>
      </c>
      <c r="D12" s="11">
        <v>38.013439120075112</v>
      </c>
      <c r="E12" s="12">
        <v>73</v>
      </c>
      <c r="F12" s="11">
        <v>119.92025648984259</v>
      </c>
      <c r="G12" s="12">
        <v>73</v>
      </c>
      <c r="H12" s="11">
        <v>54.676423082057084</v>
      </c>
      <c r="I12" s="12">
        <v>73</v>
      </c>
      <c r="J12" s="11">
        <v>25.698969560103627</v>
      </c>
      <c r="L12" s="21">
        <v>41090</v>
      </c>
      <c r="M12" s="31">
        <v>25</v>
      </c>
      <c r="N12" s="22">
        <v>34.93080015152232</v>
      </c>
      <c r="O12" s="31">
        <v>25</v>
      </c>
      <c r="P12" s="22">
        <v>89.985445525529741</v>
      </c>
      <c r="Q12" s="31">
        <v>25</v>
      </c>
      <c r="R12" s="22">
        <v>41.807281118537979</v>
      </c>
      <c r="S12" s="31">
        <v>25</v>
      </c>
      <c r="T12" s="23">
        <v>20.490520574806386</v>
      </c>
      <c r="V12" s="10">
        <v>41090</v>
      </c>
      <c r="W12" s="12">
        <v>10</v>
      </c>
      <c r="X12" s="11">
        <v>29.701099803971264</v>
      </c>
      <c r="Y12" s="12">
        <v>10</v>
      </c>
      <c r="Z12" s="11">
        <v>0.77613613909473178</v>
      </c>
      <c r="AA12" s="12">
        <v>10</v>
      </c>
      <c r="AB12" s="11">
        <v>8.8016230765899733E-2</v>
      </c>
      <c r="AC12" s="12">
        <v>10</v>
      </c>
      <c r="AD12" s="11">
        <v>0.35994792064463849</v>
      </c>
    </row>
    <row r="13" spans="1:30" ht="20.100000000000001" customHeight="1" x14ac:dyDescent="0.25">
      <c r="B13" s="10">
        <v>41274</v>
      </c>
      <c r="C13" s="12">
        <v>73</v>
      </c>
      <c r="D13" s="11">
        <v>29.119975512815493</v>
      </c>
      <c r="E13" s="12">
        <v>73</v>
      </c>
      <c r="F13" s="11">
        <v>146.6321882675889</v>
      </c>
      <c r="G13" s="12">
        <v>73</v>
      </c>
      <c r="H13" s="11">
        <v>22.943583560139292</v>
      </c>
      <c r="I13" s="12">
        <v>73</v>
      </c>
      <c r="J13" s="11">
        <v>27.957225778704629</v>
      </c>
      <c r="L13" s="21">
        <v>41274</v>
      </c>
      <c r="M13" s="31">
        <v>25</v>
      </c>
      <c r="N13" s="22">
        <v>26.907121337717044</v>
      </c>
      <c r="O13" s="31">
        <v>25</v>
      </c>
      <c r="P13" s="22">
        <v>111.44126777623509</v>
      </c>
      <c r="Q13" s="31">
        <v>25</v>
      </c>
      <c r="R13" s="22">
        <v>12.39084903615003</v>
      </c>
      <c r="S13" s="31">
        <v>25</v>
      </c>
      <c r="T13" s="23">
        <v>15.577295089088285</v>
      </c>
      <c r="V13" s="10">
        <v>41274</v>
      </c>
      <c r="W13" s="12">
        <v>10</v>
      </c>
      <c r="X13" s="11">
        <v>25.911996761786664</v>
      </c>
      <c r="Y13" s="12">
        <v>10</v>
      </c>
      <c r="Z13" s="11">
        <v>0.79272569565103224</v>
      </c>
      <c r="AA13" s="12">
        <v>10</v>
      </c>
      <c r="AB13" s="11">
        <v>0.31850719705292074</v>
      </c>
      <c r="AC13" s="12">
        <v>10</v>
      </c>
      <c r="AD13" s="11">
        <v>0.46103695990838134</v>
      </c>
    </row>
    <row r="14" spans="1:30" ht="20.100000000000001" customHeight="1" x14ac:dyDescent="0.25">
      <c r="B14" s="10">
        <v>41455</v>
      </c>
      <c r="C14" s="12">
        <v>73</v>
      </c>
      <c r="D14" s="11">
        <v>31.997411647764672</v>
      </c>
      <c r="E14" s="12">
        <v>73</v>
      </c>
      <c r="F14" s="11">
        <v>148.32221244387074</v>
      </c>
      <c r="G14" s="12">
        <v>73</v>
      </c>
      <c r="H14" s="11">
        <v>71.434190208727131</v>
      </c>
      <c r="I14" s="12">
        <v>73</v>
      </c>
      <c r="J14" s="11">
        <v>19.650415152735469</v>
      </c>
      <c r="L14" s="21">
        <v>41455</v>
      </c>
      <c r="M14" s="31">
        <v>25</v>
      </c>
      <c r="N14" s="22">
        <v>30.403606887903017</v>
      </c>
      <c r="O14" s="31">
        <v>25</v>
      </c>
      <c r="P14" s="22">
        <v>111.40584462266598</v>
      </c>
      <c r="Q14" s="31">
        <v>25</v>
      </c>
      <c r="R14" s="22">
        <v>55.362710978662818</v>
      </c>
      <c r="S14" s="31">
        <v>25</v>
      </c>
      <c r="T14" s="23">
        <v>13.402777263069281</v>
      </c>
      <c r="V14" s="10">
        <v>41455</v>
      </c>
      <c r="W14" s="12">
        <v>10</v>
      </c>
      <c r="X14" s="11">
        <v>26.000347029175281</v>
      </c>
      <c r="Y14" s="12">
        <v>10</v>
      </c>
      <c r="Z14" s="11">
        <v>0.7880828529804208</v>
      </c>
      <c r="AA14" s="12">
        <v>10</v>
      </c>
      <c r="AB14" s="11">
        <v>9.2508511460726167E-2</v>
      </c>
      <c r="AC14" s="12">
        <v>10</v>
      </c>
      <c r="AD14" s="11">
        <v>0.34981055147574758</v>
      </c>
    </row>
    <row r="15" spans="1:30" ht="20.100000000000001" customHeight="1" x14ac:dyDescent="0.25">
      <c r="B15" s="10">
        <v>41639</v>
      </c>
      <c r="C15" s="12">
        <v>73</v>
      </c>
      <c r="D15" s="11">
        <v>34.57747487569457</v>
      </c>
      <c r="E15" s="12">
        <v>73</v>
      </c>
      <c r="F15" s="11">
        <v>122.59180374489594</v>
      </c>
      <c r="G15" s="12">
        <v>73</v>
      </c>
      <c r="H15" s="11">
        <v>22.241035673704062</v>
      </c>
      <c r="I15" s="12">
        <v>73</v>
      </c>
      <c r="J15" s="11">
        <v>27.79865427626433</v>
      </c>
      <c r="L15" s="21">
        <v>41639</v>
      </c>
      <c r="M15" s="31">
        <v>25</v>
      </c>
      <c r="N15" s="22">
        <v>31.841471038626256</v>
      </c>
      <c r="O15" s="31">
        <v>25</v>
      </c>
      <c r="P15" s="22">
        <v>100.4587449511869</v>
      </c>
      <c r="Q15" s="31">
        <v>25</v>
      </c>
      <c r="R15" s="22">
        <v>12.098090951607899</v>
      </c>
      <c r="S15" s="31">
        <v>25</v>
      </c>
      <c r="T15" s="23">
        <v>13.845672492890374</v>
      </c>
      <c r="V15" s="10">
        <v>41639</v>
      </c>
      <c r="W15" s="12">
        <v>10</v>
      </c>
      <c r="X15" s="11">
        <v>25.336878220292586</v>
      </c>
      <c r="Y15" s="12">
        <v>10</v>
      </c>
      <c r="Z15" s="11">
        <v>1.1837202518742558</v>
      </c>
      <c r="AA15" s="12">
        <v>10</v>
      </c>
      <c r="AB15" s="11">
        <v>0.40708483996278494</v>
      </c>
      <c r="AC15" s="12">
        <v>10</v>
      </c>
      <c r="AD15" s="11">
        <v>0.33286841217072782</v>
      </c>
    </row>
    <row r="16" spans="1:30" ht="20.100000000000001" customHeight="1" x14ac:dyDescent="0.25">
      <c r="B16" s="10">
        <v>41820</v>
      </c>
      <c r="C16" s="12">
        <v>73</v>
      </c>
      <c r="D16" s="11">
        <v>40.145405422770786</v>
      </c>
      <c r="E16" s="12">
        <v>73</v>
      </c>
      <c r="F16" s="11">
        <v>130.29006187045994</v>
      </c>
      <c r="G16" s="12">
        <v>73</v>
      </c>
      <c r="H16" s="11">
        <v>79.279414518276241</v>
      </c>
      <c r="I16" s="12">
        <v>73</v>
      </c>
      <c r="J16" s="11">
        <v>30.249248667738495</v>
      </c>
      <c r="L16" s="21">
        <v>41820</v>
      </c>
      <c r="M16" s="31">
        <v>25</v>
      </c>
      <c r="N16" s="22">
        <v>40.306781521118076</v>
      </c>
      <c r="O16" s="31">
        <v>25</v>
      </c>
      <c r="P16" s="22">
        <v>89.216789323826887</v>
      </c>
      <c r="Q16" s="31">
        <v>25</v>
      </c>
      <c r="R16" s="22">
        <v>64.354012247645457</v>
      </c>
      <c r="S16" s="31">
        <v>25</v>
      </c>
      <c r="T16" s="23">
        <v>18.447801067066209</v>
      </c>
      <c r="V16" s="10">
        <v>41820</v>
      </c>
      <c r="W16" s="12">
        <v>10</v>
      </c>
      <c r="X16" s="11">
        <v>31.272851165969247</v>
      </c>
      <c r="Y16" s="12">
        <v>10</v>
      </c>
      <c r="Z16" s="11">
        <v>0.8951836080217308</v>
      </c>
      <c r="AA16" s="12">
        <v>10</v>
      </c>
      <c r="AB16" s="11">
        <v>0.24304767002920394</v>
      </c>
      <c r="AC16" s="12">
        <v>10</v>
      </c>
      <c r="AD16" s="11">
        <v>0.35102886573723874</v>
      </c>
    </row>
    <row r="17" spans="2:30" ht="20.100000000000001" customHeight="1" x14ac:dyDescent="0.25">
      <c r="B17" s="10">
        <v>42004</v>
      </c>
      <c r="C17" s="12">
        <v>73</v>
      </c>
      <c r="D17" s="11">
        <v>39.151965548669899</v>
      </c>
      <c r="E17" s="12">
        <v>73</v>
      </c>
      <c r="F17" s="11">
        <v>166.4723859874903</v>
      </c>
      <c r="G17" s="12">
        <v>73</v>
      </c>
      <c r="H17" s="11">
        <v>36.908916828486454</v>
      </c>
      <c r="I17" s="12">
        <v>73</v>
      </c>
      <c r="J17" s="11">
        <v>13.346056441534079</v>
      </c>
      <c r="L17" s="21">
        <v>42004</v>
      </c>
      <c r="M17" s="31">
        <v>25</v>
      </c>
      <c r="N17" s="22">
        <v>39.038397246515167</v>
      </c>
      <c r="O17" s="31">
        <v>25</v>
      </c>
      <c r="P17" s="22">
        <v>124.54760542776027</v>
      </c>
      <c r="Q17" s="31">
        <v>25</v>
      </c>
      <c r="R17" s="22">
        <v>19.096181347097751</v>
      </c>
      <c r="S17" s="31">
        <v>25</v>
      </c>
      <c r="T17" s="23">
        <v>6.2136738849168376</v>
      </c>
      <c r="V17" s="10">
        <v>42004</v>
      </c>
      <c r="W17" s="12">
        <v>10</v>
      </c>
      <c r="X17" s="11">
        <v>49.498262085097252</v>
      </c>
      <c r="Y17" s="12">
        <v>10</v>
      </c>
      <c r="Z17" s="11">
        <v>4.4901572834871617E-2</v>
      </c>
      <c r="AA17" s="12">
        <v>10</v>
      </c>
      <c r="AB17" s="11">
        <v>0.22227815661930744</v>
      </c>
      <c r="AC17" s="12">
        <v>10</v>
      </c>
      <c r="AD17" s="11">
        <v>1.1261550052841778</v>
      </c>
    </row>
    <row r="18" spans="2:30" ht="20.100000000000001" customHeight="1" x14ac:dyDescent="0.25">
      <c r="B18" s="10">
        <v>42185</v>
      </c>
      <c r="C18" s="12">
        <v>73</v>
      </c>
      <c r="D18" s="11">
        <v>32.992486662649348</v>
      </c>
      <c r="E18" s="12">
        <v>73</v>
      </c>
      <c r="F18" s="11">
        <v>193.28885701429078</v>
      </c>
      <c r="G18" s="12">
        <v>73</v>
      </c>
      <c r="H18" s="11">
        <v>81.785263286281804</v>
      </c>
      <c r="I18" s="12">
        <v>73</v>
      </c>
      <c r="J18" s="11">
        <v>19.89188827904924</v>
      </c>
      <c r="L18" s="21">
        <v>42185</v>
      </c>
      <c r="M18" s="31">
        <v>25</v>
      </c>
      <c r="N18" s="22">
        <v>29.510320336632894</v>
      </c>
      <c r="O18" s="31">
        <v>25</v>
      </c>
      <c r="P18" s="22">
        <v>145.74215668578228</v>
      </c>
      <c r="Q18" s="31">
        <v>25</v>
      </c>
      <c r="R18" s="22">
        <v>60.667193289739039</v>
      </c>
      <c r="S18" s="31">
        <v>25</v>
      </c>
      <c r="T18" s="23">
        <v>11.637413395621778</v>
      </c>
      <c r="V18" s="10">
        <v>42185</v>
      </c>
      <c r="W18" s="12">
        <v>10</v>
      </c>
      <c r="X18" s="11">
        <v>50.631986992510882</v>
      </c>
      <c r="Y18" s="12">
        <v>10</v>
      </c>
      <c r="Z18" s="11">
        <v>1.3123435184648873</v>
      </c>
      <c r="AA18" s="12">
        <v>10</v>
      </c>
      <c r="AB18" s="11">
        <v>0.46492200146914203</v>
      </c>
      <c r="AC18" s="12">
        <v>10</v>
      </c>
      <c r="AD18" s="11">
        <v>0.40256614849325006</v>
      </c>
    </row>
    <row r="19" spans="2:30" ht="20.100000000000001" customHeight="1" x14ac:dyDescent="0.25">
      <c r="B19" s="10">
        <v>42369</v>
      </c>
      <c r="C19" s="12">
        <v>73</v>
      </c>
      <c r="D19" s="11">
        <v>32.103830087878713</v>
      </c>
      <c r="E19" s="12">
        <v>73</v>
      </c>
      <c r="F19" s="11">
        <v>183.65130588567934</v>
      </c>
      <c r="G19" s="12">
        <v>73</v>
      </c>
      <c r="H19" s="11">
        <v>39.226966144121278</v>
      </c>
      <c r="I19" s="12">
        <v>73</v>
      </c>
      <c r="J19" s="11">
        <v>18.765461225520188</v>
      </c>
      <c r="L19" s="21">
        <v>42369</v>
      </c>
      <c r="M19" s="31">
        <v>25</v>
      </c>
      <c r="N19" s="22">
        <v>29.16311635980902</v>
      </c>
      <c r="O19" s="31">
        <v>25</v>
      </c>
      <c r="P19" s="22">
        <v>136.53332113520662</v>
      </c>
      <c r="Q19" s="31">
        <v>25</v>
      </c>
      <c r="R19" s="22">
        <v>21.653132762410127</v>
      </c>
      <c r="S19" s="31">
        <v>25</v>
      </c>
      <c r="T19" s="23">
        <v>10.775454278443284</v>
      </c>
      <c r="V19" s="10">
        <v>42369</v>
      </c>
      <c r="W19" s="12">
        <v>10</v>
      </c>
      <c r="X19" s="11">
        <v>27.78244882801998</v>
      </c>
      <c r="Y19" s="12">
        <v>10</v>
      </c>
      <c r="Z19" s="11">
        <v>1.4630798140524359</v>
      </c>
      <c r="AA19" s="12">
        <v>10</v>
      </c>
      <c r="AB19" s="11">
        <v>0.30615856565118854</v>
      </c>
      <c r="AC19" s="12">
        <v>10</v>
      </c>
      <c r="AD19" s="11">
        <v>0.4479663842207543</v>
      </c>
    </row>
    <row r="20" spans="2:30" ht="20.100000000000001" customHeight="1" x14ac:dyDescent="0.25">
      <c r="B20" s="10">
        <v>42551</v>
      </c>
      <c r="C20" s="12">
        <v>73</v>
      </c>
      <c r="D20" s="11">
        <v>34.98284250062261</v>
      </c>
      <c r="E20" s="12">
        <v>73</v>
      </c>
      <c r="F20" s="11">
        <v>163.79393453110802</v>
      </c>
      <c r="G20" s="12">
        <v>73</v>
      </c>
      <c r="H20" s="11">
        <v>82.319255086818529</v>
      </c>
      <c r="I20" s="12">
        <v>73</v>
      </c>
      <c r="J20" s="11">
        <v>9.3462315756885008</v>
      </c>
      <c r="L20" s="21">
        <v>42551</v>
      </c>
      <c r="M20" s="31">
        <v>25</v>
      </c>
      <c r="N20" s="22">
        <v>31.708788376924744</v>
      </c>
      <c r="O20" s="31">
        <v>25</v>
      </c>
      <c r="P20" s="22">
        <v>128.51341096228515</v>
      </c>
      <c r="Q20" s="31">
        <v>25</v>
      </c>
      <c r="R20" s="22">
        <v>62.389974618346159</v>
      </c>
      <c r="S20" s="31">
        <v>25</v>
      </c>
      <c r="T20" s="23">
        <v>7.6567494062562726</v>
      </c>
      <c r="V20" s="10">
        <v>42551</v>
      </c>
      <c r="W20" s="12">
        <v>10</v>
      </c>
      <c r="X20" s="11">
        <v>40.268735187028831</v>
      </c>
      <c r="Y20" s="12">
        <v>10</v>
      </c>
      <c r="Z20" s="11">
        <v>1.1793714147440177</v>
      </c>
      <c r="AA20" s="12">
        <v>10</v>
      </c>
      <c r="AB20" s="11">
        <v>0.75792312212327195</v>
      </c>
      <c r="AC20" s="12">
        <v>10</v>
      </c>
      <c r="AD20" s="11">
        <v>0.19612526899681065</v>
      </c>
    </row>
    <row r="21" spans="2:30" ht="20.100000000000001" customHeight="1" x14ac:dyDescent="0.25">
      <c r="B21" s="10">
        <v>42735</v>
      </c>
      <c r="C21" s="12">
        <v>73</v>
      </c>
      <c r="D21" s="11">
        <v>36.854721878826091</v>
      </c>
      <c r="E21" s="12">
        <v>73</v>
      </c>
      <c r="F21" s="11">
        <v>152.39737584742304</v>
      </c>
      <c r="G21" s="12">
        <v>73</v>
      </c>
      <c r="H21" s="11">
        <v>34.212172958231761</v>
      </c>
      <c r="I21" s="12">
        <v>73</v>
      </c>
      <c r="J21" s="11">
        <v>21.480634480751274</v>
      </c>
      <c r="L21" s="21">
        <v>42735</v>
      </c>
      <c r="M21" s="31">
        <v>25</v>
      </c>
      <c r="N21" s="22">
        <v>32.406292580404902</v>
      </c>
      <c r="O21" s="31">
        <v>25</v>
      </c>
      <c r="P21" s="22">
        <v>117.24604580520841</v>
      </c>
      <c r="Q21" s="31">
        <v>25</v>
      </c>
      <c r="R21" s="22">
        <v>17.251553985749585</v>
      </c>
      <c r="S21" s="31">
        <v>25</v>
      </c>
      <c r="T21" s="23">
        <v>18.968299534163872</v>
      </c>
      <c r="V21" s="10">
        <v>42735</v>
      </c>
      <c r="W21" s="12">
        <v>10</v>
      </c>
      <c r="X21" s="11">
        <v>60.525492686497003</v>
      </c>
      <c r="Y21" s="12">
        <v>10</v>
      </c>
      <c r="Z21" s="11">
        <v>1.1855781643721137</v>
      </c>
      <c r="AA21" s="12">
        <v>10</v>
      </c>
      <c r="AB21" s="11">
        <v>0.67347426243005681</v>
      </c>
      <c r="AC21" s="12">
        <v>10</v>
      </c>
      <c r="AD21" s="11">
        <v>6.1698402278845724E-2</v>
      </c>
    </row>
    <row r="22" spans="2:30" ht="20.100000000000001" customHeight="1" x14ac:dyDescent="0.25">
      <c r="B22" s="10">
        <v>42916</v>
      </c>
      <c r="C22" s="12">
        <v>73</v>
      </c>
      <c r="D22" s="11">
        <v>35.527438627398276</v>
      </c>
      <c r="E22" s="12">
        <v>73</v>
      </c>
      <c r="F22" s="11">
        <v>188.41283092118272</v>
      </c>
      <c r="G22" s="12">
        <v>73</v>
      </c>
      <c r="H22" s="11">
        <v>86.868964087419698</v>
      </c>
      <c r="I22" s="12">
        <v>73</v>
      </c>
      <c r="J22" s="11">
        <v>14.882358676571041</v>
      </c>
      <c r="L22" s="21">
        <v>42916</v>
      </c>
      <c r="M22" s="31">
        <v>25</v>
      </c>
      <c r="N22" s="22">
        <v>31.72017773244567</v>
      </c>
      <c r="O22" s="31">
        <v>25</v>
      </c>
      <c r="P22" s="22">
        <v>138.71713621657514</v>
      </c>
      <c r="Q22" s="31">
        <v>25</v>
      </c>
      <c r="R22" s="22">
        <v>63.940422281191488</v>
      </c>
      <c r="S22" s="31">
        <v>25</v>
      </c>
      <c r="T22" s="23">
        <v>11.247580976659782</v>
      </c>
      <c r="V22" s="10">
        <v>42916</v>
      </c>
      <c r="W22" s="12">
        <v>10</v>
      </c>
      <c r="X22" s="11">
        <v>55.085793864692</v>
      </c>
      <c r="Y22" s="12">
        <v>10</v>
      </c>
      <c r="Z22" s="11">
        <v>1.4741531700965709</v>
      </c>
      <c r="AA22" s="12">
        <v>10</v>
      </c>
      <c r="AB22" s="11">
        <v>0.79165985783549309</v>
      </c>
      <c r="AC22" s="12">
        <v>10</v>
      </c>
      <c r="AD22" s="11">
        <v>0.24857538750202565</v>
      </c>
    </row>
    <row r="23" spans="2:30" ht="20.100000000000001" customHeight="1" x14ac:dyDescent="0.25">
      <c r="B23" s="10">
        <v>43100</v>
      </c>
      <c r="C23" s="12">
        <v>73</v>
      </c>
      <c r="D23" s="11">
        <v>36.527438723511871</v>
      </c>
      <c r="E23" s="12">
        <v>73</v>
      </c>
      <c r="F23" s="11">
        <v>166.28983233423631</v>
      </c>
      <c r="G23" s="12">
        <v>73</v>
      </c>
      <c r="H23" s="11">
        <v>42.69483388389483</v>
      </c>
      <c r="I23" s="12">
        <v>73</v>
      </c>
      <c r="J23" s="11">
        <v>21.064515590717559</v>
      </c>
      <c r="L23" s="21">
        <v>43100</v>
      </c>
      <c r="M23" s="31">
        <v>25</v>
      </c>
      <c r="N23" s="22">
        <v>34.924115458666158</v>
      </c>
      <c r="O23" s="31">
        <v>25</v>
      </c>
      <c r="P23" s="22">
        <v>107.30508904534358</v>
      </c>
      <c r="Q23" s="31">
        <v>25</v>
      </c>
      <c r="R23" s="22">
        <v>21.980663723269419</v>
      </c>
      <c r="S23" s="31">
        <v>25</v>
      </c>
      <c r="T23" s="23">
        <v>14.043452131243237</v>
      </c>
      <c r="V23" s="10">
        <v>43100</v>
      </c>
      <c r="W23" s="12">
        <v>10</v>
      </c>
      <c r="X23" s="11">
        <v>49.373034963657702</v>
      </c>
      <c r="Y23" s="12">
        <v>10</v>
      </c>
      <c r="Z23" s="11">
        <v>1.6470662201243789</v>
      </c>
      <c r="AA23" s="12">
        <v>10</v>
      </c>
      <c r="AB23" s="11">
        <v>0.74938088299569716</v>
      </c>
      <c r="AC23" s="12">
        <v>10</v>
      </c>
      <c r="AD23" s="11">
        <v>0.15215636577071018</v>
      </c>
    </row>
    <row r="24" spans="2:30" ht="20.100000000000001" customHeight="1" x14ac:dyDescent="0.25">
      <c r="B24" s="10">
        <v>43281</v>
      </c>
      <c r="C24" s="12">
        <v>73</v>
      </c>
      <c r="D24" s="11">
        <v>35.330115329030235</v>
      </c>
      <c r="E24" s="12">
        <v>73</v>
      </c>
      <c r="F24" s="11">
        <v>229.315532039922</v>
      </c>
      <c r="G24" s="12">
        <v>73</v>
      </c>
      <c r="H24" s="11">
        <v>97.072997597351417</v>
      </c>
      <c r="I24" s="12">
        <v>73</v>
      </c>
      <c r="J24" s="11">
        <v>21.932197967278363</v>
      </c>
      <c r="L24" s="21">
        <v>43281</v>
      </c>
      <c r="M24" s="31">
        <v>25</v>
      </c>
      <c r="N24" s="22">
        <v>33.098626505234705</v>
      </c>
      <c r="O24" s="31">
        <v>25</v>
      </c>
      <c r="P24" s="22">
        <v>174.93329620109074</v>
      </c>
      <c r="Q24" s="31">
        <v>25</v>
      </c>
      <c r="R24" s="22">
        <v>71.436365263861589</v>
      </c>
      <c r="S24" s="31">
        <v>25</v>
      </c>
      <c r="T24" s="23">
        <v>18.548907390473513</v>
      </c>
      <c r="V24" s="10">
        <v>43281</v>
      </c>
      <c r="W24" s="12">
        <v>10</v>
      </c>
      <c r="X24" s="11">
        <v>48.378112401835899</v>
      </c>
      <c r="Y24" s="12">
        <v>10</v>
      </c>
      <c r="Z24" s="11">
        <v>1.9604102966074479</v>
      </c>
      <c r="AA24" s="12">
        <v>10</v>
      </c>
      <c r="AB24" s="11">
        <v>0.99584816114349817</v>
      </c>
      <c r="AC24" s="12">
        <v>10</v>
      </c>
      <c r="AD24" s="11">
        <v>0.66752837862636882</v>
      </c>
    </row>
    <row r="25" spans="2:30" ht="20.100000000000001" customHeight="1" x14ac:dyDescent="0.25">
      <c r="B25" s="10">
        <v>43465</v>
      </c>
      <c r="C25" s="12">
        <v>73</v>
      </c>
      <c r="D25" s="11">
        <v>33.526888502562826</v>
      </c>
      <c r="E25" s="12">
        <v>73</v>
      </c>
      <c r="F25" s="11">
        <v>244.94048510332615</v>
      </c>
      <c r="G25" s="12">
        <v>73</v>
      </c>
      <c r="H25" s="11">
        <v>61.930288486985091</v>
      </c>
      <c r="I25" s="12">
        <v>73</v>
      </c>
      <c r="J25" s="11">
        <v>9.7807257723524295</v>
      </c>
      <c r="L25" s="21">
        <v>43465</v>
      </c>
      <c r="M25" s="31">
        <v>25</v>
      </c>
      <c r="N25" s="22">
        <v>31.336462581085584</v>
      </c>
      <c r="O25" s="31">
        <v>25</v>
      </c>
      <c r="P25" s="22">
        <v>188.16610255258692</v>
      </c>
      <c r="Q25" s="31">
        <v>25</v>
      </c>
      <c r="R25" s="22">
        <v>42.34614195873921</v>
      </c>
      <c r="S25" s="31">
        <v>25</v>
      </c>
      <c r="T25" s="23">
        <v>4.6786678797098951</v>
      </c>
      <c r="V25" s="10">
        <v>43465</v>
      </c>
      <c r="W25" s="12">
        <v>10</v>
      </c>
      <c r="X25" s="11">
        <v>37.636275312581574</v>
      </c>
      <c r="Y25" s="12">
        <v>10</v>
      </c>
      <c r="Z25" s="11">
        <v>2.1243384878264613</v>
      </c>
      <c r="AA25" s="12">
        <v>10</v>
      </c>
      <c r="AB25" s="11">
        <v>0.54149913719714071</v>
      </c>
      <c r="AC25" s="12">
        <v>10</v>
      </c>
      <c r="AD25" s="11">
        <v>0.75078501522306962</v>
      </c>
    </row>
    <row r="26" spans="2:30" ht="20.100000000000001" customHeight="1" x14ac:dyDescent="0.25">
      <c r="B26" s="10">
        <v>43646</v>
      </c>
      <c r="C26" s="12">
        <v>73</v>
      </c>
      <c r="D26" s="11">
        <v>31.265001294674398</v>
      </c>
      <c r="E26" s="12">
        <v>73</v>
      </c>
      <c r="F26" s="11">
        <v>217.09653780453928</v>
      </c>
      <c r="G26" s="12">
        <v>73</v>
      </c>
      <c r="H26" s="11">
        <v>82.525592707056916</v>
      </c>
      <c r="I26" s="12">
        <v>73</v>
      </c>
      <c r="J26" s="11">
        <v>17.28806344478425</v>
      </c>
      <c r="L26" s="21">
        <v>43646</v>
      </c>
      <c r="M26" s="31">
        <v>25</v>
      </c>
      <c r="N26" s="22">
        <v>27.128224473709533</v>
      </c>
      <c r="O26" s="31">
        <v>25</v>
      </c>
      <c r="P26" s="22">
        <v>161.09919327145232</v>
      </c>
      <c r="Q26" s="31">
        <v>25</v>
      </c>
      <c r="R26" s="22">
        <v>52.40333150117862</v>
      </c>
      <c r="S26" s="31">
        <v>25</v>
      </c>
      <c r="T26" s="23">
        <v>7.0983527791677501</v>
      </c>
      <c r="V26" s="10">
        <v>43646</v>
      </c>
      <c r="W26" s="12">
        <v>10</v>
      </c>
      <c r="X26" s="11">
        <v>34.213766109982849</v>
      </c>
      <c r="Y26" s="12">
        <v>10</v>
      </c>
      <c r="Z26" s="11">
        <v>1.7038369064324326</v>
      </c>
      <c r="AA26" s="12">
        <v>10</v>
      </c>
      <c r="AB26" s="11">
        <v>0.76826383847793223</v>
      </c>
      <c r="AC26" s="12">
        <v>10</v>
      </c>
      <c r="AD26" s="11">
        <v>0.78124560172201529</v>
      </c>
    </row>
    <row r="27" spans="2:30" ht="20.100000000000001" customHeight="1" x14ac:dyDescent="0.25">
      <c r="B27" s="10">
        <v>43830</v>
      </c>
      <c r="C27" s="12">
        <v>73</v>
      </c>
      <c r="D27" s="11">
        <v>31.778765137675101</v>
      </c>
      <c r="E27" s="12">
        <v>73</v>
      </c>
      <c r="F27" s="11">
        <v>205.91814684688271</v>
      </c>
      <c r="G27" s="12">
        <v>73</v>
      </c>
      <c r="H27" s="11">
        <v>51.903250426218634</v>
      </c>
      <c r="I27" s="12">
        <v>73</v>
      </c>
      <c r="J27" s="11">
        <v>12.602452737670786</v>
      </c>
      <c r="L27" s="21">
        <v>43830</v>
      </c>
      <c r="M27" s="31">
        <v>25</v>
      </c>
      <c r="N27" s="22">
        <v>27.408957048523092</v>
      </c>
      <c r="O27" s="31">
        <v>25</v>
      </c>
      <c r="P27" s="22">
        <v>133.58646863904659</v>
      </c>
      <c r="Q27" s="31">
        <v>25</v>
      </c>
      <c r="R27" s="22">
        <v>28.36693500003285</v>
      </c>
      <c r="S27" s="31">
        <v>25</v>
      </c>
      <c r="T27" s="23">
        <v>4.8373368496594971</v>
      </c>
      <c r="V27" s="10">
        <v>43830</v>
      </c>
      <c r="W27" s="12">
        <v>10</v>
      </c>
      <c r="X27" s="11">
        <v>31.035739142742933</v>
      </c>
      <c r="Y27" s="12">
        <v>10</v>
      </c>
      <c r="Z27" s="11">
        <v>2.1551636183166938</v>
      </c>
      <c r="AA27" s="12">
        <v>10</v>
      </c>
      <c r="AB27" s="11">
        <v>0.4294054979033915</v>
      </c>
      <c r="AC27" s="12">
        <v>10</v>
      </c>
      <c r="AD27" s="11">
        <v>1.1228389558410694</v>
      </c>
    </row>
    <row r="28" spans="2:30" ht="20.100000000000001" customHeight="1" x14ac:dyDescent="0.25">
      <c r="B28" s="10">
        <v>44012</v>
      </c>
      <c r="C28" s="12">
        <v>73</v>
      </c>
      <c r="D28" s="11">
        <v>28.397775090069842</v>
      </c>
      <c r="E28" s="12">
        <v>73</v>
      </c>
      <c r="F28" s="11">
        <v>167.76231772713805</v>
      </c>
      <c r="G28" s="12">
        <v>73</v>
      </c>
      <c r="H28" s="11">
        <v>54.21368745906063</v>
      </c>
      <c r="I28" s="12">
        <v>73</v>
      </c>
      <c r="J28" s="11">
        <v>17.681742536156577</v>
      </c>
      <c r="L28" s="21">
        <v>44012</v>
      </c>
      <c r="M28" s="31">
        <v>25</v>
      </c>
      <c r="N28" s="22">
        <v>26.942673255587113</v>
      </c>
      <c r="O28" s="31">
        <v>25</v>
      </c>
      <c r="P28" s="22">
        <v>127.16352534270047</v>
      </c>
      <c r="Q28" s="31">
        <v>25</v>
      </c>
      <c r="R28" s="22">
        <v>41.886083892439053</v>
      </c>
      <c r="S28" s="31">
        <v>25</v>
      </c>
      <c r="T28" s="23">
        <v>12.181111610287985</v>
      </c>
      <c r="V28" s="10">
        <v>44012</v>
      </c>
      <c r="W28" s="12">
        <v>10</v>
      </c>
      <c r="X28" s="11">
        <v>14.943600926359881</v>
      </c>
      <c r="Y28" s="12">
        <v>10</v>
      </c>
      <c r="Z28" s="11">
        <v>0.97811842594079679</v>
      </c>
      <c r="AA28" s="12">
        <v>10</v>
      </c>
      <c r="AB28" s="11">
        <v>3.8819666689233055E-2</v>
      </c>
      <c r="AC28" s="12">
        <v>10</v>
      </c>
      <c r="AD28" s="11">
        <v>0.50927598154233744</v>
      </c>
    </row>
    <row r="29" spans="2:30" ht="20.100000000000001" customHeight="1" x14ac:dyDescent="0.25">
      <c r="B29" s="10">
        <v>44196</v>
      </c>
      <c r="C29" s="12">
        <v>73</v>
      </c>
      <c r="D29" s="11">
        <v>24.403492103879039</v>
      </c>
      <c r="E29" s="12">
        <v>73</v>
      </c>
      <c r="F29" s="11">
        <v>193.82864179043705</v>
      </c>
      <c r="G29" s="12">
        <v>73</v>
      </c>
      <c r="H29" s="11">
        <v>34.02713379516905</v>
      </c>
      <c r="I29" s="12">
        <v>73</v>
      </c>
      <c r="J29" s="11">
        <v>29.262268407133163</v>
      </c>
      <c r="L29" s="21">
        <v>44196</v>
      </c>
      <c r="M29" s="31">
        <v>25</v>
      </c>
      <c r="N29" s="22">
        <v>21.70994213964029</v>
      </c>
      <c r="O29" s="31">
        <v>25</v>
      </c>
      <c r="P29" s="22">
        <v>149.85234720261761</v>
      </c>
      <c r="Q29" s="31">
        <v>25</v>
      </c>
      <c r="R29" s="22">
        <v>18.253901754774628</v>
      </c>
      <c r="S29" s="31">
        <v>25</v>
      </c>
      <c r="T29" s="23">
        <v>26.030426448432241</v>
      </c>
      <c r="V29" s="10">
        <v>44196</v>
      </c>
      <c r="W29" s="12">
        <v>10</v>
      </c>
      <c r="X29" s="11">
        <v>18.513291976761394</v>
      </c>
      <c r="Y29" s="12">
        <v>10</v>
      </c>
      <c r="Z29" s="11">
        <v>1.2044327570641571</v>
      </c>
      <c r="AA29" s="12">
        <v>10</v>
      </c>
      <c r="AB29" s="11">
        <v>0.36524240636458521</v>
      </c>
      <c r="AC29" s="12">
        <v>10</v>
      </c>
      <c r="AD29" s="11">
        <v>0.96574502966060227</v>
      </c>
    </row>
    <row r="30" spans="2:30" ht="20.100000000000001" customHeight="1" x14ac:dyDescent="0.25">
      <c r="B30" s="10">
        <v>44377</v>
      </c>
      <c r="C30" s="12">
        <v>73</v>
      </c>
      <c r="D30" s="11">
        <v>20.628565881600451</v>
      </c>
      <c r="E30" s="12">
        <v>73</v>
      </c>
      <c r="F30" s="11">
        <v>281.49101789810584</v>
      </c>
      <c r="G30" s="12">
        <v>73</v>
      </c>
      <c r="H30" s="11">
        <v>64.024495351896121</v>
      </c>
      <c r="I30" s="12">
        <v>73</v>
      </c>
      <c r="J30" s="11">
        <v>25.140934179059471</v>
      </c>
      <c r="L30" s="21">
        <v>44377</v>
      </c>
      <c r="M30" s="31">
        <v>25</v>
      </c>
      <c r="N30" s="22">
        <v>18.11654639744884</v>
      </c>
      <c r="O30" s="31">
        <v>25</v>
      </c>
      <c r="P30" s="22">
        <v>217.57107601040173</v>
      </c>
      <c r="Q30" s="31">
        <v>25</v>
      </c>
      <c r="R30" s="22">
        <v>48.310533186711375</v>
      </c>
      <c r="S30" s="31">
        <v>25</v>
      </c>
      <c r="T30" s="23">
        <v>23.173803568361251</v>
      </c>
      <c r="V30" s="10">
        <v>44377</v>
      </c>
      <c r="W30" s="12">
        <v>10</v>
      </c>
      <c r="X30" s="11">
        <v>14.643091098734804</v>
      </c>
      <c r="Y30" s="12">
        <v>10</v>
      </c>
      <c r="Z30" s="11">
        <v>3.4495434760939432</v>
      </c>
      <c r="AA30" s="12">
        <v>10</v>
      </c>
      <c r="AB30" s="11">
        <v>0.31624357317168611</v>
      </c>
      <c r="AC30" s="12">
        <v>10</v>
      </c>
      <c r="AD30" s="11">
        <v>4.3227037667558807</v>
      </c>
    </row>
    <row r="31" spans="2:30" ht="20.100000000000001" customHeight="1" x14ac:dyDescent="0.25">
      <c r="B31" s="10">
        <v>44561</v>
      </c>
      <c r="C31" s="12">
        <v>73</v>
      </c>
      <c r="D31" s="11">
        <v>24.031137219094731</v>
      </c>
      <c r="E31" s="12">
        <v>73</v>
      </c>
      <c r="F31" s="11">
        <v>279.01391068743129</v>
      </c>
      <c r="G31" s="12">
        <v>73</v>
      </c>
      <c r="H31" s="11">
        <v>70.671213156300809</v>
      </c>
      <c r="I31" s="12">
        <v>73</v>
      </c>
      <c r="J31" s="11">
        <v>25.252055187454545</v>
      </c>
      <c r="L31" s="21">
        <v>44561</v>
      </c>
      <c r="M31" s="31">
        <v>25</v>
      </c>
      <c r="N31" s="22">
        <v>20.510374132980221</v>
      </c>
      <c r="O31" s="31">
        <v>25</v>
      </c>
      <c r="P31" s="22">
        <v>211.12381596420198</v>
      </c>
      <c r="Q31" s="31">
        <v>25</v>
      </c>
      <c r="R31" s="22">
        <v>39.616393046260356</v>
      </c>
      <c r="S31" s="31">
        <v>25</v>
      </c>
      <c r="T31" s="23">
        <v>24.093106003486227</v>
      </c>
      <c r="V31" s="10">
        <v>44561</v>
      </c>
      <c r="W31" s="12">
        <v>10</v>
      </c>
      <c r="X31" s="11">
        <v>13.230234809826404</v>
      </c>
      <c r="Y31" s="12">
        <v>10</v>
      </c>
      <c r="Z31" s="11">
        <v>2.2092122567053138</v>
      </c>
      <c r="AA31" s="12">
        <v>10</v>
      </c>
      <c r="AB31" s="11">
        <v>0.43242309759349162</v>
      </c>
      <c r="AC31" s="12">
        <v>10</v>
      </c>
      <c r="AD31" s="11">
        <v>0.72703349999999989</v>
      </c>
    </row>
    <row r="32" spans="2:30" ht="20.100000000000001" customHeight="1" x14ac:dyDescent="0.25">
      <c r="B32" s="10">
        <v>44742</v>
      </c>
      <c r="C32" s="12">
        <v>73</v>
      </c>
      <c r="D32" s="11">
        <v>33.451852673784884</v>
      </c>
      <c r="E32" s="12">
        <v>73</v>
      </c>
      <c r="F32" s="11">
        <v>263.0986094200606</v>
      </c>
      <c r="G32" s="12">
        <v>73</v>
      </c>
      <c r="H32" s="11">
        <v>110.67546839622429</v>
      </c>
      <c r="I32" s="12">
        <v>73</v>
      </c>
      <c r="J32" s="11">
        <v>18.344235497518163</v>
      </c>
      <c r="L32" s="34">
        <v>44742</v>
      </c>
      <c r="M32" s="25">
        <v>25</v>
      </c>
      <c r="N32" s="32">
        <v>29.359185705385681</v>
      </c>
      <c r="O32" s="25">
        <v>25</v>
      </c>
      <c r="P32" s="32">
        <v>185.74298918371244</v>
      </c>
      <c r="Q32" s="25">
        <v>25</v>
      </c>
      <c r="R32" s="32">
        <v>76.900469280154311</v>
      </c>
      <c r="S32" s="25">
        <v>25</v>
      </c>
      <c r="T32" s="33">
        <v>14.130831525975715</v>
      </c>
      <c r="V32" s="10">
        <v>44742</v>
      </c>
      <c r="W32" s="12">
        <v>10</v>
      </c>
      <c r="X32" s="11">
        <v>26.353156568942126</v>
      </c>
      <c r="Y32" s="12">
        <v>10</v>
      </c>
      <c r="Z32" s="11">
        <v>3.4769441297852866</v>
      </c>
      <c r="AA32" s="12">
        <v>10</v>
      </c>
      <c r="AB32" s="11">
        <v>1.0660585976959136</v>
      </c>
      <c r="AC32" s="12">
        <v>10</v>
      </c>
      <c r="AD32" s="11">
        <v>0.59296004454247464</v>
      </c>
    </row>
    <row r="33" ht="20.100000000000001" customHeight="1" x14ac:dyDescent="0.25"/>
  </sheetData>
  <mergeCells count="21">
    <mergeCell ref="C8:D8"/>
    <mergeCell ref="E8:J8"/>
    <mergeCell ref="M5:T5"/>
    <mergeCell ref="M6:N7"/>
    <mergeCell ref="O6:P7"/>
    <mergeCell ref="Q6:R7"/>
    <mergeCell ref="S6:T7"/>
    <mergeCell ref="M8:N8"/>
    <mergeCell ref="O8:T8"/>
    <mergeCell ref="C5:J5"/>
    <mergeCell ref="C6:D7"/>
    <mergeCell ref="E6:F7"/>
    <mergeCell ref="G6:H7"/>
    <mergeCell ref="I6:J7"/>
    <mergeCell ref="W8:X8"/>
    <mergeCell ref="Y8:AD8"/>
    <mergeCell ref="W5:AD5"/>
    <mergeCell ref="W6:X7"/>
    <mergeCell ref="Y6:Z7"/>
    <mergeCell ref="AA6:AB7"/>
    <mergeCell ref="AC6:AD7"/>
  </mergeCells>
  <hyperlinks>
    <hyperlink ref="A4" location="'List of contents'!A1" tooltip="Changes view to 'List of contents' sheet" display="'Back to 'List of contents'" xr:uid="{00000000-0004-0000-2800-000000000000}"/>
  </hyperlinks>
  <pageMargins left="0.75" right="0.75" top="1" bottom="1" header="0.5" footer="0.5"/>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3A4A18F-42EE-41B7-8F02-54CAF5DD451A}">
  <dimension ref="A1:AD33"/>
  <sheetViews>
    <sheetView workbookViewId="0">
      <pane ySplit="9" topLeftCell="A10" activePane="bottomLeft" state="frozen"/>
      <selection pane="bottomLeft" activeCell="W10" sqref="W10"/>
    </sheetView>
  </sheetViews>
  <sheetFormatPr defaultRowHeight="14.25" x14ac:dyDescent="0.25"/>
  <cols>
    <col min="2" max="30" width="10.28515625" customWidth="1"/>
  </cols>
  <sheetData>
    <row r="1" spans="1:30" ht="20.25" x14ac:dyDescent="0.35">
      <c r="A1" s="4" t="s">
        <v>262</v>
      </c>
    </row>
    <row r="2" spans="1:30" ht="20.100000000000001" customHeight="1" x14ac:dyDescent="0.3">
      <c r="A2" s="5" t="s">
        <v>67</v>
      </c>
    </row>
    <row r="3" spans="1:30" ht="20.100000000000001" customHeight="1" x14ac:dyDescent="0.25">
      <c r="A3" s="2" t="s">
        <v>263</v>
      </c>
    </row>
    <row r="4" spans="1:30" ht="20.100000000000001" customHeight="1" x14ac:dyDescent="0.25">
      <c r="A4" s="3" t="s">
        <v>2</v>
      </c>
    </row>
    <row r="5" spans="1:30" ht="20.100000000000001" customHeight="1" x14ac:dyDescent="0.25">
      <c r="C5" s="46" t="s">
        <v>14</v>
      </c>
      <c r="D5" s="47"/>
      <c r="E5" s="47"/>
      <c r="F5" s="47"/>
      <c r="G5" s="47"/>
      <c r="H5" s="47"/>
      <c r="I5" s="47"/>
      <c r="J5" s="47"/>
      <c r="L5" s="14"/>
      <c r="M5" s="52" t="s">
        <v>15</v>
      </c>
      <c r="N5" s="53"/>
      <c r="O5" s="53"/>
      <c r="P5" s="53"/>
      <c r="Q5" s="53"/>
      <c r="R5" s="53"/>
      <c r="S5" s="53"/>
      <c r="T5" s="53"/>
      <c r="W5" s="46" t="s">
        <v>16</v>
      </c>
      <c r="X5" s="47"/>
      <c r="Y5" s="47"/>
      <c r="Z5" s="47"/>
      <c r="AA5" s="47"/>
      <c r="AB5" s="47"/>
      <c r="AC5" s="47"/>
      <c r="AD5" s="47"/>
    </row>
    <row r="6" spans="1:30" ht="20.100000000000001" customHeight="1" x14ac:dyDescent="0.25">
      <c r="C6" s="48" t="s">
        <v>62</v>
      </c>
      <c r="D6" s="59"/>
      <c r="E6" s="48" t="s">
        <v>63</v>
      </c>
      <c r="F6" s="59"/>
      <c r="G6" s="48" t="s">
        <v>64</v>
      </c>
      <c r="H6" s="59"/>
      <c r="I6" s="48" t="s">
        <v>65</v>
      </c>
      <c r="J6" s="59"/>
      <c r="L6" s="17"/>
      <c r="M6" s="54" t="s">
        <v>62</v>
      </c>
      <c r="N6" s="61"/>
      <c r="O6" s="54" t="s">
        <v>63</v>
      </c>
      <c r="P6" s="61"/>
      <c r="Q6" s="54" t="s">
        <v>64</v>
      </c>
      <c r="R6" s="61"/>
      <c r="S6" s="54" t="s">
        <v>65</v>
      </c>
      <c r="T6" s="61"/>
      <c r="W6" s="48" t="s">
        <v>62</v>
      </c>
      <c r="X6" s="59"/>
      <c r="Y6" s="48" t="s">
        <v>63</v>
      </c>
      <c r="Z6" s="59"/>
      <c r="AA6" s="48" t="s">
        <v>64</v>
      </c>
      <c r="AB6" s="59"/>
      <c r="AC6" s="48" t="s">
        <v>65</v>
      </c>
      <c r="AD6" s="59"/>
    </row>
    <row r="7" spans="1:30" ht="24.95" customHeight="1" x14ac:dyDescent="0.25">
      <c r="C7" s="49"/>
      <c r="D7" s="60"/>
      <c r="E7" s="49"/>
      <c r="F7" s="60"/>
      <c r="G7" s="49"/>
      <c r="H7" s="60"/>
      <c r="I7" s="49"/>
      <c r="J7" s="60"/>
      <c r="L7" s="17"/>
      <c r="M7" s="55"/>
      <c r="N7" s="62"/>
      <c r="O7" s="55"/>
      <c r="P7" s="62"/>
      <c r="Q7" s="55"/>
      <c r="R7" s="62"/>
      <c r="S7" s="55"/>
      <c r="T7" s="62"/>
      <c r="W7" s="49"/>
      <c r="X7" s="60"/>
      <c r="Y7" s="49"/>
      <c r="Z7" s="60"/>
      <c r="AA7" s="49"/>
      <c r="AB7" s="60"/>
      <c r="AC7" s="49"/>
      <c r="AD7" s="60"/>
    </row>
    <row r="8" spans="1:30" ht="24.95" customHeight="1" x14ac:dyDescent="0.25">
      <c r="C8" s="50" t="s">
        <v>7</v>
      </c>
      <c r="D8" s="47"/>
      <c r="E8" s="65" t="s">
        <v>42</v>
      </c>
      <c r="F8" s="47"/>
      <c r="G8" s="47"/>
      <c r="H8" s="47"/>
      <c r="I8" s="47"/>
      <c r="J8" s="51"/>
      <c r="L8" s="17"/>
      <c r="M8" s="63" t="s">
        <v>7</v>
      </c>
      <c r="N8" s="53"/>
      <c r="O8" s="66" t="s">
        <v>42</v>
      </c>
      <c r="P8" s="53"/>
      <c r="Q8" s="53"/>
      <c r="R8" s="53"/>
      <c r="S8" s="53"/>
      <c r="T8" s="64"/>
      <c r="W8" s="50" t="s">
        <v>7</v>
      </c>
      <c r="X8" s="47"/>
      <c r="Y8" s="65" t="s">
        <v>42</v>
      </c>
      <c r="Z8" s="47"/>
      <c r="AA8" s="47"/>
      <c r="AB8" s="47"/>
      <c r="AC8" s="47"/>
      <c r="AD8" s="51"/>
    </row>
    <row r="9" spans="1:30" ht="28.5" x14ac:dyDescent="0.25">
      <c r="C9" s="7" t="s">
        <v>8</v>
      </c>
      <c r="D9" s="7" t="s">
        <v>43</v>
      </c>
      <c r="E9" s="7" t="s">
        <v>8</v>
      </c>
      <c r="F9" s="7" t="s">
        <v>43</v>
      </c>
      <c r="G9" s="7" t="s">
        <v>8</v>
      </c>
      <c r="H9" s="7" t="s">
        <v>43</v>
      </c>
      <c r="I9" s="7" t="s">
        <v>8</v>
      </c>
      <c r="J9" s="7" t="s">
        <v>43</v>
      </c>
      <c r="L9" s="17"/>
      <c r="M9" s="18" t="s">
        <v>8</v>
      </c>
      <c r="N9" s="18" t="s">
        <v>43</v>
      </c>
      <c r="O9" s="18" t="s">
        <v>8</v>
      </c>
      <c r="P9" s="18" t="s">
        <v>43</v>
      </c>
      <c r="Q9" s="18" t="s">
        <v>8</v>
      </c>
      <c r="R9" s="18" t="s">
        <v>43</v>
      </c>
      <c r="S9" s="18" t="s">
        <v>8</v>
      </c>
      <c r="T9" s="18" t="s">
        <v>43</v>
      </c>
      <c r="W9" s="7" t="s">
        <v>8</v>
      </c>
      <c r="X9" s="7" t="s">
        <v>43</v>
      </c>
      <c r="Y9" s="7" t="s">
        <v>8</v>
      </c>
      <c r="Z9" s="7" t="s">
        <v>43</v>
      </c>
      <c r="AA9" s="7" t="s">
        <v>8</v>
      </c>
      <c r="AB9" s="7" t="s">
        <v>43</v>
      </c>
      <c r="AC9" s="7" t="s">
        <v>8</v>
      </c>
      <c r="AD9" s="7" t="s">
        <v>43</v>
      </c>
    </row>
    <row r="10" spans="1:30" ht="20.100000000000001" customHeight="1" x14ac:dyDescent="0.25">
      <c r="B10" s="10">
        <v>40724</v>
      </c>
      <c r="C10" s="12"/>
      <c r="D10" s="11"/>
      <c r="E10" s="12">
        <v>24</v>
      </c>
      <c r="F10" s="11">
        <v>48.045545382692147</v>
      </c>
      <c r="G10" s="12">
        <v>24</v>
      </c>
      <c r="H10" s="11">
        <v>14.08888369107437</v>
      </c>
      <c r="I10" s="12">
        <v>24</v>
      </c>
      <c r="J10" s="11">
        <v>19.674920090743178</v>
      </c>
      <c r="L10" s="21">
        <v>40724</v>
      </c>
      <c r="M10" s="28"/>
      <c r="N10" s="29"/>
      <c r="O10" s="28">
        <v>14</v>
      </c>
      <c r="P10" s="29">
        <v>26.261731919688494</v>
      </c>
      <c r="Q10" s="28">
        <v>14</v>
      </c>
      <c r="R10" s="29">
        <v>5.4059254924788922</v>
      </c>
      <c r="S10" s="28">
        <v>14</v>
      </c>
      <c r="T10" s="30">
        <v>11.856918099870358</v>
      </c>
      <c r="V10" s="10">
        <v>40724</v>
      </c>
      <c r="W10" s="12"/>
      <c r="X10" s="11"/>
      <c r="Y10" s="12">
        <v>35</v>
      </c>
      <c r="Z10" s="11">
        <v>52.756327022789989</v>
      </c>
      <c r="AA10" s="12">
        <v>35</v>
      </c>
      <c r="AB10" s="11">
        <v>33.249654246216195</v>
      </c>
      <c r="AC10" s="12">
        <v>35</v>
      </c>
      <c r="AD10" s="11">
        <v>2.3251745148177965</v>
      </c>
    </row>
    <row r="11" spans="1:30" ht="20.100000000000001" customHeight="1" x14ac:dyDescent="0.25">
      <c r="B11" s="10">
        <v>40908</v>
      </c>
      <c r="C11" s="12">
        <v>24</v>
      </c>
      <c r="D11" s="11">
        <v>39.133730748492553</v>
      </c>
      <c r="E11" s="12">
        <v>24</v>
      </c>
      <c r="F11" s="11">
        <v>2.6243207936382467</v>
      </c>
      <c r="G11" s="12">
        <v>24</v>
      </c>
      <c r="H11" s="11">
        <v>5.7401253090016571</v>
      </c>
      <c r="I11" s="12">
        <v>24</v>
      </c>
      <c r="J11" s="11">
        <v>11.173624702430557</v>
      </c>
      <c r="L11" s="21">
        <v>40908</v>
      </c>
      <c r="M11" s="31">
        <v>14</v>
      </c>
      <c r="N11" s="22">
        <v>18.025103412918803</v>
      </c>
      <c r="O11" s="31">
        <v>14</v>
      </c>
      <c r="P11" s="22">
        <v>34.504983405478271</v>
      </c>
      <c r="Q11" s="31">
        <v>14</v>
      </c>
      <c r="R11" s="22">
        <v>5.5473377855189181</v>
      </c>
      <c r="S11" s="31">
        <v>14</v>
      </c>
      <c r="T11" s="23">
        <v>4.5873130619594571</v>
      </c>
      <c r="V11" s="10">
        <v>40908</v>
      </c>
      <c r="W11" s="12">
        <v>35</v>
      </c>
      <c r="X11" s="11">
        <v>44.079113008693945</v>
      </c>
      <c r="Y11" s="12">
        <v>35</v>
      </c>
      <c r="Z11" s="11">
        <v>61.513135578932584</v>
      </c>
      <c r="AA11" s="12">
        <v>35</v>
      </c>
      <c r="AB11" s="11">
        <v>17.119311308439794</v>
      </c>
      <c r="AC11" s="12">
        <v>35</v>
      </c>
      <c r="AD11" s="11">
        <v>6.9069176296261814</v>
      </c>
    </row>
    <row r="12" spans="1:30" ht="20.100000000000001" customHeight="1" x14ac:dyDescent="0.25">
      <c r="B12" s="10">
        <v>41090</v>
      </c>
      <c r="C12" s="12">
        <v>24</v>
      </c>
      <c r="D12" s="11">
        <v>49.294360386779552</v>
      </c>
      <c r="E12" s="12">
        <v>24</v>
      </c>
      <c r="F12" s="11">
        <v>31.127676201707114</v>
      </c>
      <c r="G12" s="12">
        <v>24</v>
      </c>
      <c r="H12" s="11">
        <v>10.897705727630722</v>
      </c>
      <c r="I12" s="12">
        <v>24</v>
      </c>
      <c r="J12" s="11">
        <v>19.624392316988949</v>
      </c>
      <c r="L12" s="21">
        <v>41090</v>
      </c>
      <c r="M12" s="31">
        <v>14</v>
      </c>
      <c r="N12" s="22">
        <v>18.122691659896894</v>
      </c>
      <c r="O12" s="31">
        <v>14</v>
      </c>
      <c r="P12" s="22">
        <v>34.953784079273134</v>
      </c>
      <c r="Q12" s="31">
        <v>14</v>
      </c>
      <c r="R12" s="22">
        <v>7.0404604765098382</v>
      </c>
      <c r="S12" s="31">
        <v>14</v>
      </c>
      <c r="T12" s="23">
        <v>5.1819976517228854</v>
      </c>
      <c r="V12" s="10">
        <v>41090</v>
      </c>
      <c r="W12" s="12">
        <v>35</v>
      </c>
      <c r="X12" s="11">
        <v>46.689784342249276</v>
      </c>
      <c r="Y12" s="12">
        <v>35</v>
      </c>
      <c r="Z12" s="11">
        <v>53.838796208862369</v>
      </c>
      <c r="AA12" s="12">
        <v>35</v>
      </c>
      <c r="AB12" s="11">
        <v>36.738256877916513</v>
      </c>
      <c r="AC12" s="12">
        <v>35</v>
      </c>
      <c r="AD12" s="11">
        <v>0.892579591391784</v>
      </c>
    </row>
    <row r="13" spans="1:30" ht="20.100000000000001" customHeight="1" x14ac:dyDescent="0.25">
      <c r="B13" s="10">
        <v>41274</v>
      </c>
      <c r="C13" s="12">
        <v>24</v>
      </c>
      <c r="D13" s="11">
        <v>53.874909710489106</v>
      </c>
      <c r="E13" s="12">
        <v>24</v>
      </c>
      <c r="F13" s="11">
        <v>2.5930960176575533</v>
      </c>
      <c r="G13" s="12">
        <v>24</v>
      </c>
      <c r="H13" s="11">
        <v>7.2693298592446176</v>
      </c>
      <c r="I13" s="12">
        <v>24</v>
      </c>
      <c r="J13" s="11">
        <v>13.775028583504197</v>
      </c>
      <c r="L13" s="21">
        <v>41274</v>
      </c>
      <c r="M13" s="31">
        <v>14</v>
      </c>
      <c r="N13" s="22">
        <v>20.913644057056633</v>
      </c>
      <c r="O13" s="31">
        <v>14</v>
      </c>
      <c r="P13" s="22">
        <v>32.894780020015503</v>
      </c>
      <c r="Q13" s="31">
        <v>14</v>
      </c>
      <c r="R13" s="22">
        <v>7.1491467170422265</v>
      </c>
      <c r="S13" s="31">
        <v>14</v>
      </c>
      <c r="T13" s="23">
        <v>3.3825179294882846</v>
      </c>
      <c r="V13" s="10">
        <v>41274</v>
      </c>
      <c r="W13" s="12">
        <v>35</v>
      </c>
      <c r="X13" s="11">
        <v>27.435150355744238</v>
      </c>
      <c r="Y13" s="12">
        <v>35</v>
      </c>
      <c r="Z13" s="11">
        <v>111.14431222991585</v>
      </c>
      <c r="AA13" s="12">
        <v>35</v>
      </c>
      <c r="AB13" s="11">
        <v>8.5251069838524494</v>
      </c>
      <c r="AC13" s="12">
        <v>35</v>
      </c>
      <c r="AD13" s="11">
        <v>10.799679265712154</v>
      </c>
    </row>
    <row r="14" spans="1:30" ht="20.100000000000001" customHeight="1" x14ac:dyDescent="0.25">
      <c r="B14" s="10">
        <v>41455</v>
      </c>
      <c r="C14" s="12">
        <v>24</v>
      </c>
      <c r="D14" s="11">
        <v>51.614780076681555</v>
      </c>
      <c r="E14" s="12">
        <v>24</v>
      </c>
      <c r="F14" s="11">
        <v>39.772426764474702</v>
      </c>
      <c r="G14" s="12">
        <v>24</v>
      </c>
      <c r="H14" s="11">
        <v>14.597541553101749</v>
      </c>
      <c r="I14" s="12">
        <v>24</v>
      </c>
      <c r="J14" s="11">
        <v>11.145481180088858</v>
      </c>
      <c r="L14" s="21">
        <v>41455</v>
      </c>
      <c r="M14" s="31">
        <v>14</v>
      </c>
      <c r="N14" s="22">
        <v>18.747343029953893</v>
      </c>
      <c r="O14" s="31">
        <v>14</v>
      </c>
      <c r="P14" s="22">
        <v>47.143452694682573</v>
      </c>
      <c r="Q14" s="31">
        <v>14</v>
      </c>
      <c r="R14" s="22">
        <v>7.8558953250976247</v>
      </c>
      <c r="S14" s="31">
        <v>14</v>
      </c>
      <c r="T14" s="23">
        <v>5.3441213142692803</v>
      </c>
      <c r="V14" s="10">
        <v>41455</v>
      </c>
      <c r="W14" s="12">
        <v>35</v>
      </c>
      <c r="X14" s="11">
        <v>33.326945977419633</v>
      </c>
      <c r="Y14" s="12">
        <v>35</v>
      </c>
      <c r="Z14" s="11">
        <v>61.406332984713458</v>
      </c>
      <c r="AA14" s="12">
        <v>35</v>
      </c>
      <c r="AB14" s="11">
        <v>48.98075333052774</v>
      </c>
      <c r="AC14" s="12">
        <v>35</v>
      </c>
      <c r="AD14" s="11">
        <v>3.1608126583773322</v>
      </c>
    </row>
    <row r="15" spans="1:30" ht="20.100000000000001" customHeight="1" x14ac:dyDescent="0.25">
      <c r="B15" s="10">
        <v>41639</v>
      </c>
      <c r="C15" s="12">
        <v>24</v>
      </c>
      <c r="D15" s="11">
        <v>57.694077535393554</v>
      </c>
      <c r="E15" s="12">
        <v>24</v>
      </c>
      <c r="F15" s="11">
        <v>-5.9605016570144702</v>
      </c>
      <c r="G15" s="12">
        <v>24</v>
      </c>
      <c r="H15" s="11">
        <v>4.9099367346194107</v>
      </c>
      <c r="I15" s="12">
        <v>24</v>
      </c>
      <c r="J15" s="11">
        <v>19.730480139246804</v>
      </c>
      <c r="L15" s="21">
        <v>41639</v>
      </c>
      <c r="M15" s="31">
        <v>14</v>
      </c>
      <c r="N15" s="22">
        <v>19.383613009114548</v>
      </c>
      <c r="O15" s="31">
        <v>14</v>
      </c>
      <c r="P15" s="22">
        <v>37.776667204611257</v>
      </c>
      <c r="Q15" s="31">
        <v>14</v>
      </c>
      <c r="R15" s="22">
        <v>8.6046920830602804</v>
      </c>
      <c r="S15" s="31">
        <v>14</v>
      </c>
      <c r="T15" s="23">
        <v>2.9511056768903736</v>
      </c>
      <c r="V15" s="10">
        <v>41639</v>
      </c>
      <c r="W15" s="12">
        <v>35</v>
      </c>
      <c r="X15" s="11">
        <v>37.919840135018305</v>
      </c>
      <c r="Y15" s="12">
        <v>35</v>
      </c>
      <c r="Z15" s="11">
        <v>90.775638197299159</v>
      </c>
      <c r="AA15" s="12">
        <v>35</v>
      </c>
      <c r="AB15" s="11">
        <v>8.7264068560243651</v>
      </c>
      <c r="AC15" s="12">
        <v>35</v>
      </c>
      <c r="AD15" s="11">
        <v>5.117068460127153</v>
      </c>
    </row>
    <row r="16" spans="1:30" ht="20.100000000000001" customHeight="1" x14ac:dyDescent="0.25">
      <c r="B16" s="10">
        <v>41820</v>
      </c>
      <c r="C16" s="12">
        <v>24</v>
      </c>
      <c r="D16" s="11">
        <v>98.233913743533165</v>
      </c>
      <c r="E16" s="12">
        <v>24</v>
      </c>
      <c r="F16" s="11">
        <v>30.437042185519999</v>
      </c>
      <c r="G16" s="12">
        <v>24</v>
      </c>
      <c r="H16" s="11">
        <v>19.134326975577224</v>
      </c>
      <c r="I16" s="12">
        <v>24</v>
      </c>
      <c r="J16" s="11">
        <v>23.068767546180393</v>
      </c>
      <c r="L16" s="21">
        <v>41820</v>
      </c>
      <c r="M16" s="31">
        <v>14</v>
      </c>
      <c r="N16" s="22">
        <v>24.666739886546505</v>
      </c>
      <c r="O16" s="31">
        <v>14</v>
      </c>
      <c r="P16" s="22">
        <v>33.35467815360073</v>
      </c>
      <c r="Q16" s="31">
        <v>14</v>
      </c>
      <c r="R16" s="22">
        <v>8.9410918542543882</v>
      </c>
      <c r="S16" s="31">
        <v>14</v>
      </c>
      <c r="T16" s="23">
        <v>4.8105416736670392</v>
      </c>
      <c r="V16" s="10">
        <v>41820</v>
      </c>
      <c r="W16" s="12">
        <v>35</v>
      </c>
      <c r="X16" s="11">
        <v>38.105732841414714</v>
      </c>
      <c r="Y16" s="12">
        <v>35</v>
      </c>
      <c r="Z16" s="11">
        <v>66.498341531339207</v>
      </c>
      <c r="AA16" s="12">
        <v>35</v>
      </c>
      <c r="AB16" s="11">
        <v>51.203995688444643</v>
      </c>
      <c r="AC16" s="12">
        <v>35</v>
      </c>
      <c r="AD16" s="11">
        <v>2.3699394478910611</v>
      </c>
    </row>
    <row r="17" spans="2:30" ht="20.100000000000001" customHeight="1" x14ac:dyDescent="0.25">
      <c r="B17" s="10">
        <v>42004</v>
      </c>
      <c r="C17" s="12">
        <v>24</v>
      </c>
      <c r="D17" s="11">
        <v>48.779236075351925</v>
      </c>
      <c r="E17" s="12">
        <v>24</v>
      </c>
      <c r="F17" s="11">
        <v>29.68989033129203</v>
      </c>
      <c r="G17" s="12">
        <v>24</v>
      </c>
      <c r="H17" s="11">
        <v>10.195131381677767</v>
      </c>
      <c r="I17" s="12">
        <v>24</v>
      </c>
      <c r="J17" s="11">
        <v>6.3075407021571106</v>
      </c>
      <c r="L17" s="21">
        <v>42004</v>
      </c>
      <c r="M17" s="31">
        <v>14</v>
      </c>
      <c r="N17" s="22">
        <v>25.674208908006651</v>
      </c>
      <c r="O17" s="31">
        <v>14</v>
      </c>
      <c r="P17" s="22">
        <v>41.386650790785104</v>
      </c>
      <c r="Q17" s="31">
        <v>14</v>
      </c>
      <c r="R17" s="22">
        <v>10.248153079551262</v>
      </c>
      <c r="S17" s="31">
        <v>14</v>
      </c>
      <c r="T17" s="23">
        <v>2.9403719639351187</v>
      </c>
      <c r="V17" s="10">
        <v>42004</v>
      </c>
      <c r="W17" s="12">
        <v>35</v>
      </c>
      <c r="X17" s="11">
        <v>41.798677001192736</v>
      </c>
      <c r="Y17" s="12">
        <v>35</v>
      </c>
      <c r="Z17" s="11">
        <v>95.395844865413139</v>
      </c>
      <c r="AA17" s="12">
        <v>35</v>
      </c>
      <c r="AB17" s="11">
        <v>16.465632367257435</v>
      </c>
      <c r="AC17" s="12">
        <v>35</v>
      </c>
      <c r="AD17" s="11">
        <v>4.0981437754418497</v>
      </c>
    </row>
    <row r="18" spans="2:30" ht="20.100000000000001" customHeight="1" x14ac:dyDescent="0.25">
      <c r="B18" s="10">
        <v>42185</v>
      </c>
      <c r="C18" s="12">
        <v>24</v>
      </c>
      <c r="D18" s="11">
        <v>31.052687183622336</v>
      </c>
      <c r="E18" s="12">
        <v>24</v>
      </c>
      <c r="F18" s="11">
        <v>48.455219629794264</v>
      </c>
      <c r="G18" s="12">
        <v>24</v>
      </c>
      <c r="H18" s="11">
        <v>14.071025163843521</v>
      </c>
      <c r="I18" s="12">
        <v>24</v>
      </c>
      <c r="J18" s="11">
        <v>7.4368699466336112</v>
      </c>
      <c r="L18" s="21">
        <v>42185</v>
      </c>
      <c r="M18" s="31">
        <v>14</v>
      </c>
      <c r="N18" s="22">
        <v>21.877274788819349</v>
      </c>
      <c r="O18" s="31">
        <v>14</v>
      </c>
      <c r="P18" s="22">
        <v>55.132278344864638</v>
      </c>
      <c r="Q18" s="31">
        <v>14</v>
      </c>
      <c r="R18" s="22">
        <v>10.867558270683714</v>
      </c>
      <c r="S18" s="31">
        <v>14</v>
      </c>
      <c r="T18" s="23">
        <v>3.6988568499518144</v>
      </c>
      <c r="V18" s="10">
        <v>42185</v>
      </c>
      <c r="W18" s="12">
        <v>35</v>
      </c>
      <c r="X18" s="11">
        <v>39.607466062322274</v>
      </c>
      <c r="Y18" s="12">
        <v>35</v>
      </c>
      <c r="Z18" s="11">
        <v>89.701359039631896</v>
      </c>
      <c r="AA18" s="12">
        <v>35</v>
      </c>
      <c r="AB18" s="11">
        <v>56.846679851754558</v>
      </c>
      <c r="AC18" s="12">
        <v>35</v>
      </c>
      <c r="AD18" s="11">
        <v>8.7561614824638117</v>
      </c>
    </row>
    <row r="19" spans="2:30" ht="20.100000000000001" customHeight="1" x14ac:dyDescent="0.25">
      <c r="B19" s="10">
        <v>42369</v>
      </c>
      <c r="C19" s="12">
        <v>24</v>
      </c>
      <c r="D19" s="11">
        <v>32.156826700061281</v>
      </c>
      <c r="E19" s="12">
        <v>24</v>
      </c>
      <c r="F19" s="11">
        <v>34.267578077961588</v>
      </c>
      <c r="G19" s="12">
        <v>24</v>
      </c>
      <c r="H19" s="11">
        <v>12.530001536489504</v>
      </c>
      <c r="I19" s="12">
        <v>24</v>
      </c>
      <c r="J19" s="11">
        <v>9.4188304615044576</v>
      </c>
      <c r="L19" s="21">
        <v>42369</v>
      </c>
      <c r="M19" s="31">
        <v>14</v>
      </c>
      <c r="N19" s="22">
        <v>21.68155875869002</v>
      </c>
      <c r="O19" s="31">
        <v>14</v>
      </c>
      <c r="P19" s="22">
        <v>48.682823432291841</v>
      </c>
      <c r="Q19" s="31">
        <v>14</v>
      </c>
      <c r="R19" s="22">
        <v>11.641174021527343</v>
      </c>
      <c r="S19" s="31">
        <v>14</v>
      </c>
      <c r="T19" s="23">
        <v>2.3001004990051546</v>
      </c>
      <c r="V19" s="10">
        <v>42369</v>
      </c>
      <c r="W19" s="12">
        <v>35</v>
      </c>
      <c r="X19" s="11">
        <v>37.763453620877208</v>
      </c>
      <c r="Y19" s="12">
        <v>35</v>
      </c>
      <c r="Z19" s="11">
        <v>100.70090437542594</v>
      </c>
      <c r="AA19" s="12">
        <v>35</v>
      </c>
      <c r="AB19" s="11">
        <v>15.055790586104429</v>
      </c>
      <c r="AC19" s="12">
        <v>35</v>
      </c>
      <c r="AD19" s="11">
        <v>7.0465302650105777</v>
      </c>
    </row>
    <row r="20" spans="2:30" ht="20.100000000000001" customHeight="1" x14ac:dyDescent="0.25">
      <c r="B20" s="10">
        <v>42551</v>
      </c>
      <c r="C20" s="12">
        <v>24</v>
      </c>
      <c r="D20" s="11">
        <v>45.786480276780914</v>
      </c>
      <c r="E20" s="12">
        <v>24</v>
      </c>
      <c r="F20" s="11">
        <v>35.374154889960032</v>
      </c>
      <c r="G20" s="12">
        <v>24</v>
      </c>
      <c r="H20" s="11">
        <v>19.356496793287349</v>
      </c>
      <c r="I20" s="12">
        <v>24</v>
      </c>
      <c r="J20" s="11">
        <v>3.8197663980743055</v>
      </c>
      <c r="L20" s="21">
        <v>42551</v>
      </c>
      <c r="M20" s="31">
        <v>14</v>
      </c>
      <c r="N20" s="22">
        <v>23.794535241633387</v>
      </c>
      <c r="O20" s="31">
        <v>14</v>
      </c>
      <c r="P20" s="22">
        <v>47.564815763545596</v>
      </c>
      <c r="Q20" s="31">
        <v>14</v>
      </c>
      <c r="R20" s="22">
        <v>11.260504406169677</v>
      </c>
      <c r="S20" s="31">
        <v>14</v>
      </c>
      <c r="T20" s="23">
        <v>4.4188296831222562</v>
      </c>
      <c r="V20" s="10">
        <v>42551</v>
      </c>
      <c r="W20" s="12">
        <v>35</v>
      </c>
      <c r="X20" s="11">
        <v>36.769973405880016</v>
      </c>
      <c r="Y20" s="12">
        <v>35</v>
      </c>
      <c r="Z20" s="11">
        <v>80.854963877602387</v>
      </c>
      <c r="AA20" s="12">
        <v>35</v>
      </c>
      <c r="AB20" s="11">
        <v>51.702253887361508</v>
      </c>
      <c r="AC20" s="12">
        <v>35</v>
      </c>
      <c r="AD20" s="11">
        <v>1.1076354944919402</v>
      </c>
    </row>
    <row r="21" spans="2:30" ht="20.100000000000001" customHeight="1" x14ac:dyDescent="0.25">
      <c r="B21" s="10">
        <v>42735</v>
      </c>
      <c r="C21" s="12">
        <v>24</v>
      </c>
      <c r="D21" s="11">
        <v>57.922242979944741</v>
      </c>
      <c r="E21" s="12">
        <v>24</v>
      </c>
      <c r="F21" s="11">
        <v>10.084316920840919</v>
      </c>
      <c r="G21" s="12">
        <v>24</v>
      </c>
      <c r="H21" s="11">
        <v>6.9740697039483734</v>
      </c>
      <c r="I21" s="12">
        <v>24</v>
      </c>
      <c r="J21" s="11">
        <v>16.338564302164951</v>
      </c>
      <c r="L21" s="21">
        <v>42735</v>
      </c>
      <c r="M21" s="31">
        <v>14</v>
      </c>
      <c r="N21" s="22">
        <v>23.976799489593091</v>
      </c>
      <c r="O21" s="31">
        <v>14</v>
      </c>
      <c r="P21" s="22">
        <v>52.992453031432639</v>
      </c>
      <c r="Q21" s="31">
        <v>14</v>
      </c>
      <c r="R21" s="22">
        <v>12.849910305016779</v>
      </c>
      <c r="S21" s="31">
        <v>14</v>
      </c>
      <c r="T21" s="23">
        <v>3.2656224482109639</v>
      </c>
      <c r="V21" s="10">
        <v>42735</v>
      </c>
      <c r="W21" s="12">
        <v>35</v>
      </c>
      <c r="X21" s="11">
        <v>38.836624390251799</v>
      </c>
      <c r="Y21" s="12">
        <v>35</v>
      </c>
      <c r="Z21" s="11">
        <v>89.320605895149427</v>
      </c>
      <c r="AA21" s="12">
        <v>35</v>
      </c>
      <c r="AB21" s="11">
        <v>14.388192949266617</v>
      </c>
      <c r="AC21" s="12">
        <v>35</v>
      </c>
      <c r="AD21" s="11">
        <v>1.8764477303753635</v>
      </c>
    </row>
    <row r="22" spans="2:30" ht="20.100000000000001" customHeight="1" x14ac:dyDescent="0.25">
      <c r="B22" s="10">
        <v>42916</v>
      </c>
      <c r="C22" s="12">
        <v>24</v>
      </c>
      <c r="D22" s="11">
        <v>51.584497787049479</v>
      </c>
      <c r="E22" s="12">
        <v>24</v>
      </c>
      <c r="F22" s="11">
        <v>45.099989695065645</v>
      </c>
      <c r="G22" s="12">
        <v>24</v>
      </c>
      <c r="H22" s="11">
        <v>21.492477721144947</v>
      </c>
      <c r="I22" s="12">
        <v>24</v>
      </c>
      <c r="J22" s="11">
        <v>10.072245279383736</v>
      </c>
      <c r="L22" s="21">
        <v>42916</v>
      </c>
      <c r="M22" s="31">
        <v>14</v>
      </c>
      <c r="N22" s="22">
        <v>23.551598299725647</v>
      </c>
      <c r="O22" s="31">
        <v>14</v>
      </c>
      <c r="P22" s="22">
        <v>56.237375662628118</v>
      </c>
      <c r="Q22" s="31">
        <v>14</v>
      </c>
      <c r="R22" s="22">
        <v>12.875460172490158</v>
      </c>
      <c r="S22" s="31">
        <v>14</v>
      </c>
      <c r="T22" s="23">
        <v>3.6032150559815683</v>
      </c>
      <c r="V22" s="10">
        <v>42916</v>
      </c>
      <c r="W22" s="12">
        <v>35</v>
      </c>
      <c r="X22" s="11">
        <v>37.919902971717946</v>
      </c>
      <c r="Y22" s="12">
        <v>35</v>
      </c>
      <c r="Z22" s="11">
        <v>87.075465563488947</v>
      </c>
      <c r="AA22" s="12">
        <v>35</v>
      </c>
      <c r="AB22" s="11">
        <v>52.501026193784611</v>
      </c>
      <c r="AC22" s="12">
        <v>35</v>
      </c>
      <c r="AD22" s="11">
        <v>1.2068983412057339</v>
      </c>
    </row>
    <row r="23" spans="2:30" ht="20.100000000000001" customHeight="1" x14ac:dyDescent="0.25">
      <c r="B23" s="10">
        <v>43100</v>
      </c>
      <c r="C23" s="12">
        <v>24</v>
      </c>
      <c r="D23" s="11">
        <v>35.365910019758154</v>
      </c>
      <c r="E23" s="12">
        <v>24</v>
      </c>
      <c r="F23" s="11">
        <v>39.267934288543429</v>
      </c>
      <c r="G23" s="12">
        <v>24</v>
      </c>
      <c r="H23" s="11">
        <v>8.3450063604446836</v>
      </c>
      <c r="I23" s="12">
        <v>24</v>
      </c>
      <c r="J23" s="11">
        <v>10.78317118585147</v>
      </c>
      <c r="L23" s="21">
        <v>43100</v>
      </c>
      <c r="M23" s="31">
        <v>14</v>
      </c>
      <c r="N23" s="22">
        <v>35.058967354938083</v>
      </c>
      <c r="O23" s="31">
        <v>14</v>
      </c>
      <c r="P23" s="22">
        <v>25.76732506348716</v>
      </c>
      <c r="Q23" s="31">
        <v>14</v>
      </c>
      <c r="R23" s="22">
        <v>15.874541084598178</v>
      </c>
      <c r="S23" s="31">
        <v>14</v>
      </c>
      <c r="T23" s="23">
        <v>6.5465021311199791</v>
      </c>
      <c r="V23" s="10">
        <v>43100</v>
      </c>
      <c r="W23" s="12">
        <v>35</v>
      </c>
      <c r="X23" s="11">
        <v>37.687196997733487</v>
      </c>
      <c r="Y23" s="12">
        <v>35</v>
      </c>
      <c r="Z23" s="11">
        <v>101.25457298220573</v>
      </c>
      <c r="AA23" s="12">
        <v>35</v>
      </c>
      <c r="AB23" s="11">
        <v>18.475286438851967</v>
      </c>
      <c r="AC23" s="12">
        <v>35</v>
      </c>
      <c r="AD23" s="11">
        <v>3.7348422737461067</v>
      </c>
    </row>
    <row r="24" spans="2:30" ht="20.100000000000001" customHeight="1" x14ac:dyDescent="0.25">
      <c r="B24" s="10">
        <v>43281</v>
      </c>
      <c r="C24" s="12">
        <v>24</v>
      </c>
      <c r="D24" s="11">
        <v>39.716359250208981</v>
      </c>
      <c r="E24" s="12">
        <v>24</v>
      </c>
      <c r="F24" s="11">
        <v>46.3682654546649</v>
      </c>
      <c r="G24" s="12">
        <v>24</v>
      </c>
      <c r="H24" s="11">
        <v>25.666574377804022</v>
      </c>
      <c r="I24" s="12">
        <v>24</v>
      </c>
      <c r="J24" s="11">
        <v>2.1775533167000001</v>
      </c>
      <c r="L24" s="21">
        <v>43281</v>
      </c>
      <c r="M24" s="31">
        <v>14</v>
      </c>
      <c r="N24" s="22">
        <v>35.138198542030082</v>
      </c>
      <c r="O24" s="31">
        <v>14</v>
      </c>
      <c r="P24" s="22">
        <v>66.341920875510468</v>
      </c>
      <c r="Q24" s="31">
        <v>14</v>
      </c>
      <c r="R24" s="22">
        <v>16.490988629018506</v>
      </c>
      <c r="S24" s="31">
        <v>14</v>
      </c>
      <c r="T24" s="23">
        <v>2.7951623532200851</v>
      </c>
      <c r="V24" s="10">
        <v>43281</v>
      </c>
      <c r="W24" s="12">
        <v>35</v>
      </c>
      <c r="X24" s="11">
        <v>33.687114853440029</v>
      </c>
      <c r="Y24" s="12">
        <v>35</v>
      </c>
      <c r="Z24" s="11">
        <v>116.60534570974654</v>
      </c>
      <c r="AA24" s="12">
        <v>35</v>
      </c>
      <c r="AB24" s="11">
        <v>54.915434590528875</v>
      </c>
      <c r="AC24" s="12">
        <v>35</v>
      </c>
      <c r="AD24" s="11">
        <v>16.959482297358274</v>
      </c>
    </row>
    <row r="25" spans="2:30" ht="20.100000000000001" customHeight="1" x14ac:dyDescent="0.25">
      <c r="B25" s="10">
        <v>43465</v>
      </c>
      <c r="C25" s="12">
        <v>24</v>
      </c>
      <c r="D25" s="11">
        <v>35.783605459087283</v>
      </c>
      <c r="E25" s="12">
        <v>24</v>
      </c>
      <c r="F25" s="11">
        <v>46.407608441147779</v>
      </c>
      <c r="G25" s="12">
        <v>24</v>
      </c>
      <c r="H25" s="11">
        <v>7.5319782983025334</v>
      </c>
      <c r="I25" s="12">
        <v>24</v>
      </c>
      <c r="J25" s="11">
        <v>2.9277660664000003</v>
      </c>
      <c r="L25" s="21">
        <v>43465</v>
      </c>
      <c r="M25" s="31">
        <v>14</v>
      </c>
      <c r="N25" s="22">
        <v>26.208312737173621</v>
      </c>
      <c r="O25" s="31">
        <v>14</v>
      </c>
      <c r="P25" s="22">
        <v>68.507221060297354</v>
      </c>
      <c r="Q25" s="31">
        <v>14</v>
      </c>
      <c r="R25" s="22">
        <v>18.850696212916827</v>
      </c>
      <c r="S25" s="31">
        <v>14</v>
      </c>
      <c r="T25" s="23">
        <v>1.9887231121818425</v>
      </c>
      <c r="V25" s="10">
        <v>43465</v>
      </c>
      <c r="W25" s="12">
        <v>35</v>
      </c>
      <c r="X25" s="11">
        <v>36.679512342399441</v>
      </c>
      <c r="Y25" s="12">
        <v>35</v>
      </c>
      <c r="Z25" s="11">
        <v>130.02565560188103</v>
      </c>
      <c r="AA25" s="12">
        <v>35</v>
      </c>
      <c r="AB25" s="11">
        <v>35.547613975765735</v>
      </c>
      <c r="AC25" s="12">
        <v>35</v>
      </c>
      <c r="AD25" s="11">
        <v>4.8642365937705865</v>
      </c>
    </row>
    <row r="26" spans="2:30" ht="20.100000000000001" customHeight="1" x14ac:dyDescent="0.25">
      <c r="B26" s="10">
        <v>43646</v>
      </c>
      <c r="C26" s="12">
        <v>24</v>
      </c>
      <c r="D26" s="11">
        <v>31.972364697359414</v>
      </c>
      <c r="E26" s="12">
        <v>24</v>
      </c>
      <c r="F26" s="11">
        <v>46.537723736490946</v>
      </c>
      <c r="G26" s="12">
        <v>24</v>
      </c>
      <c r="H26" s="11">
        <v>22.18484227471194</v>
      </c>
      <c r="I26" s="12">
        <v>24</v>
      </c>
      <c r="J26" s="11">
        <v>5.0687628305400008</v>
      </c>
      <c r="L26" s="21">
        <v>43646</v>
      </c>
      <c r="M26" s="31">
        <v>14</v>
      </c>
      <c r="N26" s="22">
        <v>28.70501509200399</v>
      </c>
      <c r="O26" s="31">
        <v>14</v>
      </c>
      <c r="P26" s="22">
        <v>72.909297143457977</v>
      </c>
      <c r="Q26" s="31">
        <v>14</v>
      </c>
      <c r="R26" s="22">
        <v>21.742936680061732</v>
      </c>
      <c r="S26" s="31">
        <v>14</v>
      </c>
      <c r="T26" s="23">
        <v>4.7499175796872501</v>
      </c>
      <c r="V26" s="10">
        <v>43646</v>
      </c>
      <c r="W26" s="12">
        <v>35</v>
      </c>
      <c r="X26" s="11">
        <v>32.566321090375716</v>
      </c>
      <c r="Y26" s="12">
        <v>35</v>
      </c>
      <c r="Z26" s="11">
        <v>97.649516924590344</v>
      </c>
      <c r="AA26" s="12">
        <v>35</v>
      </c>
      <c r="AB26" s="11">
        <v>38.597813752283258</v>
      </c>
      <c r="AC26" s="12">
        <v>35</v>
      </c>
      <c r="AD26" s="11">
        <v>7.4693830345569996</v>
      </c>
    </row>
    <row r="27" spans="2:30" ht="20.100000000000001" customHeight="1" x14ac:dyDescent="0.25">
      <c r="B27" s="10">
        <v>43830</v>
      </c>
      <c r="C27" s="12">
        <v>24</v>
      </c>
      <c r="D27" s="11">
        <v>43.422569572784028</v>
      </c>
      <c r="E27" s="12">
        <v>24</v>
      </c>
      <c r="F27" s="11">
        <v>33.891285600125613</v>
      </c>
      <c r="G27" s="12">
        <v>24</v>
      </c>
      <c r="H27" s="11">
        <v>12.739500261191761</v>
      </c>
      <c r="I27" s="12">
        <v>24</v>
      </c>
      <c r="J27" s="11">
        <v>6.1849309221490607</v>
      </c>
      <c r="L27" s="21">
        <v>43830</v>
      </c>
      <c r="M27" s="31">
        <v>14</v>
      </c>
      <c r="N27" s="22">
        <v>31.179106125874799</v>
      </c>
      <c r="O27" s="31">
        <v>14</v>
      </c>
      <c r="P27" s="22">
        <v>70.81110301385435</v>
      </c>
      <c r="Q27" s="31">
        <v>14</v>
      </c>
      <c r="R27" s="22">
        <v>23.06779940952298</v>
      </c>
      <c r="S27" s="31">
        <v>14</v>
      </c>
      <c r="T27" s="23">
        <v>1.995796708740412</v>
      </c>
      <c r="V27" s="10">
        <v>43830</v>
      </c>
      <c r="W27" s="12">
        <v>35</v>
      </c>
      <c r="X27" s="11">
        <v>27.502923506611342</v>
      </c>
      <c r="Y27" s="12">
        <v>35</v>
      </c>
      <c r="Z27" s="11">
        <v>101.21575823290279</v>
      </c>
      <c r="AA27" s="12">
        <v>35</v>
      </c>
      <c r="AB27" s="11">
        <v>16.095950755503885</v>
      </c>
      <c r="AC27" s="12">
        <v>35</v>
      </c>
      <c r="AD27" s="11">
        <v>4.4217251067813121</v>
      </c>
    </row>
    <row r="28" spans="2:30" ht="20.100000000000001" customHeight="1" x14ac:dyDescent="0.25">
      <c r="B28" s="10">
        <v>44012</v>
      </c>
      <c r="C28" s="12">
        <v>24</v>
      </c>
      <c r="D28" s="11">
        <v>25.701549262166836</v>
      </c>
      <c r="E28" s="12">
        <v>24</v>
      </c>
      <c r="F28" s="11">
        <v>28.003810767086666</v>
      </c>
      <c r="G28" s="12">
        <v>24</v>
      </c>
      <c r="H28" s="11">
        <v>3.1684984224991082</v>
      </c>
      <c r="I28" s="12">
        <v>24</v>
      </c>
      <c r="J28" s="11">
        <v>2.4404556710866476</v>
      </c>
      <c r="L28" s="21">
        <v>44012</v>
      </c>
      <c r="M28" s="31">
        <v>14</v>
      </c>
      <c r="N28" s="22">
        <v>40.305049076114543</v>
      </c>
      <c r="O28" s="31">
        <v>14</v>
      </c>
      <c r="P28" s="22">
        <v>34.077580743948175</v>
      </c>
      <c r="Q28" s="31">
        <v>14</v>
      </c>
      <c r="R28" s="22">
        <v>19.207636054355561</v>
      </c>
      <c r="S28" s="31">
        <v>14</v>
      </c>
      <c r="T28" s="23">
        <v>3.6676146207481981</v>
      </c>
      <c r="V28" s="10">
        <v>44012</v>
      </c>
      <c r="W28" s="12">
        <v>35</v>
      </c>
      <c r="X28" s="11">
        <v>23.167845277634672</v>
      </c>
      <c r="Y28" s="12">
        <v>35</v>
      </c>
      <c r="Z28" s="11">
        <v>105.68092621610319</v>
      </c>
      <c r="AA28" s="12">
        <v>35</v>
      </c>
      <c r="AB28" s="11">
        <v>31.83755298220596</v>
      </c>
      <c r="AC28" s="12">
        <v>35</v>
      </c>
      <c r="AD28" s="11">
        <v>11.573672244321729</v>
      </c>
    </row>
    <row r="29" spans="2:30" ht="20.100000000000001" customHeight="1" x14ac:dyDescent="0.25">
      <c r="B29" s="10">
        <v>44196</v>
      </c>
      <c r="C29" s="12">
        <v>24</v>
      </c>
      <c r="D29" s="11">
        <v>11.048411669911221</v>
      </c>
      <c r="E29" s="12">
        <v>24</v>
      </c>
      <c r="F29" s="11">
        <v>21.146346620165456</v>
      </c>
      <c r="G29" s="12">
        <v>24</v>
      </c>
      <c r="H29" s="11">
        <v>2.261813302056439</v>
      </c>
      <c r="I29" s="12">
        <v>24</v>
      </c>
      <c r="J29" s="11">
        <v>1.8556465656424954</v>
      </c>
      <c r="L29" s="21">
        <v>44196</v>
      </c>
      <c r="M29" s="31">
        <v>14</v>
      </c>
      <c r="N29" s="22">
        <v>38.727756495535743</v>
      </c>
      <c r="O29" s="31">
        <v>14</v>
      </c>
      <c r="P29" s="22">
        <v>56.990962959298649</v>
      </c>
      <c r="Q29" s="31">
        <v>14</v>
      </c>
      <c r="R29" s="22">
        <v>16.061167795073839</v>
      </c>
      <c r="S29" s="31">
        <v>14</v>
      </c>
      <c r="T29" s="23">
        <v>13.334489388766041</v>
      </c>
      <c r="V29" s="10">
        <v>44196</v>
      </c>
      <c r="W29" s="12">
        <v>35</v>
      </c>
      <c r="X29" s="11">
        <v>21.475909410707978</v>
      </c>
      <c r="Y29" s="12">
        <v>35</v>
      </c>
      <c r="Z29" s="11">
        <v>115.69133221097293</v>
      </c>
      <c r="AA29" s="12">
        <v>35</v>
      </c>
      <c r="AB29" s="11">
        <v>15.704152698038776</v>
      </c>
      <c r="AC29" s="12">
        <v>35</v>
      </c>
      <c r="AD29" s="11">
        <v>14.072132452724636</v>
      </c>
    </row>
    <row r="30" spans="2:30" ht="20.100000000000001" customHeight="1" x14ac:dyDescent="0.25">
      <c r="B30" s="10">
        <v>44377</v>
      </c>
      <c r="C30" s="12">
        <v>24</v>
      </c>
      <c r="D30" s="11">
        <v>19.991233240394944</v>
      </c>
      <c r="E30" s="12">
        <v>24</v>
      </c>
      <c r="F30" s="11">
        <v>56.172244359980702</v>
      </c>
      <c r="G30" s="12">
        <v>24</v>
      </c>
      <c r="H30" s="11">
        <v>13.195126558976336</v>
      </c>
      <c r="I30" s="12">
        <v>24</v>
      </c>
      <c r="J30" s="11">
        <v>3.3294468073826571</v>
      </c>
      <c r="L30" s="21">
        <v>44377</v>
      </c>
      <c r="M30" s="31">
        <v>14</v>
      </c>
      <c r="N30" s="22">
        <v>20.363771519395492</v>
      </c>
      <c r="O30" s="31">
        <v>14</v>
      </c>
      <c r="P30" s="22">
        <v>98.405085181860045</v>
      </c>
      <c r="Q30" s="31">
        <v>14</v>
      </c>
      <c r="R30" s="22">
        <v>15.583328398564392</v>
      </c>
      <c r="S30" s="31">
        <v>14</v>
      </c>
      <c r="T30" s="23">
        <v>7.9399465879402822</v>
      </c>
      <c r="V30" s="10">
        <v>44377</v>
      </c>
      <c r="W30" s="12">
        <v>35</v>
      </c>
      <c r="X30" s="11">
        <v>21.0012937791887</v>
      </c>
      <c r="Y30" s="12">
        <v>35</v>
      </c>
      <c r="Z30" s="11">
        <v>126.91368835626508</v>
      </c>
      <c r="AA30" s="12">
        <v>35</v>
      </c>
      <c r="AB30" s="11">
        <v>35.24604039435539</v>
      </c>
      <c r="AC30" s="12">
        <v>35</v>
      </c>
      <c r="AD30" s="11">
        <v>13.871540783736531</v>
      </c>
    </row>
    <row r="31" spans="2:30" ht="20.100000000000001" customHeight="1" x14ac:dyDescent="0.25">
      <c r="B31" s="10">
        <v>44561</v>
      </c>
      <c r="C31" s="12">
        <v>24</v>
      </c>
      <c r="D31" s="11">
        <v>25.930892184125387</v>
      </c>
      <c r="E31" s="12">
        <v>24</v>
      </c>
      <c r="F31" s="11">
        <v>61.422549403872523</v>
      </c>
      <c r="G31" s="12">
        <v>24</v>
      </c>
      <c r="H31" s="11">
        <v>17.298252626079272</v>
      </c>
      <c r="I31" s="12">
        <v>24</v>
      </c>
      <c r="J31" s="11">
        <v>4.3364442473692915</v>
      </c>
      <c r="L31" s="21">
        <v>44561</v>
      </c>
      <c r="M31" s="31">
        <v>14</v>
      </c>
      <c r="N31" s="22">
        <v>19.330390790341081</v>
      </c>
      <c r="O31" s="31">
        <v>14</v>
      </c>
      <c r="P31" s="22">
        <v>82.790787597894919</v>
      </c>
      <c r="Q31" s="31">
        <v>14</v>
      </c>
      <c r="R31" s="22">
        <v>19.442541905734213</v>
      </c>
      <c r="S31" s="31">
        <v>14</v>
      </c>
      <c r="T31" s="23">
        <v>2.6095405566301113</v>
      </c>
      <c r="V31" s="10">
        <v>44561</v>
      </c>
      <c r="W31" s="12">
        <v>35</v>
      </c>
      <c r="X31" s="11">
        <v>26.432055509359575</v>
      </c>
      <c r="Y31" s="12">
        <v>35</v>
      </c>
      <c r="Z31" s="11">
        <v>134.80057368566392</v>
      </c>
      <c r="AA31" s="12">
        <v>35</v>
      </c>
      <c r="AB31" s="11">
        <v>33.930418624487302</v>
      </c>
      <c r="AC31" s="12">
        <v>35</v>
      </c>
      <c r="AD31" s="11">
        <v>18.306070383455143</v>
      </c>
    </row>
    <row r="32" spans="2:30" ht="20.100000000000001" customHeight="1" x14ac:dyDescent="0.25">
      <c r="B32" s="10">
        <v>44742</v>
      </c>
      <c r="C32" s="12">
        <v>24</v>
      </c>
      <c r="D32" s="11">
        <v>37.94938054549565</v>
      </c>
      <c r="E32" s="12">
        <v>24</v>
      </c>
      <c r="F32" s="11">
        <v>53.958868299937244</v>
      </c>
      <c r="G32" s="12">
        <v>24</v>
      </c>
      <c r="H32" s="11">
        <v>26.488280657136503</v>
      </c>
      <c r="I32" s="12">
        <v>24</v>
      </c>
      <c r="J32" s="11">
        <v>0.81189827000000014</v>
      </c>
      <c r="L32" s="34">
        <v>44742</v>
      </c>
      <c r="M32" s="25">
        <v>14</v>
      </c>
      <c r="N32" s="32">
        <v>24.971254897834815</v>
      </c>
      <c r="O32" s="25">
        <v>14</v>
      </c>
      <c r="P32" s="32">
        <v>73.301738885812284</v>
      </c>
      <c r="Q32" s="25">
        <v>14</v>
      </c>
      <c r="R32" s="32">
        <v>19.535720758986123</v>
      </c>
      <c r="S32" s="25">
        <v>14</v>
      </c>
      <c r="T32" s="33">
        <v>9.8638971905501425</v>
      </c>
      <c r="V32" s="10">
        <v>44742</v>
      </c>
      <c r="W32" s="12">
        <v>35</v>
      </c>
      <c r="X32" s="11">
        <v>36.425659302067068</v>
      </c>
      <c r="Y32" s="12">
        <v>35</v>
      </c>
      <c r="Z32" s="11">
        <v>135.83800223431103</v>
      </c>
      <c r="AA32" s="12">
        <v>35</v>
      </c>
      <c r="AB32" s="11">
        <v>64.651466980101659</v>
      </c>
      <c r="AC32" s="12">
        <v>35</v>
      </c>
      <c r="AD32" s="11">
        <v>7.6684400369680166</v>
      </c>
    </row>
    <row r="33" ht="20.100000000000001" customHeight="1" x14ac:dyDescent="0.25"/>
  </sheetData>
  <mergeCells count="21">
    <mergeCell ref="C8:D8"/>
    <mergeCell ref="E8:J8"/>
    <mergeCell ref="M5:T5"/>
    <mergeCell ref="M6:N7"/>
    <mergeCell ref="O6:P7"/>
    <mergeCell ref="Q6:R7"/>
    <mergeCell ref="S6:T7"/>
    <mergeCell ref="M8:N8"/>
    <mergeCell ref="O8:T8"/>
    <mergeCell ref="C5:J5"/>
    <mergeCell ref="C6:D7"/>
    <mergeCell ref="E6:F7"/>
    <mergeCell ref="G6:H7"/>
    <mergeCell ref="I6:J7"/>
    <mergeCell ref="W8:X8"/>
    <mergeCell ref="Y8:AD8"/>
    <mergeCell ref="W5:AD5"/>
    <mergeCell ref="W6:X7"/>
    <mergeCell ref="Y6:Z7"/>
    <mergeCell ref="AA6:AB7"/>
    <mergeCell ref="AC6:AD7"/>
  </mergeCells>
  <hyperlinks>
    <hyperlink ref="A4" location="'List of contents'!A1" tooltip="Changes view to 'List of contents' sheet" display="'Back to 'List of contents'" xr:uid="{00000000-0004-0000-2900-000000000000}"/>
  </hyperlinks>
  <pageMargins left="0.75" right="0.75" top="1" bottom="1" header="0.5" footer="0.5"/>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39C9EC9-674C-4C6C-8BFD-15C271713A8C}">
  <dimension ref="A1:AD33"/>
  <sheetViews>
    <sheetView workbookViewId="0">
      <pane ySplit="9" topLeftCell="A19" activePane="bottomLeft" state="frozen"/>
      <selection pane="bottomLeft" activeCell="A4" sqref="A4"/>
    </sheetView>
  </sheetViews>
  <sheetFormatPr defaultRowHeight="14.25" x14ac:dyDescent="0.25"/>
  <cols>
    <col min="2" max="30" width="10.28515625" customWidth="1"/>
  </cols>
  <sheetData>
    <row r="1" spans="1:30" ht="22.5" x14ac:dyDescent="0.35">
      <c r="A1" s="4" t="s">
        <v>264</v>
      </c>
    </row>
    <row r="2" spans="1:30" ht="20.100000000000001" customHeight="1" x14ac:dyDescent="0.3">
      <c r="A2" s="5" t="s">
        <v>265</v>
      </c>
    </row>
    <row r="3" spans="1:30" ht="20.100000000000001" customHeight="1" x14ac:dyDescent="0.25">
      <c r="A3" s="2" t="s">
        <v>266</v>
      </c>
    </row>
    <row r="4" spans="1:30" ht="20.100000000000001" customHeight="1" x14ac:dyDescent="0.25">
      <c r="A4" s="3" t="s">
        <v>2</v>
      </c>
    </row>
    <row r="5" spans="1:30" ht="20.100000000000001" customHeight="1" x14ac:dyDescent="0.25">
      <c r="C5" s="46" t="s">
        <v>14</v>
      </c>
      <c r="D5" s="47"/>
      <c r="E5" s="47"/>
      <c r="F5" s="47"/>
      <c r="G5" s="47"/>
      <c r="H5" s="47"/>
      <c r="I5" s="47"/>
      <c r="J5" s="47"/>
      <c r="L5" s="14"/>
      <c r="M5" s="52" t="s">
        <v>15</v>
      </c>
      <c r="N5" s="53"/>
      <c r="O5" s="53"/>
      <c r="P5" s="53"/>
      <c r="Q5" s="53"/>
      <c r="R5" s="53"/>
      <c r="S5" s="53"/>
      <c r="T5" s="53"/>
      <c r="W5" s="46" t="s">
        <v>16</v>
      </c>
      <c r="X5" s="47"/>
      <c r="Y5" s="47"/>
      <c r="Z5" s="47"/>
      <c r="AA5" s="47"/>
      <c r="AB5" s="47"/>
      <c r="AC5" s="47"/>
      <c r="AD5" s="47"/>
    </row>
    <row r="6" spans="1:30" ht="20.100000000000001" customHeight="1" x14ac:dyDescent="0.25">
      <c r="C6" s="48" t="s">
        <v>62</v>
      </c>
      <c r="D6" s="59"/>
      <c r="E6" s="48" t="s">
        <v>63</v>
      </c>
      <c r="F6" s="59"/>
      <c r="G6" s="48" t="s">
        <v>64</v>
      </c>
      <c r="H6" s="59"/>
      <c r="I6" s="48" t="s">
        <v>65</v>
      </c>
      <c r="J6" s="59"/>
      <c r="L6" s="17"/>
      <c r="M6" s="54" t="s">
        <v>62</v>
      </c>
      <c r="N6" s="61"/>
      <c r="O6" s="54" t="s">
        <v>63</v>
      </c>
      <c r="P6" s="61"/>
      <c r="Q6" s="54" t="s">
        <v>64</v>
      </c>
      <c r="R6" s="61"/>
      <c r="S6" s="54" t="s">
        <v>65</v>
      </c>
      <c r="T6" s="61"/>
      <c r="W6" s="48" t="s">
        <v>62</v>
      </c>
      <c r="X6" s="59"/>
      <c r="Y6" s="48" t="s">
        <v>63</v>
      </c>
      <c r="Z6" s="59"/>
      <c r="AA6" s="48" t="s">
        <v>64</v>
      </c>
      <c r="AB6" s="59"/>
      <c r="AC6" s="48" t="s">
        <v>64</v>
      </c>
      <c r="AD6" s="59"/>
    </row>
    <row r="7" spans="1:30" ht="24.95" customHeight="1" x14ac:dyDescent="0.25">
      <c r="C7" s="49"/>
      <c r="D7" s="60"/>
      <c r="E7" s="49"/>
      <c r="F7" s="60"/>
      <c r="G7" s="49"/>
      <c r="H7" s="60"/>
      <c r="I7" s="49"/>
      <c r="J7" s="60"/>
      <c r="L7" s="17"/>
      <c r="M7" s="55"/>
      <c r="N7" s="62"/>
      <c r="O7" s="55"/>
      <c r="P7" s="62"/>
      <c r="Q7" s="55"/>
      <c r="R7" s="62"/>
      <c r="S7" s="55"/>
      <c r="T7" s="62"/>
      <c r="W7" s="49"/>
      <c r="X7" s="60"/>
      <c r="Y7" s="49"/>
      <c r="Z7" s="60"/>
      <c r="AA7" s="49"/>
      <c r="AB7" s="60"/>
      <c r="AC7" s="49"/>
      <c r="AD7" s="60"/>
    </row>
    <row r="8" spans="1:30" ht="24.95" customHeight="1" x14ac:dyDescent="0.25">
      <c r="C8" s="50" t="s">
        <v>7</v>
      </c>
      <c r="D8" s="47"/>
      <c r="E8" s="65" t="s">
        <v>42</v>
      </c>
      <c r="F8" s="47"/>
      <c r="G8" s="47"/>
      <c r="H8" s="47"/>
      <c r="I8" s="47"/>
      <c r="J8" s="51"/>
      <c r="L8" s="17"/>
      <c r="M8" s="63" t="s">
        <v>7</v>
      </c>
      <c r="N8" s="53"/>
      <c r="O8" s="66" t="s">
        <v>42</v>
      </c>
      <c r="P8" s="53"/>
      <c r="Q8" s="53"/>
      <c r="R8" s="53"/>
      <c r="S8" s="53"/>
      <c r="T8" s="64"/>
      <c r="W8" s="50" t="s">
        <v>7</v>
      </c>
      <c r="X8" s="47"/>
      <c r="Y8" s="65" t="s">
        <v>42</v>
      </c>
      <c r="Z8" s="47"/>
      <c r="AA8" s="47"/>
      <c r="AB8" s="47"/>
      <c r="AC8" s="47"/>
      <c r="AD8" s="51"/>
    </row>
    <row r="9" spans="1:30" ht="28.5" x14ac:dyDescent="0.25">
      <c r="C9" s="7" t="s">
        <v>8</v>
      </c>
      <c r="D9" s="7" t="s">
        <v>43</v>
      </c>
      <c r="E9" s="7" t="s">
        <v>8</v>
      </c>
      <c r="F9" s="7" t="s">
        <v>43</v>
      </c>
      <c r="G9" s="7" t="s">
        <v>8</v>
      </c>
      <c r="H9" s="7" t="s">
        <v>43</v>
      </c>
      <c r="I9" s="7" t="s">
        <v>8</v>
      </c>
      <c r="J9" s="7" t="s">
        <v>43</v>
      </c>
      <c r="L9" s="17"/>
      <c r="M9" s="18" t="s">
        <v>8</v>
      </c>
      <c r="N9" s="18" t="s">
        <v>43</v>
      </c>
      <c r="O9" s="18" t="s">
        <v>8</v>
      </c>
      <c r="P9" s="18" t="s">
        <v>43</v>
      </c>
      <c r="Q9" s="18" t="s">
        <v>8</v>
      </c>
      <c r="R9" s="18" t="s">
        <v>43</v>
      </c>
      <c r="S9" s="18" t="s">
        <v>8</v>
      </c>
      <c r="T9" s="18" t="s">
        <v>43</v>
      </c>
      <c r="W9" s="7" t="s">
        <v>8</v>
      </c>
      <c r="X9" s="7" t="s">
        <v>43</v>
      </c>
      <c r="Y9" s="7" t="s">
        <v>8</v>
      </c>
      <c r="Z9" s="7" t="s">
        <v>43</v>
      </c>
      <c r="AA9" s="7" t="s">
        <v>8</v>
      </c>
      <c r="AB9" s="7" t="s">
        <v>43</v>
      </c>
      <c r="AC9" s="7" t="s">
        <v>8</v>
      </c>
      <c r="AD9" s="7" t="s">
        <v>43</v>
      </c>
    </row>
    <row r="10" spans="1:30" ht="20.100000000000001" customHeight="1" x14ac:dyDescent="0.25">
      <c r="B10" s="10">
        <v>40724</v>
      </c>
      <c r="C10" s="12"/>
      <c r="D10" s="11"/>
      <c r="E10" s="12">
        <v>11</v>
      </c>
      <c r="F10" s="11">
        <v>38.632350710728886</v>
      </c>
      <c r="G10" s="12">
        <v>11</v>
      </c>
      <c r="H10" s="11">
        <v>10.677939597100053</v>
      </c>
      <c r="I10" s="12">
        <v>11</v>
      </c>
      <c r="J10" s="11">
        <v>2.5642398272987905</v>
      </c>
      <c r="L10" s="21">
        <v>40724</v>
      </c>
      <c r="M10" s="28"/>
      <c r="N10" s="29"/>
      <c r="O10" s="28">
        <v>7</v>
      </c>
      <c r="P10" s="29">
        <v>21.730945015728</v>
      </c>
      <c r="Q10" s="28">
        <v>7</v>
      </c>
      <c r="R10" s="29">
        <v>4.0252889109758607</v>
      </c>
      <c r="S10" s="28">
        <v>7</v>
      </c>
      <c r="T10" s="30">
        <v>11.231570058270357</v>
      </c>
      <c r="V10" s="10">
        <v>40724</v>
      </c>
      <c r="W10" s="12"/>
      <c r="X10" s="11"/>
      <c r="Y10" s="12">
        <v>7</v>
      </c>
      <c r="Z10" s="11">
        <v>31.391938504148715</v>
      </c>
      <c r="AA10" s="12">
        <v>7</v>
      </c>
      <c r="AB10" s="11">
        <v>26.196402369512519</v>
      </c>
      <c r="AC10" s="12">
        <v>7</v>
      </c>
      <c r="AD10" s="11">
        <v>0</v>
      </c>
    </row>
    <row r="11" spans="1:30" ht="20.100000000000001" customHeight="1" x14ac:dyDescent="0.25">
      <c r="B11" s="10">
        <v>40908</v>
      </c>
      <c r="C11" s="12">
        <v>11</v>
      </c>
      <c r="D11" s="11">
        <v>29.243728292701292</v>
      </c>
      <c r="E11" s="12">
        <v>11</v>
      </c>
      <c r="F11" s="11">
        <v>8.4652904417695858</v>
      </c>
      <c r="G11" s="12">
        <v>11</v>
      </c>
      <c r="H11" s="11">
        <v>3.0951666138112923</v>
      </c>
      <c r="I11" s="12">
        <v>11</v>
      </c>
      <c r="J11" s="11">
        <v>3.8053139139711103</v>
      </c>
      <c r="L11" s="21">
        <v>40908</v>
      </c>
      <c r="M11" s="31">
        <v>7</v>
      </c>
      <c r="N11" s="22">
        <v>15.518284306281648</v>
      </c>
      <c r="O11" s="31">
        <v>7</v>
      </c>
      <c r="P11" s="22">
        <v>30.298684383695001</v>
      </c>
      <c r="Q11" s="31">
        <v>7</v>
      </c>
      <c r="R11" s="22">
        <v>4.0488169027323897</v>
      </c>
      <c r="S11" s="31">
        <v>7</v>
      </c>
      <c r="T11" s="23">
        <v>4.2911374727994582</v>
      </c>
      <c r="V11" s="10">
        <v>40908</v>
      </c>
      <c r="W11" s="12">
        <v>7</v>
      </c>
      <c r="X11" s="11">
        <v>50.894874520667287</v>
      </c>
      <c r="Y11" s="12">
        <v>7</v>
      </c>
      <c r="Z11" s="11">
        <v>39.096865861869702</v>
      </c>
      <c r="AA11" s="12">
        <v>7</v>
      </c>
      <c r="AB11" s="11">
        <v>9.678786163694749</v>
      </c>
      <c r="AC11" s="12">
        <v>7</v>
      </c>
      <c r="AD11" s="11">
        <v>1.8100005565971564</v>
      </c>
    </row>
    <row r="12" spans="1:30" ht="20.100000000000001" customHeight="1" x14ac:dyDescent="0.25">
      <c r="B12" s="10">
        <v>41090</v>
      </c>
      <c r="C12" s="12">
        <v>11</v>
      </c>
      <c r="D12" s="11">
        <v>31.878122751775624</v>
      </c>
      <c r="E12" s="12">
        <v>11</v>
      </c>
      <c r="F12" s="11">
        <v>26.085522843435534</v>
      </c>
      <c r="G12" s="12">
        <v>11</v>
      </c>
      <c r="H12" s="11">
        <v>7.9189840569867034</v>
      </c>
      <c r="I12" s="12">
        <v>11</v>
      </c>
      <c r="J12" s="11">
        <v>15.720844329883501</v>
      </c>
      <c r="L12" s="21">
        <v>41090</v>
      </c>
      <c r="M12" s="31">
        <v>7</v>
      </c>
      <c r="N12" s="22">
        <v>15.953147614160956</v>
      </c>
      <c r="O12" s="31">
        <v>7</v>
      </c>
      <c r="P12" s="22">
        <v>30.013002868615004</v>
      </c>
      <c r="Q12" s="31">
        <v>7</v>
      </c>
      <c r="R12" s="22">
        <v>5.572795593220838</v>
      </c>
      <c r="S12" s="31">
        <v>7</v>
      </c>
      <c r="T12" s="23">
        <v>4.7696762449228851</v>
      </c>
      <c r="V12" s="10">
        <v>41090</v>
      </c>
      <c r="W12" s="12">
        <v>7</v>
      </c>
      <c r="X12" s="11">
        <v>52.058532289665195</v>
      </c>
      <c r="Y12" s="12">
        <v>7</v>
      </c>
      <c r="Z12" s="11">
        <v>33.886919813479203</v>
      </c>
      <c r="AA12" s="12">
        <v>7</v>
      </c>
      <c r="AB12" s="11">
        <v>28.315501468330442</v>
      </c>
      <c r="AC12" s="12">
        <v>7</v>
      </c>
      <c r="AD12" s="11">
        <v>0</v>
      </c>
    </row>
    <row r="13" spans="1:30" ht="20.100000000000001" customHeight="1" x14ac:dyDescent="0.25">
      <c r="B13" s="10">
        <v>41274</v>
      </c>
      <c r="C13" s="12">
        <v>11</v>
      </c>
      <c r="D13" s="11">
        <v>48.12760279051345</v>
      </c>
      <c r="E13" s="12">
        <v>11</v>
      </c>
      <c r="F13" s="11">
        <v>1.0765792865158568</v>
      </c>
      <c r="G13" s="12">
        <v>11</v>
      </c>
      <c r="H13" s="11">
        <v>5.1534845656751855</v>
      </c>
      <c r="I13" s="12">
        <v>11</v>
      </c>
      <c r="J13" s="11">
        <v>12.564982100000002</v>
      </c>
      <c r="L13" s="21">
        <v>41274</v>
      </c>
      <c r="M13" s="31">
        <v>7</v>
      </c>
      <c r="N13" s="22">
        <v>19.289460115634416</v>
      </c>
      <c r="O13" s="31">
        <v>7</v>
      </c>
      <c r="P13" s="22">
        <v>27.815528424894683</v>
      </c>
      <c r="Q13" s="31">
        <v>7</v>
      </c>
      <c r="R13" s="22">
        <v>5.5820158860992262</v>
      </c>
      <c r="S13" s="31">
        <v>7</v>
      </c>
      <c r="T13" s="23">
        <v>3.0123129890882838</v>
      </c>
      <c r="V13" s="10">
        <v>41274</v>
      </c>
      <c r="W13" s="12">
        <v>7</v>
      </c>
      <c r="X13" s="11">
        <v>25.740174423622893</v>
      </c>
      <c r="Y13" s="12">
        <v>7</v>
      </c>
      <c r="Z13" s="11">
        <v>82.549160064824534</v>
      </c>
      <c r="AA13" s="12">
        <v>7</v>
      </c>
      <c r="AB13" s="11">
        <v>1.6553485843756202</v>
      </c>
      <c r="AC13" s="12">
        <v>7</v>
      </c>
      <c r="AD13" s="11">
        <v>0</v>
      </c>
    </row>
    <row r="14" spans="1:30" ht="20.100000000000001" customHeight="1" x14ac:dyDescent="0.25">
      <c r="B14" s="10">
        <v>41455</v>
      </c>
      <c r="C14" s="12">
        <v>11</v>
      </c>
      <c r="D14" s="11">
        <v>53.542195676343042</v>
      </c>
      <c r="E14" s="12">
        <v>11</v>
      </c>
      <c r="F14" s="11">
        <v>30.115588079546725</v>
      </c>
      <c r="G14" s="12">
        <v>11</v>
      </c>
      <c r="H14" s="11">
        <v>11.547486721160348</v>
      </c>
      <c r="I14" s="12">
        <v>11</v>
      </c>
      <c r="J14" s="11">
        <v>8.218515</v>
      </c>
      <c r="L14" s="21">
        <v>41455</v>
      </c>
      <c r="M14" s="31">
        <v>7</v>
      </c>
      <c r="N14" s="22">
        <v>17.180935656014622</v>
      </c>
      <c r="O14" s="31">
        <v>7</v>
      </c>
      <c r="P14" s="22">
        <v>42.194281947596998</v>
      </c>
      <c r="Q14" s="31">
        <v>7</v>
      </c>
      <c r="R14" s="22">
        <v>6.4463245868976244</v>
      </c>
      <c r="S14" s="31">
        <v>7</v>
      </c>
      <c r="T14" s="23">
        <v>5.1842622630692796</v>
      </c>
      <c r="V14" s="10">
        <v>41455</v>
      </c>
      <c r="W14" s="12">
        <v>7</v>
      </c>
      <c r="X14" s="11">
        <v>32.080402034935751</v>
      </c>
      <c r="Y14" s="12">
        <v>7</v>
      </c>
      <c r="Z14" s="11">
        <v>39.095974595522264</v>
      </c>
      <c r="AA14" s="12">
        <v>7</v>
      </c>
      <c r="AB14" s="11">
        <v>37.368899670604854</v>
      </c>
      <c r="AC14" s="12">
        <v>7</v>
      </c>
      <c r="AD14" s="11">
        <v>0</v>
      </c>
    </row>
    <row r="15" spans="1:30" ht="20.100000000000001" customHeight="1" x14ac:dyDescent="0.25">
      <c r="B15" s="10">
        <v>41639</v>
      </c>
      <c r="C15" s="12">
        <v>11</v>
      </c>
      <c r="D15" s="11">
        <v>42.764466130173311</v>
      </c>
      <c r="E15" s="12">
        <v>11</v>
      </c>
      <c r="F15" s="11">
        <v>4.2770296977492084</v>
      </c>
      <c r="G15" s="12">
        <v>11</v>
      </c>
      <c r="H15" s="11">
        <v>3.1603326594960413</v>
      </c>
      <c r="I15" s="12">
        <v>11</v>
      </c>
      <c r="J15" s="11">
        <v>10.989307</v>
      </c>
      <c r="L15" s="21">
        <v>41639</v>
      </c>
      <c r="M15" s="31">
        <v>7</v>
      </c>
      <c r="N15" s="22">
        <v>18.114363059030616</v>
      </c>
      <c r="O15" s="31">
        <v>7</v>
      </c>
      <c r="P15" s="22">
        <v>31.8950210709</v>
      </c>
      <c r="Q15" s="31">
        <v>7</v>
      </c>
      <c r="R15" s="22">
        <v>6.9744807497795192</v>
      </c>
      <c r="S15" s="31">
        <v>7</v>
      </c>
      <c r="T15" s="23">
        <v>2.8563654928903737</v>
      </c>
      <c r="V15" s="10">
        <v>41639</v>
      </c>
      <c r="W15" s="12">
        <v>7</v>
      </c>
      <c r="X15" s="11">
        <v>38.045232994876685</v>
      </c>
      <c r="Y15" s="12">
        <v>7</v>
      </c>
      <c r="Z15" s="11">
        <v>64.286694182537701</v>
      </c>
      <c r="AA15" s="12">
        <v>7</v>
      </c>
      <c r="AB15" s="11">
        <v>1.9632775423323401</v>
      </c>
      <c r="AC15" s="12">
        <v>7</v>
      </c>
      <c r="AD15" s="11">
        <v>0</v>
      </c>
    </row>
    <row r="16" spans="1:30" ht="20.100000000000001" customHeight="1" x14ac:dyDescent="0.25">
      <c r="B16" s="10">
        <v>41820</v>
      </c>
      <c r="C16" s="12">
        <v>11</v>
      </c>
      <c r="D16" s="11">
        <v>69.13471082776401</v>
      </c>
      <c r="E16" s="12">
        <v>11</v>
      </c>
      <c r="F16" s="11">
        <v>22.392356759591593</v>
      </c>
      <c r="G16" s="12">
        <v>11</v>
      </c>
      <c r="H16" s="11">
        <v>15.277470547332978</v>
      </c>
      <c r="I16" s="12">
        <v>11</v>
      </c>
      <c r="J16" s="11">
        <v>13.710523469106773</v>
      </c>
      <c r="L16" s="21">
        <v>41820</v>
      </c>
      <c r="M16" s="31">
        <v>7</v>
      </c>
      <c r="N16" s="22">
        <v>24.427156891234262</v>
      </c>
      <c r="O16" s="31">
        <v>7</v>
      </c>
      <c r="P16" s="22">
        <v>27.022601365941043</v>
      </c>
      <c r="Q16" s="31">
        <v>7</v>
      </c>
      <c r="R16" s="22">
        <v>7.4174193194543898</v>
      </c>
      <c r="S16" s="31">
        <v>7</v>
      </c>
      <c r="T16" s="23">
        <v>4.7372775979594346</v>
      </c>
      <c r="V16" s="10">
        <v>41820</v>
      </c>
      <c r="W16" s="12">
        <v>7</v>
      </c>
      <c r="X16" s="11">
        <v>41.90894218511103</v>
      </c>
      <c r="Y16" s="12">
        <v>7</v>
      </c>
      <c r="Z16" s="11">
        <v>39.801831198294266</v>
      </c>
      <c r="AA16" s="12">
        <v>7</v>
      </c>
      <c r="AB16" s="11">
        <v>41.659122380858079</v>
      </c>
      <c r="AC16" s="12">
        <v>7</v>
      </c>
      <c r="AD16" s="11">
        <v>0</v>
      </c>
    </row>
    <row r="17" spans="2:30" ht="20.100000000000001" customHeight="1" x14ac:dyDescent="0.25">
      <c r="B17" s="10">
        <v>42004</v>
      </c>
      <c r="C17" s="12">
        <v>11</v>
      </c>
      <c r="D17" s="11">
        <v>50.626017046784376</v>
      </c>
      <c r="E17" s="12">
        <v>11</v>
      </c>
      <c r="F17" s="11">
        <v>24.144762387426809</v>
      </c>
      <c r="G17" s="12">
        <v>11</v>
      </c>
      <c r="H17" s="11">
        <v>8.2824193251244793</v>
      </c>
      <c r="I17" s="12">
        <v>11</v>
      </c>
      <c r="J17" s="11">
        <v>3.5226541192271115</v>
      </c>
      <c r="L17" s="21">
        <v>42004</v>
      </c>
      <c r="M17" s="31">
        <v>7</v>
      </c>
      <c r="N17" s="22">
        <v>26.063474235839095</v>
      </c>
      <c r="O17" s="31">
        <v>7</v>
      </c>
      <c r="P17" s="22">
        <v>34.406232082287005</v>
      </c>
      <c r="Q17" s="31">
        <v>7</v>
      </c>
      <c r="R17" s="22">
        <v>8.5930688597028624</v>
      </c>
      <c r="S17" s="31">
        <v>7</v>
      </c>
      <c r="T17" s="23">
        <v>2.6910197656897266</v>
      </c>
      <c r="V17" s="10">
        <v>42004</v>
      </c>
      <c r="W17" s="12">
        <v>7</v>
      </c>
      <c r="X17" s="11">
        <v>41.474916500456025</v>
      </c>
      <c r="Y17" s="12">
        <v>7</v>
      </c>
      <c r="Z17" s="11">
        <v>65.99661095804646</v>
      </c>
      <c r="AA17" s="12">
        <v>7</v>
      </c>
      <c r="AB17" s="11">
        <v>2.2206931622704045</v>
      </c>
      <c r="AC17" s="12">
        <v>7</v>
      </c>
      <c r="AD17" s="11">
        <v>0</v>
      </c>
    </row>
    <row r="18" spans="2:30" ht="20.100000000000001" customHeight="1" x14ac:dyDescent="0.25">
      <c r="B18" s="10">
        <v>42185</v>
      </c>
      <c r="C18" s="12">
        <v>11</v>
      </c>
      <c r="D18" s="11">
        <v>28.981047083883958</v>
      </c>
      <c r="E18" s="12">
        <v>11</v>
      </c>
      <c r="F18" s="11">
        <v>36.579430813556158</v>
      </c>
      <c r="G18" s="12">
        <v>11</v>
      </c>
      <c r="H18" s="11">
        <v>9.3160876977642442</v>
      </c>
      <c r="I18" s="12">
        <v>11</v>
      </c>
      <c r="J18" s="11">
        <v>5.6440971000000006</v>
      </c>
      <c r="L18" s="21">
        <v>42185</v>
      </c>
      <c r="M18" s="31">
        <v>7</v>
      </c>
      <c r="N18" s="22">
        <v>21.278910888934504</v>
      </c>
      <c r="O18" s="31">
        <v>7</v>
      </c>
      <c r="P18" s="22">
        <v>48.487085957934006</v>
      </c>
      <c r="Q18" s="31">
        <v>7</v>
      </c>
      <c r="R18" s="22">
        <v>9.0457264189583242</v>
      </c>
      <c r="S18" s="31">
        <v>7</v>
      </c>
      <c r="T18" s="23">
        <v>3.6204494501220865</v>
      </c>
      <c r="V18" s="10">
        <v>42185</v>
      </c>
      <c r="W18" s="12">
        <v>7</v>
      </c>
      <c r="X18" s="11">
        <v>35.150612725874893</v>
      </c>
      <c r="Y18" s="12">
        <v>7</v>
      </c>
      <c r="Z18" s="11">
        <v>60.675639914292134</v>
      </c>
      <c r="AA18" s="12">
        <v>7</v>
      </c>
      <c r="AB18" s="11">
        <v>42.305379173016469</v>
      </c>
      <c r="AC18" s="12">
        <v>7</v>
      </c>
      <c r="AD18" s="11">
        <v>2.3728668454996908</v>
      </c>
    </row>
    <row r="19" spans="2:30" ht="20.100000000000001" customHeight="1" x14ac:dyDescent="0.25">
      <c r="B19" s="10">
        <v>42369</v>
      </c>
      <c r="C19" s="12">
        <v>11</v>
      </c>
      <c r="D19" s="11">
        <v>30.065951304835171</v>
      </c>
      <c r="E19" s="12">
        <v>11</v>
      </c>
      <c r="F19" s="11">
        <v>26.041430640215413</v>
      </c>
      <c r="G19" s="12">
        <v>11</v>
      </c>
      <c r="H19" s="11">
        <v>9.511470013598327</v>
      </c>
      <c r="I19" s="12">
        <v>11</v>
      </c>
      <c r="J19" s="11">
        <v>8.4971790122313759</v>
      </c>
      <c r="L19" s="21">
        <v>42369</v>
      </c>
      <c r="M19" s="31">
        <v>7</v>
      </c>
      <c r="N19" s="22">
        <v>20.811465493523777</v>
      </c>
      <c r="O19" s="31">
        <v>7</v>
      </c>
      <c r="P19" s="22">
        <v>41.672291346725004</v>
      </c>
      <c r="Q19" s="31">
        <v>7</v>
      </c>
      <c r="R19" s="22">
        <v>9.7177612779781466</v>
      </c>
      <c r="S19" s="31">
        <v>7</v>
      </c>
      <c r="T19" s="23">
        <v>2.2782752662119106</v>
      </c>
      <c r="V19" s="10">
        <v>42369</v>
      </c>
      <c r="W19" s="12">
        <v>7</v>
      </c>
      <c r="X19" s="11">
        <v>34.541254927711485</v>
      </c>
      <c r="Y19" s="12">
        <v>7</v>
      </c>
      <c r="Z19" s="11">
        <v>68.819599148266207</v>
      </c>
      <c r="AA19" s="12">
        <v>7</v>
      </c>
      <c r="AB19" s="11">
        <v>2.4239014708336564</v>
      </c>
      <c r="AC19" s="12">
        <v>7</v>
      </c>
      <c r="AD19" s="11">
        <v>0</v>
      </c>
    </row>
    <row r="20" spans="2:30" ht="20.100000000000001" customHeight="1" x14ac:dyDescent="0.25">
      <c r="B20" s="10">
        <v>42551</v>
      </c>
      <c r="C20" s="12">
        <v>11</v>
      </c>
      <c r="D20" s="11">
        <v>43.561680170568593</v>
      </c>
      <c r="E20" s="12">
        <v>11</v>
      </c>
      <c r="F20" s="11">
        <v>27.333769025160048</v>
      </c>
      <c r="G20" s="12">
        <v>11</v>
      </c>
      <c r="H20" s="11">
        <v>13.739663755039716</v>
      </c>
      <c r="I20" s="12">
        <v>11</v>
      </c>
      <c r="J20" s="11">
        <v>3.4209768462743053</v>
      </c>
      <c r="L20" s="21">
        <v>42551</v>
      </c>
      <c r="M20" s="31">
        <v>7</v>
      </c>
      <c r="N20" s="22">
        <v>23.175923246376104</v>
      </c>
      <c r="O20" s="31">
        <v>7</v>
      </c>
      <c r="P20" s="22">
        <v>41.506693880560995</v>
      </c>
      <c r="Q20" s="31">
        <v>7</v>
      </c>
      <c r="R20" s="22">
        <v>9.5597364954137962</v>
      </c>
      <c r="S20" s="31">
        <v>7</v>
      </c>
      <c r="T20" s="23">
        <v>4.2357725599819673</v>
      </c>
      <c r="V20" s="10">
        <v>42551</v>
      </c>
      <c r="W20" s="12">
        <v>7</v>
      </c>
      <c r="X20" s="11">
        <v>32.308858950819705</v>
      </c>
      <c r="Y20" s="12">
        <v>7</v>
      </c>
      <c r="Z20" s="11">
        <v>59.67294805656411</v>
      </c>
      <c r="AA20" s="12">
        <v>7</v>
      </c>
      <c r="AB20" s="11">
        <v>39.090574367892643</v>
      </c>
      <c r="AC20" s="12">
        <v>7</v>
      </c>
      <c r="AD20" s="11">
        <v>0</v>
      </c>
    </row>
    <row r="21" spans="2:30" ht="20.100000000000001" customHeight="1" x14ac:dyDescent="0.25">
      <c r="B21" s="10">
        <v>42735</v>
      </c>
      <c r="C21" s="12">
        <v>11</v>
      </c>
      <c r="D21" s="11">
        <v>53.194943903806845</v>
      </c>
      <c r="E21" s="12">
        <v>11</v>
      </c>
      <c r="F21" s="11">
        <v>6.9018001567741161</v>
      </c>
      <c r="G21" s="12">
        <v>11</v>
      </c>
      <c r="H21" s="11">
        <v>4.4719280664449954</v>
      </c>
      <c r="I21" s="12">
        <v>11</v>
      </c>
      <c r="J21" s="11">
        <v>15.998579625163874</v>
      </c>
      <c r="L21" s="21">
        <v>42735</v>
      </c>
      <c r="M21" s="31">
        <v>7</v>
      </c>
      <c r="N21" s="22">
        <v>22.673915350360598</v>
      </c>
      <c r="O21" s="31">
        <v>7</v>
      </c>
      <c r="P21" s="22">
        <v>46.554028421869234</v>
      </c>
      <c r="Q21" s="31">
        <v>7</v>
      </c>
      <c r="R21" s="22">
        <v>10.407077136356945</v>
      </c>
      <c r="S21" s="31">
        <v>7</v>
      </c>
      <c r="T21" s="23">
        <v>2.9697199090000002</v>
      </c>
      <c r="V21" s="10">
        <v>42735</v>
      </c>
      <c r="W21" s="12">
        <v>7</v>
      </c>
      <c r="X21" s="11">
        <v>33.583395546156247</v>
      </c>
      <c r="Y21" s="12">
        <v>7</v>
      </c>
      <c r="Z21" s="11">
        <v>63.790217226565069</v>
      </c>
      <c r="AA21" s="12">
        <v>7</v>
      </c>
      <c r="AB21" s="11">
        <v>2.3725487829476481</v>
      </c>
      <c r="AC21" s="12">
        <v>7</v>
      </c>
      <c r="AD21" s="11">
        <v>0</v>
      </c>
    </row>
    <row r="22" spans="2:30" ht="20.100000000000001" customHeight="1" x14ac:dyDescent="0.25">
      <c r="B22" s="10">
        <v>42916</v>
      </c>
      <c r="C22" s="12">
        <v>11</v>
      </c>
      <c r="D22" s="11">
        <v>51.964552326172317</v>
      </c>
      <c r="E22" s="12">
        <v>11</v>
      </c>
      <c r="F22" s="11">
        <v>29.158764421948479</v>
      </c>
      <c r="G22" s="12">
        <v>11</v>
      </c>
      <c r="H22" s="11">
        <v>14.266782883184179</v>
      </c>
      <c r="I22" s="12">
        <v>11</v>
      </c>
      <c r="J22" s="11">
        <v>8.39821639365978</v>
      </c>
      <c r="L22" s="21">
        <v>42916</v>
      </c>
      <c r="M22" s="31">
        <v>7</v>
      </c>
      <c r="N22" s="22">
        <v>21.898607395755977</v>
      </c>
      <c r="O22" s="31">
        <v>7</v>
      </c>
      <c r="P22" s="22">
        <v>49.128144063054656</v>
      </c>
      <c r="Q22" s="31">
        <v>7</v>
      </c>
      <c r="R22" s="22">
        <v>10.545986163848124</v>
      </c>
      <c r="S22" s="31">
        <v>7</v>
      </c>
      <c r="T22" s="23">
        <v>2.8493645829999998</v>
      </c>
      <c r="V22" s="10">
        <v>42916</v>
      </c>
      <c r="W22" s="12">
        <v>7</v>
      </c>
      <c r="X22" s="11">
        <v>33.408511804228596</v>
      </c>
      <c r="Y22" s="12">
        <v>7</v>
      </c>
      <c r="Z22" s="11">
        <v>60.430227731571961</v>
      </c>
      <c r="AA22" s="12">
        <v>7</v>
      </c>
      <c r="AB22" s="11">
        <v>39.12765323415919</v>
      </c>
      <c r="AC22" s="12">
        <v>7</v>
      </c>
      <c r="AD22" s="11">
        <v>0</v>
      </c>
    </row>
    <row r="23" spans="2:30" ht="20.100000000000001" customHeight="1" x14ac:dyDescent="0.25">
      <c r="B23" s="10">
        <v>43100</v>
      </c>
      <c r="C23" s="12">
        <v>11</v>
      </c>
      <c r="D23" s="11">
        <v>39.4739093669941</v>
      </c>
      <c r="E23" s="12">
        <v>11</v>
      </c>
      <c r="F23" s="11">
        <v>21.832242390833102</v>
      </c>
      <c r="G23" s="12">
        <v>11</v>
      </c>
      <c r="H23" s="11">
        <v>5.8613609314153567</v>
      </c>
      <c r="I23" s="12">
        <v>11</v>
      </c>
      <c r="J23" s="11">
        <v>10.519206740451471</v>
      </c>
      <c r="L23" s="21">
        <v>43100</v>
      </c>
      <c r="M23" s="31">
        <v>7</v>
      </c>
      <c r="N23" s="22">
        <v>35.650387064719546</v>
      </c>
      <c r="O23" s="31">
        <v>7</v>
      </c>
      <c r="P23" s="22">
        <v>19.007924868997996</v>
      </c>
      <c r="Q23" s="31">
        <v>7</v>
      </c>
      <c r="R23" s="22">
        <v>13.744786141115263</v>
      </c>
      <c r="S23" s="31">
        <v>7</v>
      </c>
      <c r="T23" s="23">
        <v>3.5117475759400061</v>
      </c>
      <c r="V23" s="10">
        <v>43100</v>
      </c>
      <c r="W23" s="12">
        <v>7</v>
      </c>
      <c r="X23" s="11">
        <v>32.705875711433777</v>
      </c>
      <c r="Y23" s="12">
        <v>7</v>
      </c>
      <c r="Z23" s="11">
        <v>66.464921785512487</v>
      </c>
      <c r="AA23" s="12">
        <v>7</v>
      </c>
      <c r="AB23" s="11">
        <v>2.3745166507388005</v>
      </c>
      <c r="AC23" s="12">
        <v>7</v>
      </c>
      <c r="AD23" s="11">
        <v>1.2497814851760001E-2</v>
      </c>
    </row>
    <row r="24" spans="2:30" ht="20.100000000000001" customHeight="1" x14ac:dyDescent="0.25">
      <c r="B24" s="10">
        <v>43281</v>
      </c>
      <c r="C24" s="12">
        <v>11</v>
      </c>
      <c r="D24" s="11">
        <v>43.974416929284772</v>
      </c>
      <c r="E24" s="12">
        <v>11</v>
      </c>
      <c r="F24" s="11">
        <v>31.90437111162727</v>
      </c>
      <c r="G24" s="12">
        <v>11</v>
      </c>
      <c r="H24" s="11">
        <v>17.769001533839734</v>
      </c>
      <c r="I24" s="12">
        <v>11</v>
      </c>
      <c r="J24" s="11">
        <v>1.9779862834999999</v>
      </c>
      <c r="L24" s="21">
        <v>43281</v>
      </c>
      <c r="M24" s="31">
        <v>7</v>
      </c>
      <c r="N24" s="22">
        <v>34.121341363087673</v>
      </c>
      <c r="O24" s="31">
        <v>7</v>
      </c>
      <c r="P24" s="22">
        <v>59.278048487483105</v>
      </c>
      <c r="Q24" s="31">
        <v>7</v>
      </c>
      <c r="R24" s="22">
        <v>12.967438067267905</v>
      </c>
      <c r="S24" s="31">
        <v>7</v>
      </c>
      <c r="T24" s="23">
        <v>2.303898676746901</v>
      </c>
      <c r="V24" s="10">
        <v>43281</v>
      </c>
      <c r="W24" s="12">
        <v>7</v>
      </c>
      <c r="X24" s="11">
        <v>28.675041357751869</v>
      </c>
      <c r="Y24" s="12">
        <v>7</v>
      </c>
      <c r="Z24" s="11">
        <v>83.750876601980352</v>
      </c>
      <c r="AA24" s="12">
        <v>7</v>
      </c>
      <c r="AB24" s="11">
        <v>40.699925662753941</v>
      </c>
      <c r="AC24" s="12">
        <v>7</v>
      </c>
      <c r="AD24" s="11">
        <v>14.267022430226614</v>
      </c>
    </row>
    <row r="25" spans="2:30" ht="20.100000000000001" customHeight="1" x14ac:dyDescent="0.25">
      <c r="B25" s="10">
        <v>43465</v>
      </c>
      <c r="C25" s="12">
        <v>11</v>
      </c>
      <c r="D25" s="11">
        <v>35.55627663126797</v>
      </c>
      <c r="E25" s="12">
        <v>11</v>
      </c>
      <c r="F25" s="11">
        <v>34.328815991694633</v>
      </c>
      <c r="G25" s="12">
        <v>11</v>
      </c>
      <c r="H25" s="11">
        <v>5.7810536943266069</v>
      </c>
      <c r="I25" s="12">
        <v>11</v>
      </c>
      <c r="J25" s="11">
        <v>2.8663091700000001</v>
      </c>
      <c r="L25" s="21">
        <v>43465</v>
      </c>
      <c r="M25" s="31">
        <v>7</v>
      </c>
      <c r="N25" s="22">
        <v>24.677166579722588</v>
      </c>
      <c r="O25" s="31">
        <v>7</v>
      </c>
      <c r="P25" s="22">
        <v>58.841506087452437</v>
      </c>
      <c r="Q25" s="31">
        <v>7</v>
      </c>
      <c r="R25" s="22">
        <v>16.181121178417001</v>
      </c>
      <c r="S25" s="31">
        <v>7</v>
      </c>
      <c r="T25" s="23">
        <v>1.7988179552386552</v>
      </c>
      <c r="V25" s="10">
        <v>43465</v>
      </c>
      <c r="W25" s="12">
        <v>7</v>
      </c>
      <c r="X25" s="11">
        <v>34.173446232884494</v>
      </c>
      <c r="Y25" s="12">
        <v>7</v>
      </c>
      <c r="Z25" s="11">
        <v>94.995780473439822</v>
      </c>
      <c r="AA25" s="12">
        <v>7</v>
      </c>
      <c r="AB25" s="11">
        <v>20.383967085995593</v>
      </c>
      <c r="AC25" s="12">
        <v>7</v>
      </c>
      <c r="AD25" s="11">
        <v>1.354075447124E-2</v>
      </c>
    </row>
    <row r="26" spans="2:30" ht="20.100000000000001" customHeight="1" x14ac:dyDescent="0.25">
      <c r="B26" s="10">
        <v>43646</v>
      </c>
      <c r="C26" s="12">
        <v>11</v>
      </c>
      <c r="D26" s="11">
        <v>32.079277296844488</v>
      </c>
      <c r="E26" s="12">
        <v>11</v>
      </c>
      <c r="F26" s="11">
        <v>31.756586669863918</v>
      </c>
      <c r="G26" s="12">
        <v>11</v>
      </c>
      <c r="H26" s="11">
        <v>15.418665878214535</v>
      </c>
      <c r="I26" s="12">
        <v>11</v>
      </c>
      <c r="J26" s="11">
        <v>2.8074124000000005</v>
      </c>
      <c r="L26" s="21">
        <v>43646</v>
      </c>
      <c r="M26" s="31">
        <v>7</v>
      </c>
      <c r="N26" s="22">
        <v>26.249965763168596</v>
      </c>
      <c r="O26" s="31">
        <v>7</v>
      </c>
      <c r="P26" s="22">
        <v>62.609395530302237</v>
      </c>
      <c r="Q26" s="31">
        <v>7</v>
      </c>
      <c r="R26" s="22">
        <v>15.699698915305014</v>
      </c>
      <c r="S26" s="31">
        <v>7</v>
      </c>
      <c r="T26" s="23">
        <v>4.2909403791677496</v>
      </c>
      <c r="V26" s="10">
        <v>43646</v>
      </c>
      <c r="W26" s="12">
        <v>7</v>
      </c>
      <c r="X26" s="11">
        <v>25.764665565313532</v>
      </c>
      <c r="Y26" s="12">
        <v>7</v>
      </c>
      <c r="Z26" s="11">
        <v>66.733211071286192</v>
      </c>
      <c r="AA26" s="12">
        <v>7</v>
      </c>
      <c r="AB26" s="11">
        <v>21.28496670765908</v>
      </c>
      <c r="AC26" s="12">
        <v>7</v>
      </c>
      <c r="AD26" s="11">
        <v>0</v>
      </c>
    </row>
    <row r="27" spans="2:30" ht="20.100000000000001" customHeight="1" x14ac:dyDescent="0.25">
      <c r="B27" s="10">
        <v>43830</v>
      </c>
      <c r="C27" s="12">
        <v>11</v>
      </c>
      <c r="D27" s="11">
        <v>48.715851411776043</v>
      </c>
      <c r="E27" s="12">
        <v>11</v>
      </c>
      <c r="F27" s="11">
        <v>15.766852671608627</v>
      </c>
      <c r="G27" s="12">
        <v>11</v>
      </c>
      <c r="H27" s="11">
        <v>7.7327822171481069</v>
      </c>
      <c r="I27" s="12">
        <v>11</v>
      </c>
      <c r="J27" s="11">
        <v>3.1069651832321918</v>
      </c>
      <c r="L27" s="21">
        <v>43830</v>
      </c>
      <c r="M27" s="31">
        <v>7</v>
      </c>
      <c r="N27" s="22">
        <v>27.342453288854866</v>
      </c>
      <c r="O27" s="31">
        <v>7</v>
      </c>
      <c r="P27" s="22">
        <v>60.289906321998473</v>
      </c>
      <c r="Q27" s="31">
        <v>7</v>
      </c>
      <c r="R27" s="22">
        <v>17.903985285990967</v>
      </c>
      <c r="S27" s="31">
        <v>7</v>
      </c>
      <c r="T27" s="23">
        <v>1.7226806961467287</v>
      </c>
      <c r="V27" s="10">
        <v>43830</v>
      </c>
      <c r="W27" s="12">
        <v>7</v>
      </c>
      <c r="X27" s="11">
        <v>19.326066107280131</v>
      </c>
      <c r="Y27" s="12">
        <v>7</v>
      </c>
      <c r="Z27" s="11">
        <v>57.529709645439489</v>
      </c>
      <c r="AA27" s="12">
        <v>7</v>
      </c>
      <c r="AB27" s="11">
        <v>2.7301674968937761</v>
      </c>
      <c r="AC27" s="12">
        <v>7</v>
      </c>
      <c r="AD27" s="11">
        <v>7.6909702805760018E-3</v>
      </c>
    </row>
    <row r="28" spans="2:30" ht="20.100000000000001" customHeight="1" x14ac:dyDescent="0.25">
      <c r="B28" s="10">
        <v>44012</v>
      </c>
      <c r="C28" s="12">
        <v>11</v>
      </c>
      <c r="D28" s="11">
        <v>26.196051369785451</v>
      </c>
      <c r="E28" s="12">
        <v>11</v>
      </c>
      <c r="F28" s="11">
        <v>20.916011639845983</v>
      </c>
      <c r="G28" s="12">
        <v>11</v>
      </c>
      <c r="H28" s="11">
        <v>1.8766797617921187</v>
      </c>
      <c r="I28" s="12">
        <v>11</v>
      </c>
      <c r="J28" s="11">
        <v>2.3732577096866474</v>
      </c>
      <c r="L28" s="21">
        <v>44012</v>
      </c>
      <c r="M28" s="31">
        <v>7</v>
      </c>
      <c r="N28" s="22">
        <v>38.315733349996755</v>
      </c>
      <c r="O28" s="31">
        <v>7</v>
      </c>
      <c r="P28" s="22">
        <v>27.718900111593332</v>
      </c>
      <c r="Q28" s="31">
        <v>7</v>
      </c>
      <c r="R28" s="22">
        <v>15.817234311621542</v>
      </c>
      <c r="S28" s="31">
        <v>7</v>
      </c>
      <c r="T28" s="23">
        <v>2.9092750523620667</v>
      </c>
      <c r="V28" s="10">
        <v>44012</v>
      </c>
      <c r="W28" s="12">
        <v>7</v>
      </c>
      <c r="X28" s="11">
        <v>19.787350509296658</v>
      </c>
      <c r="Y28" s="12">
        <v>7</v>
      </c>
      <c r="Z28" s="11">
        <v>78.528613591261148</v>
      </c>
      <c r="AA28" s="12">
        <v>7</v>
      </c>
      <c r="AB28" s="11">
        <v>24.192169819025391</v>
      </c>
      <c r="AC28" s="12">
        <v>7</v>
      </c>
      <c r="AD28" s="11">
        <v>6.8985788482392696</v>
      </c>
    </row>
    <row r="29" spans="2:30" ht="20.100000000000001" customHeight="1" x14ac:dyDescent="0.25">
      <c r="B29" s="10">
        <v>44196</v>
      </c>
      <c r="C29" s="12">
        <v>11</v>
      </c>
      <c r="D29" s="11">
        <v>9.1084817420052531</v>
      </c>
      <c r="E29" s="12">
        <v>11</v>
      </c>
      <c r="F29" s="11">
        <v>19.40067114189727</v>
      </c>
      <c r="G29" s="12">
        <v>11</v>
      </c>
      <c r="H29" s="11">
        <v>1.7955579283661427</v>
      </c>
      <c r="I29" s="12">
        <v>11</v>
      </c>
      <c r="J29" s="11">
        <v>1.5757504577324954</v>
      </c>
      <c r="L29" s="21">
        <v>44196</v>
      </c>
      <c r="M29" s="31">
        <v>7</v>
      </c>
      <c r="N29" s="22">
        <v>38.618378653493679</v>
      </c>
      <c r="O29" s="31">
        <v>7</v>
      </c>
      <c r="P29" s="22">
        <v>48.353128129884119</v>
      </c>
      <c r="Q29" s="31">
        <v>7</v>
      </c>
      <c r="R29" s="22">
        <v>13.560549604067567</v>
      </c>
      <c r="S29" s="31">
        <v>7</v>
      </c>
      <c r="T29" s="23">
        <v>12.101601191349582</v>
      </c>
      <c r="V29" s="10">
        <v>44196</v>
      </c>
      <c r="W29" s="12">
        <v>7</v>
      </c>
      <c r="X29" s="11">
        <v>16.865120310078048</v>
      </c>
      <c r="Y29" s="12">
        <v>7</v>
      </c>
      <c r="Z29" s="11">
        <v>82.098547930836247</v>
      </c>
      <c r="AA29" s="12">
        <v>7</v>
      </c>
      <c r="AB29" s="11">
        <v>2.8977942223409165</v>
      </c>
      <c r="AC29" s="12">
        <v>7</v>
      </c>
      <c r="AD29" s="11">
        <v>12.353074799350168</v>
      </c>
    </row>
    <row r="30" spans="2:30" ht="20.100000000000001" customHeight="1" x14ac:dyDescent="0.25">
      <c r="B30" s="10">
        <v>44377</v>
      </c>
      <c r="C30" s="12">
        <v>11</v>
      </c>
      <c r="D30" s="11">
        <v>19.636432433192152</v>
      </c>
      <c r="E30" s="12">
        <v>11</v>
      </c>
      <c r="F30" s="11">
        <v>43.463987626209679</v>
      </c>
      <c r="G30" s="12">
        <v>11</v>
      </c>
      <c r="H30" s="11">
        <v>10.548818314992145</v>
      </c>
      <c r="I30" s="12">
        <v>11</v>
      </c>
      <c r="J30" s="11">
        <v>3.2279391547376801</v>
      </c>
      <c r="L30" s="21">
        <v>44377</v>
      </c>
      <c r="M30" s="31">
        <v>7</v>
      </c>
      <c r="N30" s="22">
        <v>19.671913869862625</v>
      </c>
      <c r="O30" s="31">
        <v>7</v>
      </c>
      <c r="P30" s="22">
        <v>87.232355685577204</v>
      </c>
      <c r="Q30" s="31">
        <v>7</v>
      </c>
      <c r="R30" s="22">
        <v>13.111709992147885</v>
      </c>
      <c r="S30" s="31">
        <v>7</v>
      </c>
      <c r="T30" s="23">
        <v>7.6120935101363045</v>
      </c>
      <c r="V30" s="10">
        <v>44377</v>
      </c>
      <c r="W30" s="12">
        <v>7</v>
      </c>
      <c r="X30" s="11">
        <v>16.303050399028415</v>
      </c>
      <c r="Y30" s="12">
        <v>7</v>
      </c>
      <c r="Z30" s="11">
        <v>86.874732698614821</v>
      </c>
      <c r="AA30" s="12">
        <v>7</v>
      </c>
      <c r="AB30" s="11">
        <v>24.650004879571355</v>
      </c>
      <c r="AC30" s="12">
        <v>7</v>
      </c>
      <c r="AD30" s="11">
        <v>12.333770903487268</v>
      </c>
    </row>
    <row r="31" spans="2:30" ht="20.100000000000001" customHeight="1" x14ac:dyDescent="0.25">
      <c r="B31" s="10">
        <v>44561</v>
      </c>
      <c r="C31" s="12">
        <v>11</v>
      </c>
      <c r="D31" s="11">
        <v>20.999696184990455</v>
      </c>
      <c r="E31" s="12">
        <v>11</v>
      </c>
      <c r="F31" s="11">
        <v>46.916057263091709</v>
      </c>
      <c r="G31" s="12">
        <v>11</v>
      </c>
      <c r="H31" s="11">
        <v>8.4307165236214523</v>
      </c>
      <c r="I31" s="12">
        <v>11</v>
      </c>
      <c r="J31" s="11">
        <v>4.2114489406146092</v>
      </c>
      <c r="L31" s="21">
        <v>44561</v>
      </c>
      <c r="M31" s="31">
        <v>7</v>
      </c>
      <c r="N31" s="22">
        <v>18.80728854375646</v>
      </c>
      <c r="O31" s="31">
        <v>7</v>
      </c>
      <c r="P31" s="22">
        <v>71.074712412607042</v>
      </c>
      <c r="Q31" s="31">
        <v>7</v>
      </c>
      <c r="R31" s="22">
        <v>16.661557090239974</v>
      </c>
      <c r="S31" s="31">
        <v>7</v>
      </c>
      <c r="T31" s="23">
        <v>2.2788747238144746</v>
      </c>
      <c r="V31" s="10">
        <v>44561</v>
      </c>
      <c r="W31" s="12">
        <v>7</v>
      </c>
      <c r="X31" s="11">
        <v>21.762461896034051</v>
      </c>
      <c r="Y31" s="12">
        <v>7</v>
      </c>
      <c r="Z31" s="11">
        <v>93.133046288503252</v>
      </c>
      <c r="AA31" s="12">
        <v>7</v>
      </c>
      <c r="AB31" s="11">
        <v>14.524119432398933</v>
      </c>
      <c r="AC31" s="12">
        <v>7</v>
      </c>
      <c r="AD31" s="11">
        <v>17.602782339057146</v>
      </c>
    </row>
    <row r="32" spans="2:30" ht="20.100000000000001" customHeight="1" x14ac:dyDescent="0.25">
      <c r="B32" s="10">
        <v>44742</v>
      </c>
      <c r="C32" s="12">
        <v>11</v>
      </c>
      <c r="D32" s="11">
        <v>28.65878548866197</v>
      </c>
      <c r="E32" s="12">
        <v>11</v>
      </c>
      <c r="F32" s="11">
        <v>39.135965044281711</v>
      </c>
      <c r="G32" s="12">
        <v>11</v>
      </c>
      <c r="H32" s="11">
        <v>16.230747958107401</v>
      </c>
      <c r="I32" s="12">
        <v>11</v>
      </c>
      <c r="J32" s="11">
        <v>0.52747227000000008</v>
      </c>
      <c r="L32" s="34">
        <v>44742</v>
      </c>
      <c r="M32" s="25">
        <v>7</v>
      </c>
      <c r="N32" s="32">
        <v>26.071429271082902</v>
      </c>
      <c r="O32" s="25">
        <v>7</v>
      </c>
      <c r="P32" s="32">
        <v>57.530945478935955</v>
      </c>
      <c r="Q32" s="25">
        <v>7</v>
      </c>
      <c r="R32" s="32">
        <v>16.867776045566323</v>
      </c>
      <c r="S32" s="25">
        <v>7</v>
      </c>
      <c r="T32" s="33">
        <v>7.0725529425817761</v>
      </c>
      <c r="V32" s="10">
        <v>44742</v>
      </c>
      <c r="W32" s="12">
        <v>7</v>
      </c>
      <c r="X32" s="11">
        <v>32.010507006827055</v>
      </c>
      <c r="Y32" s="12">
        <v>7</v>
      </c>
      <c r="Z32" s="11">
        <v>89.07607866049473</v>
      </c>
      <c r="AA32" s="12">
        <v>7</v>
      </c>
      <c r="AB32" s="11">
        <v>43.801945276480588</v>
      </c>
      <c r="AC32" s="12">
        <v>7</v>
      </c>
      <c r="AD32" s="11">
        <v>6.5308063133939402</v>
      </c>
    </row>
    <row r="33" ht="20.100000000000001" customHeight="1" x14ac:dyDescent="0.25"/>
  </sheetData>
  <mergeCells count="21">
    <mergeCell ref="C8:D8"/>
    <mergeCell ref="E8:J8"/>
    <mergeCell ref="M5:T5"/>
    <mergeCell ref="M6:N7"/>
    <mergeCell ref="O6:P7"/>
    <mergeCell ref="Q6:R7"/>
    <mergeCell ref="S6:T7"/>
    <mergeCell ref="M8:N8"/>
    <mergeCell ref="O8:T8"/>
    <mergeCell ref="C5:J5"/>
    <mergeCell ref="C6:D7"/>
    <mergeCell ref="E6:F7"/>
    <mergeCell ref="G6:H7"/>
    <mergeCell ref="I6:J7"/>
    <mergeCell ref="W8:X8"/>
    <mergeCell ref="Y8:AD8"/>
    <mergeCell ref="W5:AD5"/>
    <mergeCell ref="W6:X7"/>
    <mergeCell ref="Y6:Z7"/>
    <mergeCell ref="AA6:AB7"/>
    <mergeCell ref="AC6:AD7"/>
  </mergeCells>
  <hyperlinks>
    <hyperlink ref="A4" location="'List of contents'!A1" tooltip="Changes view to 'List of contents' sheet" display="'Back to 'List of contents'" xr:uid="{00000000-0004-0000-2A00-000000000000}"/>
  </hyperlinks>
  <pageMargins left="0.75" right="0.75" top="1" bottom="1" header="0.5" footer="0.5"/>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AC11C6-F34C-42BF-8DB8-C020C47C4B1E}">
  <dimension ref="A1:O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x14ac:dyDescent="0.35">
      <c r="A1" s="4" t="s">
        <v>267</v>
      </c>
    </row>
    <row r="2" spans="1:15" ht="20.100000000000001" customHeight="1" x14ac:dyDescent="0.3">
      <c r="A2" s="5" t="s">
        <v>135</v>
      </c>
    </row>
    <row r="3" spans="1:15" ht="20.100000000000001" customHeight="1" x14ac:dyDescent="0.25">
      <c r="A3" s="2" t="s">
        <v>268</v>
      </c>
    </row>
    <row r="4" spans="1:15" ht="20.100000000000001" customHeight="1" x14ac:dyDescent="0.25">
      <c r="A4" s="3" t="s">
        <v>2</v>
      </c>
    </row>
    <row r="5" spans="1:15" ht="20.100000000000001" customHeight="1" x14ac:dyDescent="0.25"/>
    <row r="6" spans="1:15" ht="20.100000000000001" customHeight="1" x14ac:dyDescent="0.25">
      <c r="C6" s="46" t="s">
        <v>18</v>
      </c>
      <c r="D6" s="47"/>
      <c r="E6" s="47"/>
      <c r="G6" s="14"/>
      <c r="H6" s="52" t="s">
        <v>30</v>
      </c>
      <c r="I6" s="53"/>
      <c r="J6" s="53"/>
      <c r="M6" s="46" t="s">
        <v>55</v>
      </c>
      <c r="N6" s="47"/>
      <c r="O6" s="47"/>
    </row>
    <row r="7" spans="1:15" ht="24.95" customHeight="1" x14ac:dyDescent="0.25">
      <c r="C7" s="48" t="s">
        <v>124</v>
      </c>
      <c r="D7" s="48" t="s">
        <v>40</v>
      </c>
      <c r="E7" s="48" t="s">
        <v>41</v>
      </c>
      <c r="G7" s="17"/>
      <c r="H7" s="54" t="s">
        <v>124</v>
      </c>
      <c r="I7" s="54" t="s">
        <v>40</v>
      </c>
      <c r="J7" s="54" t="s">
        <v>41</v>
      </c>
      <c r="M7" s="48" t="s">
        <v>124</v>
      </c>
      <c r="N7" s="48" t="s">
        <v>40</v>
      </c>
      <c r="O7" s="48" t="s">
        <v>41</v>
      </c>
    </row>
    <row r="8" spans="1:15" ht="24.95" customHeight="1" x14ac:dyDescent="0.25">
      <c r="C8" s="49"/>
      <c r="D8" s="49"/>
      <c r="E8" s="49"/>
      <c r="G8" s="17"/>
      <c r="H8" s="55"/>
      <c r="I8" s="55"/>
      <c r="J8" s="55"/>
      <c r="M8" s="49"/>
      <c r="N8" s="49"/>
      <c r="O8" s="49"/>
    </row>
    <row r="9" spans="1:15" ht="20.100000000000001" customHeight="1" x14ac:dyDescent="0.25">
      <c r="C9" s="50" t="s">
        <v>42</v>
      </c>
      <c r="D9" s="47"/>
      <c r="E9" s="51"/>
      <c r="G9" s="17"/>
      <c r="H9" s="56" t="s">
        <v>42</v>
      </c>
      <c r="I9" s="57"/>
      <c r="J9" s="58"/>
      <c r="M9" s="50" t="s">
        <v>42</v>
      </c>
      <c r="N9" s="47"/>
      <c r="O9" s="51"/>
    </row>
    <row r="10" spans="1:15" ht="20.100000000000001" customHeight="1" x14ac:dyDescent="0.25">
      <c r="B10" s="10">
        <v>40724</v>
      </c>
      <c r="C10" s="11">
        <v>33.85701270543133</v>
      </c>
      <c r="D10" s="11">
        <v>3.442949875</v>
      </c>
      <c r="E10" s="11">
        <v>10.131159361847176</v>
      </c>
      <c r="G10" s="21">
        <v>40724</v>
      </c>
      <c r="H10" s="22">
        <v>13.795809885569147</v>
      </c>
      <c r="I10" s="22">
        <v>1.7910018750000001</v>
      </c>
      <c r="J10" s="23">
        <v>5.3965747468471754</v>
      </c>
      <c r="L10" s="10">
        <v>40724</v>
      </c>
      <c r="M10" s="11">
        <v>0.72629631208883505</v>
      </c>
      <c r="N10" s="11">
        <v>0</v>
      </c>
      <c r="O10" s="11">
        <v>1.312405</v>
      </c>
    </row>
    <row r="11" spans="1:15" ht="20.100000000000001" customHeight="1" x14ac:dyDescent="0.25">
      <c r="B11" s="10">
        <v>40908</v>
      </c>
      <c r="C11" s="11">
        <v>22.667855394016197</v>
      </c>
      <c r="D11" s="11">
        <v>5.3543842953124194</v>
      </c>
      <c r="E11" s="11">
        <v>4.3099449000719154</v>
      </c>
      <c r="G11" s="21">
        <v>40908</v>
      </c>
      <c r="H11" s="22">
        <v>9.9064519433677258</v>
      </c>
      <c r="I11" s="22">
        <v>3.7908208749999996</v>
      </c>
      <c r="J11" s="23">
        <v>1.1188100000000001</v>
      </c>
      <c r="L11" s="10">
        <v>40908</v>
      </c>
      <c r="M11" s="11">
        <v>0.8963331820660424</v>
      </c>
      <c r="N11" s="11">
        <v>0</v>
      </c>
      <c r="O11" s="11">
        <v>0</v>
      </c>
    </row>
    <row r="12" spans="1:15" ht="20.100000000000001" customHeight="1" x14ac:dyDescent="0.25">
      <c r="B12" s="10">
        <v>41090</v>
      </c>
      <c r="C12" s="11">
        <v>25.698969560103627</v>
      </c>
      <c r="D12" s="11">
        <v>0.62947745899999996</v>
      </c>
      <c r="E12" s="11">
        <v>8.2616206469235998</v>
      </c>
      <c r="G12" s="21">
        <v>41090</v>
      </c>
      <c r="H12" s="22">
        <v>20.490520574806386</v>
      </c>
      <c r="I12" s="22">
        <v>0.62947745899999996</v>
      </c>
      <c r="J12" s="23">
        <v>2.6314350133235997</v>
      </c>
      <c r="L12" s="10">
        <v>41090</v>
      </c>
      <c r="M12" s="11">
        <v>0.35994792064463849</v>
      </c>
      <c r="N12" s="11">
        <v>1.7868802238799057E-2</v>
      </c>
      <c r="O12" s="11">
        <v>1.9530950690649397E-2</v>
      </c>
    </row>
    <row r="13" spans="1:15" ht="20.100000000000001" customHeight="1" x14ac:dyDescent="0.25">
      <c r="B13" s="10">
        <v>41274</v>
      </c>
      <c r="C13" s="11">
        <v>27.957225778704629</v>
      </c>
      <c r="D13" s="11">
        <v>4.98829195772006</v>
      </c>
      <c r="E13" s="11">
        <v>9.8613952424983413</v>
      </c>
      <c r="G13" s="21">
        <v>41274</v>
      </c>
      <c r="H13" s="22">
        <v>15.577295089088285</v>
      </c>
      <c r="I13" s="22">
        <v>3.6704919577200594</v>
      </c>
      <c r="J13" s="23">
        <v>6.5151698686076625</v>
      </c>
      <c r="L13" s="10">
        <v>41274</v>
      </c>
      <c r="M13" s="11">
        <v>0.46103695990838134</v>
      </c>
      <c r="N13" s="11">
        <v>0</v>
      </c>
      <c r="O13" s="11">
        <v>0.44296883092928296</v>
      </c>
    </row>
    <row r="14" spans="1:15" ht="20.100000000000001" customHeight="1" x14ac:dyDescent="0.25">
      <c r="B14" s="10">
        <v>41455</v>
      </c>
      <c r="C14" s="11">
        <v>19.650415152735469</v>
      </c>
      <c r="D14" s="11">
        <v>7.3448582595284604</v>
      </c>
      <c r="E14" s="11">
        <v>11.715042873581751</v>
      </c>
      <c r="G14" s="21">
        <v>41455</v>
      </c>
      <c r="H14" s="22">
        <v>13.402777263069281</v>
      </c>
      <c r="I14" s="22">
        <v>5.4608841170000009</v>
      </c>
      <c r="J14" s="23">
        <v>10.19302327958175</v>
      </c>
      <c r="L14" s="10">
        <v>41455</v>
      </c>
      <c r="M14" s="11">
        <v>0.34981055147574758</v>
      </c>
      <c r="N14" s="11">
        <v>0</v>
      </c>
      <c r="O14" s="11">
        <v>3.2054229301185615E-2</v>
      </c>
    </row>
    <row r="15" spans="1:15" ht="20.100000000000001" customHeight="1" x14ac:dyDescent="0.25">
      <c r="B15" s="10">
        <v>41639</v>
      </c>
      <c r="C15" s="11">
        <v>27.79865427626433</v>
      </c>
      <c r="D15" s="11">
        <v>20.094674325265551</v>
      </c>
      <c r="E15" s="11">
        <v>29.905224947604005</v>
      </c>
      <c r="G15" s="21">
        <v>41639</v>
      </c>
      <c r="H15" s="22">
        <v>13.845672492890374</v>
      </c>
      <c r="I15" s="22">
        <v>16.240745190986217</v>
      </c>
      <c r="J15" s="23">
        <v>20.097599982605352</v>
      </c>
      <c r="L15" s="10">
        <v>41639</v>
      </c>
      <c r="M15" s="11">
        <v>0.33286841217072782</v>
      </c>
      <c r="N15" s="11">
        <v>0</v>
      </c>
      <c r="O15" s="11">
        <v>5.2538654154396187E-2</v>
      </c>
    </row>
    <row r="16" spans="1:15" ht="20.100000000000001" customHeight="1" x14ac:dyDescent="0.25">
      <c r="B16" s="10">
        <v>41820</v>
      </c>
      <c r="C16" s="11">
        <v>30.249248667738495</v>
      </c>
      <c r="D16" s="11">
        <v>33.191286029729632</v>
      </c>
      <c r="E16" s="11">
        <v>42.80334885826052</v>
      </c>
      <c r="G16" s="21">
        <v>41820</v>
      </c>
      <c r="H16" s="22">
        <v>18.447801067066209</v>
      </c>
      <c r="I16" s="22">
        <v>29.518848745589469</v>
      </c>
      <c r="J16" s="23">
        <v>15.433244742855376</v>
      </c>
      <c r="L16" s="10">
        <v>41820</v>
      </c>
      <c r="M16" s="11">
        <v>0.35102886573723874</v>
      </c>
      <c r="N16" s="11">
        <v>0</v>
      </c>
      <c r="O16" s="11">
        <v>8.0583737010755021E-3</v>
      </c>
    </row>
    <row r="17" spans="2:15" ht="20.100000000000001" customHeight="1" x14ac:dyDescent="0.25">
      <c r="B17" s="10">
        <v>42004</v>
      </c>
      <c r="C17" s="11">
        <v>13.346056441534079</v>
      </c>
      <c r="D17" s="11">
        <v>48.130940984289055</v>
      </c>
      <c r="E17" s="11">
        <v>48.657666993709725</v>
      </c>
      <c r="G17" s="21">
        <v>42004</v>
      </c>
      <c r="H17" s="22">
        <v>6.2136738849168376</v>
      </c>
      <c r="I17" s="22">
        <v>44.917299794738732</v>
      </c>
      <c r="J17" s="23">
        <v>41.107943319230856</v>
      </c>
      <c r="L17" s="10">
        <v>42004</v>
      </c>
      <c r="M17" s="11">
        <v>1.1261550052841778</v>
      </c>
      <c r="N17" s="11">
        <v>0.28276681425000005</v>
      </c>
      <c r="O17" s="11">
        <v>0</v>
      </c>
    </row>
    <row r="18" spans="2:15" ht="20.100000000000001" customHeight="1" x14ac:dyDescent="0.25">
      <c r="B18" s="10">
        <v>42185</v>
      </c>
      <c r="C18" s="11">
        <v>19.89188827904924</v>
      </c>
      <c r="D18" s="11">
        <v>41.969935819259682</v>
      </c>
      <c r="E18" s="11">
        <v>42.511362332385879</v>
      </c>
      <c r="G18" s="21">
        <v>42185</v>
      </c>
      <c r="H18" s="22">
        <v>11.637413395621778</v>
      </c>
      <c r="I18" s="22">
        <v>35.201737613165079</v>
      </c>
      <c r="J18" s="23">
        <v>34.669401742922666</v>
      </c>
      <c r="L18" s="10">
        <v>42185</v>
      </c>
      <c r="M18" s="11">
        <v>0.40256614849325006</v>
      </c>
      <c r="N18" s="11">
        <v>0</v>
      </c>
      <c r="O18" s="11">
        <v>0.86770245499999998</v>
      </c>
    </row>
    <row r="19" spans="2:15" ht="20.100000000000001" customHeight="1" x14ac:dyDescent="0.25">
      <c r="B19" s="10">
        <v>42369</v>
      </c>
      <c r="C19" s="11">
        <v>18.765461225520188</v>
      </c>
      <c r="D19" s="11">
        <v>29.473091608548437</v>
      </c>
      <c r="E19" s="11">
        <v>41.621056367547936</v>
      </c>
      <c r="G19" s="21">
        <v>42369</v>
      </c>
      <c r="H19" s="22">
        <v>10.775454278443284</v>
      </c>
      <c r="I19" s="22">
        <v>23.204497663772763</v>
      </c>
      <c r="J19" s="23">
        <v>32.18960934333974</v>
      </c>
      <c r="L19" s="10">
        <v>42369</v>
      </c>
      <c r="M19" s="11">
        <v>0.4479663842207543</v>
      </c>
      <c r="N19" s="11">
        <v>0</v>
      </c>
      <c r="O19" s="11">
        <v>1.6278210521578095E-2</v>
      </c>
    </row>
    <row r="20" spans="2:15" ht="20.100000000000001" customHeight="1" x14ac:dyDescent="0.25">
      <c r="B20" s="10">
        <v>42551</v>
      </c>
      <c r="C20" s="11">
        <v>9.3462315756885008</v>
      </c>
      <c r="D20" s="11">
        <v>23.95347398894112</v>
      </c>
      <c r="E20" s="11">
        <v>33.380943847039674</v>
      </c>
      <c r="G20" s="21">
        <v>42551</v>
      </c>
      <c r="H20" s="22">
        <v>7.6567494062562726</v>
      </c>
      <c r="I20" s="22">
        <v>16.377880329261039</v>
      </c>
      <c r="J20" s="23">
        <v>21.173158045999998</v>
      </c>
      <c r="L20" s="10">
        <v>42551</v>
      </c>
      <c r="M20" s="11">
        <v>0.19612526899681065</v>
      </c>
      <c r="N20" s="11">
        <v>0</v>
      </c>
      <c r="O20" s="11">
        <v>0.13229127299094676</v>
      </c>
    </row>
    <row r="21" spans="2:15" ht="20.100000000000001" customHeight="1" x14ac:dyDescent="0.25">
      <c r="B21" s="10">
        <v>42735</v>
      </c>
      <c r="C21" s="11">
        <v>21.480634480751274</v>
      </c>
      <c r="D21" s="11">
        <v>22.168212854235673</v>
      </c>
      <c r="E21" s="11">
        <v>26.368104698052214</v>
      </c>
      <c r="G21" s="21">
        <v>42735</v>
      </c>
      <c r="H21" s="22">
        <v>18.968299534163872</v>
      </c>
      <c r="I21" s="22">
        <v>8.2343037306581426</v>
      </c>
      <c r="J21" s="23">
        <v>18.915107085981983</v>
      </c>
      <c r="L21" s="10">
        <v>42735</v>
      </c>
      <c r="M21" s="11">
        <v>6.1698402278845724E-2</v>
      </c>
      <c r="N21" s="11">
        <v>0</v>
      </c>
      <c r="O21" s="11">
        <v>0.21398686241547177</v>
      </c>
    </row>
    <row r="22" spans="2:15" ht="20.100000000000001" customHeight="1" x14ac:dyDescent="0.25">
      <c r="B22" s="10">
        <v>42916</v>
      </c>
      <c r="C22" s="11">
        <v>14.882358676571041</v>
      </c>
      <c r="D22" s="11">
        <v>18.738132148597181</v>
      </c>
      <c r="E22" s="11">
        <v>23.996839664817315</v>
      </c>
      <c r="G22" s="21">
        <v>42916</v>
      </c>
      <c r="H22" s="22">
        <v>11.247580976659782</v>
      </c>
      <c r="I22" s="22">
        <v>12.275212189104611</v>
      </c>
      <c r="J22" s="23">
        <v>15.09083279544247</v>
      </c>
      <c r="L22" s="10">
        <v>42916</v>
      </c>
      <c r="M22" s="11">
        <v>0.24857538750202565</v>
      </c>
      <c r="N22" s="11">
        <v>0.64532999999999996</v>
      </c>
      <c r="O22" s="11">
        <v>1.7584723305208754</v>
      </c>
    </row>
    <row r="23" spans="2:15" ht="20.100000000000001" customHeight="1" x14ac:dyDescent="0.25">
      <c r="B23" s="10">
        <v>43100</v>
      </c>
      <c r="C23" s="11">
        <v>21.064515590717559</v>
      </c>
      <c r="D23" s="11">
        <v>31.564533384674146</v>
      </c>
      <c r="E23" s="11">
        <v>42.965635400119581</v>
      </c>
      <c r="G23" s="21">
        <v>43100</v>
      </c>
      <c r="H23" s="22">
        <v>14.043452131243237</v>
      </c>
      <c r="I23" s="22">
        <v>19.187808989504333</v>
      </c>
      <c r="J23" s="23">
        <v>35.102642400967305</v>
      </c>
      <c r="L23" s="10">
        <v>43100</v>
      </c>
      <c r="M23" s="11">
        <v>0.15215636577071018</v>
      </c>
      <c r="N23" s="11">
        <v>0</v>
      </c>
      <c r="O23" s="11">
        <v>6.1259813872227786E-2</v>
      </c>
    </row>
    <row r="24" spans="2:15" ht="20.100000000000001" customHeight="1" x14ac:dyDescent="0.25">
      <c r="B24" s="10">
        <v>43281</v>
      </c>
      <c r="C24" s="11">
        <v>21.932197967278363</v>
      </c>
      <c r="D24" s="11">
        <v>20.234758523504244</v>
      </c>
      <c r="E24" s="11">
        <v>21.258194502063901</v>
      </c>
      <c r="G24" s="21">
        <v>43281</v>
      </c>
      <c r="H24" s="22">
        <v>18.548907390473513</v>
      </c>
      <c r="I24" s="22">
        <v>14.315351863674012</v>
      </c>
      <c r="J24" s="23">
        <v>12.960054913610547</v>
      </c>
      <c r="L24" s="10">
        <v>43281</v>
      </c>
      <c r="M24" s="11">
        <v>0.66752837862636882</v>
      </c>
      <c r="N24" s="11">
        <v>0.32063034547000002</v>
      </c>
      <c r="O24" s="11">
        <v>0</v>
      </c>
    </row>
    <row r="25" spans="2:15" ht="20.100000000000001" customHeight="1" x14ac:dyDescent="0.25">
      <c r="B25" s="10">
        <v>43465</v>
      </c>
      <c r="C25" s="11">
        <v>9.7807257723524295</v>
      </c>
      <c r="D25" s="11">
        <v>20.838641340652288</v>
      </c>
      <c r="E25" s="11">
        <v>26.037138788936815</v>
      </c>
      <c r="G25" s="21">
        <v>43465</v>
      </c>
      <c r="H25" s="22">
        <v>4.6786678797098951</v>
      </c>
      <c r="I25" s="22">
        <v>14.216311253042123</v>
      </c>
      <c r="J25" s="23">
        <v>17.952682404093707</v>
      </c>
      <c r="L25" s="10">
        <v>43465</v>
      </c>
      <c r="M25" s="11">
        <v>0.75078501522306962</v>
      </c>
      <c r="N25" s="11">
        <v>0</v>
      </c>
      <c r="O25" s="11">
        <v>4.9030223949190828E-2</v>
      </c>
    </row>
    <row r="26" spans="2:15" ht="20.100000000000001" customHeight="1" x14ac:dyDescent="0.25">
      <c r="B26" s="10">
        <v>43646</v>
      </c>
      <c r="C26" s="11">
        <v>17.28806344478425</v>
      </c>
      <c r="D26" s="11">
        <v>30.840766925888342</v>
      </c>
      <c r="E26" s="11">
        <v>19.569245288601547</v>
      </c>
      <c r="G26" s="21">
        <v>43646</v>
      </c>
      <c r="H26" s="22">
        <v>7.0983527791677501</v>
      </c>
      <c r="I26" s="22">
        <v>16.629422117222784</v>
      </c>
      <c r="J26" s="23">
        <v>16.44849549687531</v>
      </c>
      <c r="L26" s="10">
        <v>43646</v>
      </c>
      <c r="M26" s="11">
        <v>0.78124560172201529</v>
      </c>
      <c r="N26" s="11">
        <v>6.4838228620000002E-3</v>
      </c>
      <c r="O26" s="11">
        <v>4.9970378537680211E-4</v>
      </c>
    </row>
    <row r="27" spans="2:15" ht="20.100000000000001" customHeight="1" x14ac:dyDescent="0.25">
      <c r="B27" s="10">
        <v>43830</v>
      </c>
      <c r="C27" s="11">
        <v>12.602452737670786</v>
      </c>
      <c r="D27" s="11">
        <v>52.448934315832027</v>
      </c>
      <c r="E27" s="11">
        <v>29.076299701224389</v>
      </c>
      <c r="G27" s="21">
        <v>43830</v>
      </c>
      <c r="H27" s="22">
        <v>4.8373368496594971</v>
      </c>
      <c r="I27" s="22">
        <v>39.977978692460695</v>
      </c>
      <c r="J27" s="23">
        <v>11.544789197266518</v>
      </c>
      <c r="L27" s="10">
        <v>43830</v>
      </c>
      <c r="M27" s="11">
        <v>1.1228389558410694</v>
      </c>
      <c r="N27" s="11">
        <v>0.15000000000000002</v>
      </c>
      <c r="O27" s="11">
        <v>0</v>
      </c>
    </row>
    <row r="28" spans="2:15" ht="20.100000000000001" customHeight="1" x14ac:dyDescent="0.25">
      <c r="B28" s="10">
        <v>44012</v>
      </c>
      <c r="C28" s="11">
        <v>17.681742536156577</v>
      </c>
      <c r="D28" s="11">
        <v>43.624416812621348</v>
      </c>
      <c r="E28" s="11">
        <v>35.761543055589904</v>
      </c>
      <c r="G28" s="21">
        <v>44012</v>
      </c>
      <c r="H28" s="22">
        <v>12.181111610287985</v>
      </c>
      <c r="I28" s="22">
        <v>35.494671209596582</v>
      </c>
      <c r="J28" s="23">
        <v>22.586897123508955</v>
      </c>
      <c r="L28" s="10">
        <v>44012</v>
      </c>
      <c r="M28" s="11">
        <v>0.50927598154233744</v>
      </c>
      <c r="N28" s="11">
        <v>0.57311633841673015</v>
      </c>
      <c r="O28" s="11">
        <v>1.1354126670961351</v>
      </c>
    </row>
    <row r="29" spans="2:15" ht="20.100000000000001" customHeight="1" x14ac:dyDescent="0.25">
      <c r="B29" s="10">
        <v>44196</v>
      </c>
      <c r="C29" s="11">
        <v>29.262268407133163</v>
      </c>
      <c r="D29" s="11">
        <v>56.902562724110069</v>
      </c>
      <c r="E29" s="11">
        <v>57.268232071528644</v>
      </c>
      <c r="G29" s="21">
        <v>44196</v>
      </c>
      <c r="H29" s="22">
        <v>26.030426448432241</v>
      </c>
      <c r="I29" s="22">
        <v>32.360789497108499</v>
      </c>
      <c r="J29" s="23">
        <v>43.04921845713119</v>
      </c>
      <c r="L29" s="10">
        <v>44196</v>
      </c>
      <c r="M29" s="11">
        <v>0.96574502966060227</v>
      </c>
      <c r="N29" s="11">
        <v>8.5246231915088646E-3</v>
      </c>
      <c r="O29" s="11">
        <v>0.4</v>
      </c>
    </row>
    <row r="30" spans="2:15" ht="20.100000000000001" customHeight="1" x14ac:dyDescent="0.25">
      <c r="B30" s="10">
        <v>44377</v>
      </c>
      <c r="C30" s="11">
        <v>25.140934179059471</v>
      </c>
      <c r="D30" s="11">
        <v>51.817143174071909</v>
      </c>
      <c r="E30" s="11">
        <v>26.324226022517138</v>
      </c>
      <c r="G30" s="21">
        <v>44377</v>
      </c>
      <c r="H30" s="22">
        <v>23.173803568361251</v>
      </c>
      <c r="I30" s="22">
        <v>33.984565431794167</v>
      </c>
      <c r="J30" s="23">
        <v>13.462485003351</v>
      </c>
      <c r="L30" s="10">
        <v>44377</v>
      </c>
      <c r="M30" s="11">
        <v>4.3227037667558807</v>
      </c>
      <c r="N30" s="11">
        <v>0.42798270587660003</v>
      </c>
      <c r="O30" s="11">
        <v>2.3010151122854903</v>
      </c>
    </row>
    <row r="31" spans="2:15" ht="20.100000000000001" customHeight="1" x14ac:dyDescent="0.25">
      <c r="B31" s="10">
        <v>44561</v>
      </c>
      <c r="C31" s="11">
        <v>25.252055187454545</v>
      </c>
      <c r="D31" s="11">
        <v>44.700133310865574</v>
      </c>
      <c r="E31" s="11">
        <v>62.847158797701667</v>
      </c>
      <c r="G31" s="21">
        <v>44561</v>
      </c>
      <c r="H31" s="22">
        <v>24.093106003486227</v>
      </c>
      <c r="I31" s="22">
        <v>29.058131988778452</v>
      </c>
      <c r="J31" s="23">
        <v>46.365796819313914</v>
      </c>
      <c r="L31" s="10">
        <v>44561</v>
      </c>
      <c r="M31" s="11">
        <v>0.72703349999999989</v>
      </c>
      <c r="N31" s="11">
        <v>0.47112239052339999</v>
      </c>
      <c r="O31" s="11">
        <v>2.3577537680000003E-2</v>
      </c>
    </row>
    <row r="32" spans="2:15" ht="20.100000000000001" customHeight="1" x14ac:dyDescent="0.25">
      <c r="B32" s="10">
        <v>44742</v>
      </c>
      <c r="C32" s="11">
        <v>18.344235497518163</v>
      </c>
      <c r="D32" s="11">
        <v>24.702554681867362</v>
      </c>
      <c r="E32" s="11">
        <v>60.68861697378582</v>
      </c>
      <c r="G32" s="21">
        <v>44742</v>
      </c>
      <c r="H32" s="22">
        <v>14.130831525975715</v>
      </c>
      <c r="I32" s="22">
        <v>19.296866668422361</v>
      </c>
      <c r="J32" s="23">
        <v>46.44126713310348</v>
      </c>
      <c r="L32" s="10">
        <v>44742</v>
      </c>
      <c r="M32" s="11">
        <v>0.59296004454247464</v>
      </c>
      <c r="N32" s="11">
        <v>5.89438442E-3</v>
      </c>
      <c r="O32" s="11">
        <v>1.2365632286199999</v>
      </c>
    </row>
    <row r="33" spans="2:15" ht="20.100000000000001" customHeight="1" x14ac:dyDescent="0.25">
      <c r="C33" s="11"/>
      <c r="D33" s="11"/>
      <c r="E33" s="11"/>
      <c r="G33" s="17"/>
      <c r="H33" s="22"/>
      <c r="I33" s="22"/>
      <c r="J33" s="23"/>
      <c r="M33" s="11"/>
      <c r="N33" s="11"/>
      <c r="O33" s="11"/>
    </row>
    <row r="34" spans="2:15" ht="20.100000000000001" customHeight="1" x14ac:dyDescent="0.25">
      <c r="B34" t="s">
        <v>8</v>
      </c>
      <c r="C34" s="12">
        <v>73</v>
      </c>
      <c r="D34" s="12">
        <v>73</v>
      </c>
      <c r="E34" s="12">
        <v>73</v>
      </c>
      <c r="G34" s="24" t="s">
        <v>8</v>
      </c>
      <c r="H34" s="25">
        <v>25</v>
      </c>
      <c r="I34" s="25">
        <v>25</v>
      </c>
      <c r="J34" s="26">
        <v>25</v>
      </c>
      <c r="L34" t="s">
        <v>8</v>
      </c>
      <c r="M34" s="12">
        <v>10</v>
      </c>
      <c r="N34" s="12">
        <v>10</v>
      </c>
      <c r="O34" s="12">
        <v>10</v>
      </c>
    </row>
    <row r="35" spans="2:15" ht="20.100000000000001" customHeight="1" x14ac:dyDescent="0.25">
      <c r="C35" s="13"/>
      <c r="D35" s="13"/>
      <c r="E35" s="13"/>
      <c r="H35" s="13"/>
      <c r="I35" s="13"/>
      <c r="J35" s="13"/>
      <c r="M35" s="13"/>
      <c r="N35" s="13"/>
      <c r="O35" s="13"/>
    </row>
    <row r="36" spans="2:15"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2B00-000000000000}"/>
  </hyperlinks>
  <pageMargins left="0.75" right="0.75" top="1" bottom="1" header="0.5" footer="0.5"/>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81C78D-9BD9-482F-A2CC-2D532ABC41C0}">
  <dimension ref="A1:O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x14ac:dyDescent="0.35">
      <c r="A1" s="4" t="s">
        <v>269</v>
      </c>
    </row>
    <row r="2" spans="1:15" ht="20.100000000000001" customHeight="1" x14ac:dyDescent="0.3">
      <c r="A2" s="5" t="s">
        <v>67</v>
      </c>
    </row>
    <row r="3" spans="1:15" ht="20.100000000000001" customHeight="1" x14ac:dyDescent="0.25">
      <c r="A3" s="2" t="s">
        <v>175</v>
      </c>
    </row>
    <row r="4" spans="1:15" ht="20.100000000000001" customHeight="1" x14ac:dyDescent="0.25">
      <c r="A4" s="3" t="s">
        <v>2</v>
      </c>
    </row>
    <row r="5" spans="1:15" ht="20.100000000000001" customHeight="1" x14ac:dyDescent="0.25"/>
    <row r="6" spans="1:15" ht="20.100000000000001" customHeight="1" x14ac:dyDescent="0.25">
      <c r="C6" s="46" t="s">
        <v>14</v>
      </c>
      <c r="D6" s="47"/>
      <c r="E6" s="47"/>
      <c r="G6" s="14"/>
      <c r="H6" s="52" t="s">
        <v>15</v>
      </c>
      <c r="I6" s="53"/>
      <c r="J6" s="53"/>
      <c r="M6" s="46" t="s">
        <v>16</v>
      </c>
      <c r="N6" s="47"/>
      <c r="O6" s="47"/>
    </row>
    <row r="7" spans="1:15" ht="24.95" customHeight="1" x14ac:dyDescent="0.25">
      <c r="C7" s="48" t="s">
        <v>124</v>
      </c>
      <c r="D7" s="48" t="s">
        <v>40</v>
      </c>
      <c r="E7" s="48" t="s">
        <v>41</v>
      </c>
      <c r="G7" s="17"/>
      <c r="H7" s="54" t="s">
        <v>124</v>
      </c>
      <c r="I7" s="54" t="s">
        <v>40</v>
      </c>
      <c r="J7" s="54" t="s">
        <v>41</v>
      </c>
      <c r="M7" s="48" t="s">
        <v>124</v>
      </c>
      <c r="N7" s="48" t="s">
        <v>40</v>
      </c>
      <c r="O7" s="48" t="s">
        <v>41</v>
      </c>
    </row>
    <row r="8" spans="1:15" ht="24.95" customHeight="1" x14ac:dyDescent="0.25">
      <c r="C8" s="49"/>
      <c r="D8" s="49"/>
      <c r="E8" s="49"/>
      <c r="G8" s="17"/>
      <c r="H8" s="55"/>
      <c r="I8" s="55"/>
      <c r="J8" s="55"/>
      <c r="M8" s="49"/>
      <c r="N8" s="49"/>
      <c r="O8" s="49"/>
    </row>
    <row r="9" spans="1:15" ht="20.100000000000001" customHeight="1" x14ac:dyDescent="0.25">
      <c r="C9" s="50" t="s">
        <v>42</v>
      </c>
      <c r="D9" s="47"/>
      <c r="E9" s="51"/>
      <c r="G9" s="17"/>
      <c r="H9" s="56" t="s">
        <v>42</v>
      </c>
      <c r="I9" s="57"/>
      <c r="J9" s="58"/>
      <c r="M9" s="50" t="s">
        <v>42</v>
      </c>
      <c r="N9" s="47"/>
      <c r="O9" s="51"/>
    </row>
    <row r="10" spans="1:15" ht="20.100000000000001" customHeight="1" x14ac:dyDescent="0.25">
      <c r="B10" s="10">
        <v>40724</v>
      </c>
      <c r="C10" s="11">
        <v>19.674920090743178</v>
      </c>
      <c r="D10" s="11">
        <v>1.4370000000000001</v>
      </c>
      <c r="E10" s="11">
        <v>8.5936797468471742</v>
      </c>
      <c r="G10" s="21">
        <v>40724</v>
      </c>
      <c r="H10" s="22">
        <v>11.856918099870358</v>
      </c>
      <c r="I10" s="22">
        <v>2.0059498750000002</v>
      </c>
      <c r="J10" s="23">
        <v>1.5374796150000001</v>
      </c>
      <c r="L10" s="10">
        <v>40724</v>
      </c>
      <c r="M10" s="11">
        <v>2.3251745148177965</v>
      </c>
      <c r="N10" s="11">
        <v>0</v>
      </c>
      <c r="O10" s="11">
        <v>0</v>
      </c>
    </row>
    <row r="11" spans="1:15" ht="20.100000000000001" customHeight="1" x14ac:dyDescent="0.25">
      <c r="B11" s="10">
        <v>40908</v>
      </c>
      <c r="C11" s="11">
        <v>11.173624702430557</v>
      </c>
      <c r="D11" s="11">
        <v>3.4218190000000002</v>
      </c>
      <c r="E11" s="11">
        <v>1.1188100000000001</v>
      </c>
      <c r="G11" s="21">
        <v>40908</v>
      </c>
      <c r="H11" s="22">
        <v>4.5873130619594571</v>
      </c>
      <c r="I11" s="22">
        <v>1.7910018749999999</v>
      </c>
      <c r="J11" s="23">
        <v>2.2466651999999998</v>
      </c>
      <c r="L11" s="10">
        <v>40908</v>
      </c>
      <c r="M11" s="11">
        <v>6.9069176296261814</v>
      </c>
      <c r="N11" s="11">
        <v>0.14156342031241972</v>
      </c>
      <c r="O11" s="11">
        <v>0.94446970007191533</v>
      </c>
    </row>
    <row r="12" spans="1:15" ht="20.100000000000001" customHeight="1" x14ac:dyDescent="0.25">
      <c r="B12" s="10">
        <v>41090</v>
      </c>
      <c r="C12" s="11">
        <v>19.624392316988949</v>
      </c>
      <c r="D12" s="11">
        <v>0</v>
      </c>
      <c r="E12" s="11">
        <v>2.9784510133235997</v>
      </c>
      <c r="G12" s="21">
        <v>41090</v>
      </c>
      <c r="H12" s="22">
        <v>5.1819976517228854</v>
      </c>
      <c r="I12" s="22">
        <v>0.62947745899999996</v>
      </c>
      <c r="J12" s="23">
        <v>4.0299296336000001</v>
      </c>
      <c r="L12" s="10">
        <v>41090</v>
      </c>
      <c r="M12" s="11">
        <v>0.892579591391784</v>
      </c>
      <c r="N12" s="11">
        <v>0</v>
      </c>
      <c r="O12" s="11">
        <v>1.2532399999999999</v>
      </c>
    </row>
    <row r="13" spans="1:15" ht="20.100000000000001" customHeight="1" x14ac:dyDescent="0.25">
      <c r="B13" s="10">
        <v>41274</v>
      </c>
      <c r="C13" s="11">
        <v>13.775028583504197</v>
      </c>
      <c r="D13" s="11">
        <v>1.5136480997200592</v>
      </c>
      <c r="E13" s="11">
        <v>4.9733792385983424</v>
      </c>
      <c r="G13" s="21">
        <v>41274</v>
      </c>
      <c r="H13" s="22">
        <v>3.3825179294882846</v>
      </c>
      <c r="I13" s="22">
        <v>2.1568438580000002</v>
      </c>
      <c r="J13" s="23">
        <v>4.8880160038999998</v>
      </c>
      <c r="L13" s="10">
        <v>41274</v>
      </c>
      <c r="M13" s="11">
        <v>10.799679265712154</v>
      </c>
      <c r="N13" s="11">
        <v>1.3178000000000001</v>
      </c>
      <c r="O13" s="11">
        <v>0</v>
      </c>
    </row>
    <row r="14" spans="1:15" ht="20.100000000000001" customHeight="1" x14ac:dyDescent="0.25">
      <c r="B14" s="10">
        <v>41455</v>
      </c>
      <c r="C14" s="11">
        <v>11.145481180088858</v>
      </c>
      <c r="D14" s="11">
        <v>0</v>
      </c>
      <c r="E14" s="11">
        <v>7.0848502604775483</v>
      </c>
      <c r="G14" s="21">
        <v>41455</v>
      </c>
      <c r="H14" s="22">
        <v>5.3441213142692803</v>
      </c>
      <c r="I14" s="22">
        <v>5.4608841170000009</v>
      </c>
      <c r="J14" s="23">
        <v>4.6301926131042013</v>
      </c>
      <c r="L14" s="10">
        <v>41455</v>
      </c>
      <c r="M14" s="11">
        <v>3.1608126583773322</v>
      </c>
      <c r="N14" s="11">
        <v>1.88397414252846</v>
      </c>
      <c r="O14" s="11">
        <v>0</v>
      </c>
    </row>
    <row r="15" spans="1:15" ht="20.100000000000001" customHeight="1" x14ac:dyDescent="0.25">
      <c r="B15" s="10">
        <v>41639</v>
      </c>
      <c r="C15" s="11">
        <v>19.730480139246804</v>
      </c>
      <c r="D15" s="11">
        <v>9.6158738933156691</v>
      </c>
      <c r="E15" s="11">
        <v>19.583390655856054</v>
      </c>
      <c r="G15" s="21">
        <v>41639</v>
      </c>
      <c r="H15" s="22">
        <v>2.9511056768903736</v>
      </c>
      <c r="I15" s="22">
        <v>7.8025593684999999</v>
      </c>
      <c r="J15" s="23">
        <v>9.4316546739999989</v>
      </c>
      <c r="L15" s="10">
        <v>41639</v>
      </c>
      <c r="M15" s="11">
        <v>5.117068460127153</v>
      </c>
      <c r="N15" s="11">
        <v>2.6762410634498837</v>
      </c>
      <c r="O15" s="11">
        <v>0.89017961774794774</v>
      </c>
    </row>
    <row r="16" spans="1:15" ht="20.100000000000001" customHeight="1" x14ac:dyDescent="0.25">
      <c r="B16" s="10">
        <v>41820</v>
      </c>
      <c r="C16" s="11">
        <v>23.068767546180393</v>
      </c>
      <c r="D16" s="11">
        <v>17.821182935929635</v>
      </c>
      <c r="E16" s="11">
        <v>22.536876077595061</v>
      </c>
      <c r="G16" s="21">
        <v>41820</v>
      </c>
      <c r="H16" s="22">
        <v>4.8105416736670392</v>
      </c>
      <c r="I16" s="22">
        <v>14.5068095938</v>
      </c>
      <c r="J16" s="23">
        <v>2.3908681029999999</v>
      </c>
      <c r="L16" s="10">
        <v>41820</v>
      </c>
      <c r="M16" s="11">
        <v>2.3699394478910611</v>
      </c>
      <c r="N16" s="11">
        <v>0.86329350000000005</v>
      </c>
      <c r="O16" s="11">
        <v>17.875604677665457</v>
      </c>
    </row>
    <row r="17" spans="2:15" ht="20.100000000000001" customHeight="1" x14ac:dyDescent="0.25">
      <c r="B17" s="10">
        <v>42004</v>
      </c>
      <c r="C17" s="11">
        <v>6.3075407021571106</v>
      </c>
      <c r="D17" s="11">
        <v>14.404475732074053</v>
      </c>
      <c r="E17" s="11">
        <v>9.5592552070987882</v>
      </c>
      <c r="G17" s="21">
        <v>42004</v>
      </c>
      <c r="H17" s="22">
        <v>2.9403719639351187</v>
      </c>
      <c r="I17" s="22">
        <v>10.454037415574</v>
      </c>
      <c r="J17" s="23">
        <v>15.296308628182002</v>
      </c>
      <c r="L17" s="10">
        <v>42004</v>
      </c>
      <c r="M17" s="11">
        <v>4.0981437754418497</v>
      </c>
      <c r="N17" s="11">
        <v>23.272427836641008</v>
      </c>
      <c r="O17" s="11">
        <v>23.802103158428935</v>
      </c>
    </row>
    <row r="18" spans="2:15" ht="20.100000000000001" customHeight="1" x14ac:dyDescent="0.25">
      <c r="B18" s="10">
        <v>42185</v>
      </c>
      <c r="C18" s="11">
        <v>7.4368699466336112</v>
      </c>
      <c r="D18" s="11">
        <v>13.968382772229157</v>
      </c>
      <c r="E18" s="11">
        <v>22.304527944679073</v>
      </c>
      <c r="G18" s="21">
        <v>42185</v>
      </c>
      <c r="H18" s="22">
        <v>3.6988568499518144</v>
      </c>
      <c r="I18" s="22">
        <v>15.779364021840001</v>
      </c>
      <c r="J18" s="23">
        <v>14.2165867929195</v>
      </c>
      <c r="L18" s="10">
        <v>42185</v>
      </c>
      <c r="M18" s="11">
        <v>8.7561614824638117</v>
      </c>
      <c r="N18" s="11">
        <v>12.222189025190524</v>
      </c>
      <c r="O18" s="11">
        <v>5.9902475947873084</v>
      </c>
    </row>
    <row r="19" spans="2:15" ht="20.100000000000001" customHeight="1" x14ac:dyDescent="0.25">
      <c r="B19" s="10">
        <v>42369</v>
      </c>
      <c r="C19" s="11">
        <v>9.4188304615044576</v>
      </c>
      <c r="D19" s="11">
        <v>9.0898142239810849</v>
      </c>
      <c r="E19" s="11">
        <v>16.088983178000003</v>
      </c>
      <c r="G19" s="21">
        <v>42369</v>
      </c>
      <c r="H19" s="22">
        <v>2.3001004990051546</v>
      </c>
      <c r="I19" s="22">
        <v>5.3722227702000005</v>
      </c>
      <c r="J19" s="23">
        <v>10.115132581303715</v>
      </c>
      <c r="L19" s="10">
        <v>42369</v>
      </c>
      <c r="M19" s="11">
        <v>7.0465302650105777</v>
      </c>
      <c r="N19" s="11">
        <v>15.01105461436735</v>
      </c>
      <c r="O19" s="11">
        <v>15.416940608244218</v>
      </c>
    </row>
    <row r="20" spans="2:15" ht="20.100000000000001" customHeight="1" x14ac:dyDescent="0.25">
      <c r="B20" s="10">
        <v>42551</v>
      </c>
      <c r="C20" s="11">
        <v>3.8197663980743055</v>
      </c>
      <c r="D20" s="11">
        <v>9.2703862972610374</v>
      </c>
      <c r="E20" s="11">
        <v>17.787785358262656</v>
      </c>
      <c r="G20" s="21">
        <v>42551</v>
      </c>
      <c r="H20" s="22">
        <v>4.4188296831222562</v>
      </c>
      <c r="I20" s="22">
        <v>7.2900940320000016</v>
      </c>
      <c r="J20" s="23">
        <v>8.0896063714550142</v>
      </c>
      <c r="L20" s="10">
        <v>42551</v>
      </c>
      <c r="M20" s="11">
        <v>1.1076354944919402</v>
      </c>
      <c r="N20" s="11">
        <v>7.3929936596800792</v>
      </c>
      <c r="O20" s="11">
        <v>7.503552117322001</v>
      </c>
    </row>
    <row r="21" spans="2:15" ht="20.100000000000001" customHeight="1" x14ac:dyDescent="0.25">
      <c r="B21" s="10">
        <v>42735</v>
      </c>
      <c r="C21" s="11">
        <v>16.338564302164951</v>
      </c>
      <c r="D21" s="11">
        <v>7.6701209116057498</v>
      </c>
      <c r="E21" s="11">
        <v>8.7652654000000005</v>
      </c>
      <c r="G21" s="21">
        <v>42735</v>
      </c>
      <c r="H21" s="22">
        <v>3.2656224482109639</v>
      </c>
      <c r="I21" s="22">
        <v>1.35622</v>
      </c>
      <c r="J21" s="23">
        <v>7.360334288081984</v>
      </c>
      <c r="L21" s="10">
        <v>42735</v>
      </c>
      <c r="M21" s="11">
        <v>1.8764477303753635</v>
      </c>
      <c r="N21" s="11">
        <v>13.141871942629923</v>
      </c>
      <c r="O21" s="11">
        <v>10.24250500997023</v>
      </c>
    </row>
    <row r="22" spans="2:15" ht="20.100000000000001" customHeight="1" x14ac:dyDescent="0.25">
      <c r="B22" s="10">
        <v>42916</v>
      </c>
      <c r="C22" s="11">
        <v>10.072245279383736</v>
      </c>
      <c r="D22" s="11">
        <v>10.532384636103679</v>
      </c>
      <c r="E22" s="11">
        <v>11.599791584026283</v>
      </c>
      <c r="G22" s="21">
        <v>42916</v>
      </c>
      <c r="H22" s="22">
        <v>3.6032150559815683</v>
      </c>
      <c r="I22" s="22">
        <v>1.02968869</v>
      </c>
      <c r="J22" s="23">
        <v>7.8410307905890306</v>
      </c>
      <c r="L22" s="10">
        <v>42916</v>
      </c>
      <c r="M22" s="11">
        <v>1.2068983412057339</v>
      </c>
      <c r="N22" s="11">
        <v>7.1760588224935029</v>
      </c>
      <c r="O22" s="11">
        <v>4.5560172902020035</v>
      </c>
    </row>
    <row r="23" spans="2:15" ht="20.100000000000001" customHeight="1" x14ac:dyDescent="0.25">
      <c r="B23" s="10">
        <v>43100</v>
      </c>
      <c r="C23" s="11">
        <v>10.78317118585147</v>
      </c>
      <c r="D23" s="11">
        <v>9.1573614857948229</v>
      </c>
      <c r="E23" s="11">
        <v>5.1122227586540259</v>
      </c>
      <c r="G23" s="21">
        <v>43100</v>
      </c>
      <c r="H23" s="22">
        <v>6.5465021311199791</v>
      </c>
      <c r="I23" s="22">
        <v>3.1798795507358952</v>
      </c>
      <c r="J23" s="23">
        <v>1.0158495740659368</v>
      </c>
      <c r="L23" s="10">
        <v>43100</v>
      </c>
      <c r="M23" s="11">
        <v>3.7348422737461067</v>
      </c>
      <c r="N23" s="11">
        <v>19.227292348143425</v>
      </c>
      <c r="O23" s="11">
        <v>36.837563067399621</v>
      </c>
    </row>
    <row r="24" spans="2:15" ht="20.100000000000001" customHeight="1" x14ac:dyDescent="0.25">
      <c r="B24" s="10">
        <v>43281</v>
      </c>
      <c r="C24" s="11">
        <v>2.1775533167000001</v>
      </c>
      <c r="D24" s="11">
        <v>8.3441789685063998</v>
      </c>
      <c r="E24" s="11">
        <v>6.2886118639203703</v>
      </c>
      <c r="G24" s="21">
        <v>43281</v>
      </c>
      <c r="H24" s="22">
        <v>2.7951623532200851</v>
      </c>
      <c r="I24" s="22">
        <v>6.0832343593830291</v>
      </c>
      <c r="J24" s="23">
        <v>2.8305588854406665</v>
      </c>
      <c r="L24" s="10">
        <v>43281</v>
      </c>
      <c r="M24" s="11">
        <v>16.959482297358274</v>
      </c>
      <c r="N24" s="11">
        <v>5.8073451956148157</v>
      </c>
      <c r="O24" s="11">
        <v>12.139023752702865</v>
      </c>
    </row>
    <row r="25" spans="2:15" ht="20.100000000000001" customHeight="1" x14ac:dyDescent="0.25">
      <c r="B25" s="10">
        <v>43465</v>
      </c>
      <c r="C25" s="11">
        <v>2.9277660664000003</v>
      </c>
      <c r="D25" s="11">
        <v>10.209871940000001</v>
      </c>
      <c r="E25" s="11">
        <v>3.3581658540051489</v>
      </c>
      <c r="G25" s="21">
        <v>43465</v>
      </c>
      <c r="H25" s="22">
        <v>1.9887231121818425</v>
      </c>
      <c r="I25" s="22">
        <v>3.4844963230421229</v>
      </c>
      <c r="J25" s="23">
        <v>4.1956677826349473</v>
      </c>
      <c r="L25" s="10">
        <v>43465</v>
      </c>
      <c r="M25" s="11">
        <v>4.8642365937705865</v>
      </c>
      <c r="N25" s="11">
        <v>7.1442730776101637</v>
      </c>
      <c r="O25" s="11">
        <v>18.483305152296719</v>
      </c>
    </row>
    <row r="26" spans="2:15" ht="20.100000000000001" customHeight="1" x14ac:dyDescent="0.25">
      <c r="B26" s="10">
        <v>43646</v>
      </c>
      <c r="C26" s="11">
        <v>5.0687628305400008</v>
      </c>
      <c r="D26" s="11">
        <v>12.392044241683147</v>
      </c>
      <c r="E26" s="11">
        <v>5.9100476753280002</v>
      </c>
      <c r="G26" s="21">
        <v>43646</v>
      </c>
      <c r="H26" s="22">
        <v>4.7499175796872501</v>
      </c>
      <c r="I26" s="22">
        <v>5.5125778575903546</v>
      </c>
      <c r="J26" s="23">
        <v>8.0254858250859176</v>
      </c>
      <c r="L26" s="10">
        <v>43646</v>
      </c>
      <c r="M26" s="11">
        <v>7.4693830345569996</v>
      </c>
      <c r="N26" s="11">
        <v>12.936144826614843</v>
      </c>
      <c r="O26" s="11">
        <v>5.6337117881876271</v>
      </c>
    </row>
    <row r="27" spans="2:15" ht="20.100000000000001" customHeight="1" x14ac:dyDescent="0.25">
      <c r="B27" s="10">
        <v>43830</v>
      </c>
      <c r="C27" s="11">
        <v>6.1849309221490607</v>
      </c>
      <c r="D27" s="11">
        <v>9.0137059258225616</v>
      </c>
      <c r="E27" s="11">
        <v>6.63009391718</v>
      </c>
      <c r="G27" s="21">
        <v>43830</v>
      </c>
      <c r="H27" s="22">
        <v>1.995796708740412</v>
      </c>
      <c r="I27" s="22">
        <v>4.7354794530000008</v>
      </c>
      <c r="J27" s="23">
        <v>5.8714028750865177</v>
      </c>
      <c r="L27" s="10">
        <v>43830</v>
      </c>
      <c r="M27" s="11">
        <v>4.4217251067813121</v>
      </c>
      <c r="N27" s="11">
        <v>38.699748937009467</v>
      </c>
      <c r="O27" s="11">
        <v>16.574802908957871</v>
      </c>
    </row>
    <row r="28" spans="2:15" ht="20.100000000000001" customHeight="1" x14ac:dyDescent="0.25">
      <c r="B28" s="10">
        <v>44012</v>
      </c>
      <c r="C28" s="11">
        <v>2.4404556710866476</v>
      </c>
      <c r="D28" s="11">
        <v>10.302497904272288</v>
      </c>
      <c r="E28" s="11">
        <v>10.131914340000002</v>
      </c>
      <c r="G28" s="21">
        <v>44012</v>
      </c>
      <c r="H28" s="22">
        <v>3.6676146207481981</v>
      </c>
      <c r="I28" s="22">
        <v>8.7818049454609657</v>
      </c>
      <c r="J28" s="23">
        <v>3.9917134874000002</v>
      </c>
      <c r="L28" s="10">
        <v>44012</v>
      </c>
      <c r="M28" s="11">
        <v>11.573672244321729</v>
      </c>
      <c r="N28" s="11">
        <v>24.540113962888093</v>
      </c>
      <c r="O28" s="11">
        <v>21.637915228189907</v>
      </c>
    </row>
    <row r="29" spans="2:15" ht="20.100000000000001" customHeight="1" x14ac:dyDescent="0.25">
      <c r="B29" s="10">
        <v>44196</v>
      </c>
      <c r="C29" s="11">
        <v>1.8556465656424954</v>
      </c>
      <c r="D29" s="11">
        <v>15.254302778016543</v>
      </c>
      <c r="E29" s="11">
        <v>7.2139923030722359</v>
      </c>
      <c r="G29" s="21">
        <v>44196</v>
      </c>
      <c r="H29" s="22">
        <v>13.334489388766041</v>
      </c>
      <c r="I29" s="22">
        <v>6.0730830624915377</v>
      </c>
      <c r="J29" s="23">
        <v>1.6677000000000002</v>
      </c>
      <c r="L29" s="10">
        <v>44196</v>
      </c>
      <c r="M29" s="11">
        <v>14.072132452724636</v>
      </c>
      <c r="N29" s="11">
        <v>35.575176883601991</v>
      </c>
      <c r="O29" s="11">
        <v>48.386539768456409</v>
      </c>
    </row>
    <row r="30" spans="2:15" ht="20.100000000000001" customHeight="1" x14ac:dyDescent="0.25">
      <c r="B30" s="10">
        <v>44377</v>
      </c>
      <c r="C30" s="11">
        <v>3.3294468073826571</v>
      </c>
      <c r="D30" s="11">
        <v>8.6914385896319537</v>
      </c>
      <c r="E30" s="11">
        <v>10.526943750747829</v>
      </c>
      <c r="G30" s="21">
        <v>44377</v>
      </c>
      <c r="H30" s="22">
        <v>7.9399465879402822</v>
      </c>
      <c r="I30" s="22">
        <v>11.130822476858237</v>
      </c>
      <c r="J30" s="23">
        <v>0.84893879968676511</v>
      </c>
      <c r="L30" s="10">
        <v>44377</v>
      </c>
      <c r="M30" s="11">
        <v>13.871540783736531</v>
      </c>
      <c r="N30" s="11">
        <v>31.994882107581724</v>
      </c>
      <c r="O30" s="11">
        <v>14.948343472082543</v>
      </c>
    </row>
    <row r="31" spans="2:15" ht="20.100000000000001" customHeight="1" x14ac:dyDescent="0.25">
      <c r="B31" s="10">
        <v>44561</v>
      </c>
      <c r="C31" s="11">
        <v>4.3364442473692915</v>
      </c>
      <c r="D31" s="11">
        <v>5.8926923235639386</v>
      </c>
      <c r="E31" s="11">
        <v>10.189350600020623</v>
      </c>
      <c r="G31" s="21">
        <v>44561</v>
      </c>
      <c r="H31" s="22">
        <v>2.6095405566301113</v>
      </c>
      <c r="I31" s="22">
        <v>9.9098543530310721</v>
      </c>
      <c r="J31" s="23">
        <v>7.8009504888284527</v>
      </c>
      <c r="L31" s="10">
        <v>44561</v>
      </c>
      <c r="M31" s="11">
        <v>18.306070383455143</v>
      </c>
      <c r="N31" s="11">
        <v>28.897586634270564</v>
      </c>
      <c r="O31" s="11">
        <v>44.856857708852594</v>
      </c>
    </row>
    <row r="32" spans="2:15" ht="20.100000000000001" customHeight="1" x14ac:dyDescent="0.25">
      <c r="B32" s="10">
        <v>44742</v>
      </c>
      <c r="C32" s="11">
        <v>0.81189827000000014</v>
      </c>
      <c r="D32" s="11">
        <v>8.9596565297615101</v>
      </c>
      <c r="E32" s="11">
        <v>11.164547163021671</v>
      </c>
      <c r="G32" s="21">
        <v>44742</v>
      </c>
      <c r="H32" s="22">
        <v>9.8638971905501425</v>
      </c>
      <c r="I32" s="22">
        <v>5.1503108133805862</v>
      </c>
      <c r="J32" s="23">
        <v>7.3005628701739127</v>
      </c>
      <c r="L32" s="10">
        <v>44742</v>
      </c>
      <c r="M32" s="11">
        <v>7.6684400369680166</v>
      </c>
      <c r="N32" s="11">
        <v>10.592587338725266</v>
      </c>
      <c r="O32" s="11">
        <v>42.223506940590234</v>
      </c>
    </row>
    <row r="33" spans="2:15" ht="20.100000000000001" customHeight="1" x14ac:dyDescent="0.25">
      <c r="C33" s="11"/>
      <c r="D33" s="11"/>
      <c r="E33" s="11"/>
      <c r="G33" s="17"/>
      <c r="H33" s="22"/>
      <c r="I33" s="22"/>
      <c r="J33" s="23"/>
      <c r="M33" s="11"/>
      <c r="N33" s="11"/>
      <c r="O33" s="11"/>
    </row>
    <row r="34" spans="2:15" ht="20.100000000000001" customHeight="1" x14ac:dyDescent="0.25">
      <c r="B34" t="s">
        <v>8</v>
      </c>
      <c r="C34" s="12">
        <v>24</v>
      </c>
      <c r="D34" s="12">
        <v>24</v>
      </c>
      <c r="E34" s="12">
        <v>24</v>
      </c>
      <c r="G34" s="24" t="s">
        <v>8</v>
      </c>
      <c r="H34" s="25">
        <v>14</v>
      </c>
      <c r="I34" s="25">
        <v>14</v>
      </c>
      <c r="J34" s="26">
        <v>14</v>
      </c>
      <c r="L34" t="s">
        <v>8</v>
      </c>
      <c r="M34" s="12">
        <v>35</v>
      </c>
      <c r="N34" s="12">
        <v>35</v>
      </c>
      <c r="O34" s="12">
        <v>35</v>
      </c>
    </row>
    <row r="35" spans="2:15" ht="20.100000000000001" customHeight="1" x14ac:dyDescent="0.25">
      <c r="C35" s="13"/>
      <c r="D35" s="13"/>
      <c r="E35" s="13"/>
      <c r="H35" s="13"/>
      <c r="I35" s="13"/>
      <c r="J35" s="13"/>
      <c r="M35" s="13"/>
      <c r="N35" s="13"/>
      <c r="O35" s="13"/>
    </row>
    <row r="36" spans="2:15"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2C00-000000000000}"/>
  </hyperlinks>
  <pageMargins left="0.75" right="0.75" top="1" bottom="1" header="0.5" footer="0.5"/>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092373D-EA28-4D96-A310-641DB5E786A2}">
  <dimension ref="A1:O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2.5" x14ac:dyDescent="0.35">
      <c r="A1" s="4" t="s">
        <v>270</v>
      </c>
    </row>
    <row r="2" spans="1:15" ht="20.100000000000001" customHeight="1" x14ac:dyDescent="0.3">
      <c r="A2" s="5" t="s">
        <v>70</v>
      </c>
    </row>
    <row r="3" spans="1:15" ht="20.100000000000001" customHeight="1" x14ac:dyDescent="0.25">
      <c r="A3" s="2" t="s">
        <v>271</v>
      </c>
    </row>
    <row r="4" spans="1:15" ht="20.100000000000001" customHeight="1" x14ac:dyDescent="0.25">
      <c r="A4" s="3" t="s">
        <v>2</v>
      </c>
    </row>
    <row r="5" spans="1:15" ht="20.100000000000001" customHeight="1" x14ac:dyDescent="0.25"/>
    <row r="6" spans="1:15" ht="20.100000000000001" customHeight="1" x14ac:dyDescent="0.25">
      <c r="C6" s="46" t="s">
        <v>18</v>
      </c>
      <c r="D6" s="47"/>
      <c r="E6" s="47"/>
      <c r="G6" s="14"/>
      <c r="H6" s="52" t="s">
        <v>30</v>
      </c>
      <c r="I6" s="53"/>
      <c r="J6" s="53"/>
      <c r="M6" s="46" t="s">
        <v>55</v>
      </c>
      <c r="N6" s="47"/>
      <c r="O6" s="47"/>
    </row>
    <row r="7" spans="1:15" ht="24.95" customHeight="1" x14ac:dyDescent="0.25">
      <c r="C7" s="48" t="s">
        <v>124</v>
      </c>
      <c r="D7" s="48" t="s">
        <v>40</v>
      </c>
      <c r="E7" s="48" t="s">
        <v>41</v>
      </c>
      <c r="G7" s="17"/>
      <c r="H7" s="54" t="s">
        <v>124</v>
      </c>
      <c r="I7" s="54" t="s">
        <v>40</v>
      </c>
      <c r="J7" s="54" t="s">
        <v>41</v>
      </c>
      <c r="M7" s="48" t="s">
        <v>124</v>
      </c>
      <c r="N7" s="48" t="s">
        <v>40</v>
      </c>
      <c r="O7" s="48" t="s">
        <v>41</v>
      </c>
    </row>
    <row r="8" spans="1:15" ht="24.95" customHeight="1" x14ac:dyDescent="0.25">
      <c r="C8" s="49"/>
      <c r="D8" s="49"/>
      <c r="E8" s="49"/>
      <c r="G8" s="17"/>
      <c r="H8" s="55"/>
      <c r="I8" s="55"/>
      <c r="J8" s="55"/>
      <c r="M8" s="49"/>
      <c r="N8" s="49"/>
      <c r="O8" s="49"/>
    </row>
    <row r="9" spans="1:15" ht="20.100000000000001" customHeight="1" x14ac:dyDescent="0.25">
      <c r="C9" s="50" t="s">
        <v>7</v>
      </c>
      <c r="D9" s="47"/>
      <c r="E9" s="51"/>
      <c r="G9" s="17"/>
      <c r="H9" s="56" t="s">
        <v>7</v>
      </c>
      <c r="I9" s="57"/>
      <c r="J9" s="58"/>
      <c r="M9" s="50" t="s">
        <v>7</v>
      </c>
      <c r="N9" s="47"/>
      <c r="O9" s="51"/>
    </row>
    <row r="10" spans="1:15" ht="20.100000000000001" customHeight="1" x14ac:dyDescent="0.25">
      <c r="B10" s="10">
        <v>40724</v>
      </c>
      <c r="C10" s="11">
        <v>82.732059912763617</v>
      </c>
      <c r="D10" s="11">
        <v>3.5062014111575035</v>
      </c>
      <c r="E10" s="11">
        <v>13.761738676078879</v>
      </c>
      <c r="G10" s="21">
        <v>40724</v>
      </c>
      <c r="H10" s="22">
        <v>80.27177313368</v>
      </c>
      <c r="I10" s="22">
        <v>4.2615162153496584</v>
      </c>
      <c r="J10" s="23">
        <v>15.466710650970336</v>
      </c>
      <c r="L10" s="10">
        <v>40724</v>
      </c>
      <c r="M10" s="11">
        <v>66.301260725700956</v>
      </c>
      <c r="N10" s="11">
        <v>7.9386997230850467</v>
      </c>
      <c r="O10" s="11">
        <v>25.760039551214003</v>
      </c>
    </row>
    <row r="11" spans="1:15" ht="20.100000000000001" customHeight="1" x14ac:dyDescent="0.25">
      <c r="B11" s="10">
        <v>40908</v>
      </c>
      <c r="C11" s="11">
        <v>83.972958743189679</v>
      </c>
      <c r="D11" s="11">
        <v>2.9485387614138139</v>
      </c>
      <c r="E11" s="11">
        <v>13.078502495396519</v>
      </c>
      <c r="G11" s="21">
        <v>40908</v>
      </c>
      <c r="H11" s="22">
        <v>82.141032272127603</v>
      </c>
      <c r="I11" s="22">
        <v>3.3542907309601335</v>
      </c>
      <c r="J11" s="23">
        <v>14.504676996912266</v>
      </c>
      <c r="L11" s="10">
        <v>40908</v>
      </c>
      <c r="M11" s="11">
        <v>65.575052829929632</v>
      </c>
      <c r="N11" s="11">
        <v>9.0129361696172747</v>
      </c>
      <c r="O11" s="11">
        <v>25.412011000453084</v>
      </c>
    </row>
    <row r="12" spans="1:15" ht="20.100000000000001" customHeight="1" x14ac:dyDescent="0.25">
      <c r="B12" s="10">
        <v>41090</v>
      </c>
      <c r="C12" s="11">
        <v>86.344708466316433</v>
      </c>
      <c r="D12" s="11">
        <v>2.4527104145744936</v>
      </c>
      <c r="E12" s="11">
        <v>11.20258111910908</v>
      </c>
      <c r="G12" s="21">
        <v>41090</v>
      </c>
      <c r="H12" s="22">
        <v>84.396202974226256</v>
      </c>
      <c r="I12" s="22">
        <v>2.8982704853693635</v>
      </c>
      <c r="J12" s="23">
        <v>12.705526540404396</v>
      </c>
      <c r="L12" s="10">
        <v>41090</v>
      </c>
      <c r="M12" s="11">
        <v>68.826408659286926</v>
      </c>
      <c r="N12" s="11">
        <v>11.979523978089498</v>
      </c>
      <c r="O12" s="11">
        <v>19.194067362623578</v>
      </c>
    </row>
    <row r="13" spans="1:15" ht="20.100000000000001" customHeight="1" x14ac:dyDescent="0.25">
      <c r="B13" s="10">
        <v>41274</v>
      </c>
      <c r="C13" s="11">
        <v>87.034909346943934</v>
      </c>
      <c r="D13" s="11">
        <v>2.0844725802050137</v>
      </c>
      <c r="E13" s="11">
        <v>10.88061807285105</v>
      </c>
      <c r="G13" s="21">
        <v>41274</v>
      </c>
      <c r="H13" s="22">
        <v>85.307603321060583</v>
      </c>
      <c r="I13" s="22">
        <v>2.3627382799273415</v>
      </c>
      <c r="J13" s="23">
        <v>12.329658399012093</v>
      </c>
      <c r="L13" s="10">
        <v>41274</v>
      </c>
      <c r="M13" s="11">
        <v>69.663011321346275</v>
      </c>
      <c r="N13" s="11">
        <v>10.329004431794269</v>
      </c>
      <c r="O13" s="11">
        <v>20.007984246859451</v>
      </c>
    </row>
    <row r="14" spans="1:15" ht="20.100000000000001" customHeight="1" x14ac:dyDescent="0.25">
      <c r="B14" s="10">
        <v>41455</v>
      </c>
      <c r="C14" s="11">
        <v>86.106643299046496</v>
      </c>
      <c r="D14" s="11">
        <v>1.9600276937972412</v>
      </c>
      <c r="E14" s="11">
        <v>11.933329007156276</v>
      </c>
      <c r="G14" s="21">
        <v>41455</v>
      </c>
      <c r="H14" s="22">
        <v>85.131604687205211</v>
      </c>
      <c r="I14" s="22">
        <v>2.186201124253135</v>
      </c>
      <c r="J14" s="23">
        <v>12.682194188541649</v>
      </c>
      <c r="L14" s="10">
        <v>41455</v>
      </c>
      <c r="M14" s="11">
        <v>65.201796203892798</v>
      </c>
      <c r="N14" s="11">
        <v>12.231302612006868</v>
      </c>
      <c r="O14" s="11">
        <v>22.566901184100338</v>
      </c>
    </row>
    <row r="15" spans="1:15" ht="20.100000000000001" customHeight="1" x14ac:dyDescent="0.25">
      <c r="B15" s="10">
        <v>41639</v>
      </c>
      <c r="C15" s="11">
        <v>86.028070727590361</v>
      </c>
      <c r="D15" s="11">
        <v>2.4327229296122086</v>
      </c>
      <c r="E15" s="11">
        <v>11.539206342797428</v>
      </c>
      <c r="G15" s="21">
        <v>41639</v>
      </c>
      <c r="H15" s="22">
        <v>85.485471324398915</v>
      </c>
      <c r="I15" s="22">
        <v>2.8076533565738337</v>
      </c>
      <c r="J15" s="23">
        <v>11.706875319027253</v>
      </c>
      <c r="L15" s="10">
        <v>41639</v>
      </c>
      <c r="M15" s="11">
        <v>73.002426801924997</v>
      </c>
      <c r="N15" s="11">
        <v>10.040152910673772</v>
      </c>
      <c r="O15" s="11">
        <v>16.957420287401241</v>
      </c>
    </row>
    <row r="16" spans="1:15" ht="20.100000000000001" customHeight="1" x14ac:dyDescent="0.25">
      <c r="B16" s="10">
        <v>41820</v>
      </c>
      <c r="C16" s="11">
        <v>85.718320922967436</v>
      </c>
      <c r="D16" s="11">
        <v>3.4253068969514229</v>
      </c>
      <c r="E16" s="11">
        <v>10.85637218008114</v>
      </c>
      <c r="G16" s="21">
        <v>41820</v>
      </c>
      <c r="H16" s="22">
        <v>86.017797923473267</v>
      </c>
      <c r="I16" s="22">
        <v>3.920002572874258</v>
      </c>
      <c r="J16" s="23">
        <v>10.062199503652465</v>
      </c>
      <c r="L16" s="10">
        <v>41820</v>
      </c>
      <c r="M16" s="11">
        <v>81.920133702037319</v>
      </c>
      <c r="N16" s="11">
        <v>2.7752061680691038</v>
      </c>
      <c r="O16" s="11">
        <v>15.304660129893588</v>
      </c>
    </row>
    <row r="17" spans="2:15" ht="20.100000000000001" customHeight="1" x14ac:dyDescent="0.25">
      <c r="B17" s="10">
        <v>42004</v>
      </c>
      <c r="C17" s="11">
        <v>83.566139082362227</v>
      </c>
      <c r="D17" s="11">
        <v>4.5475019597683177</v>
      </c>
      <c r="E17" s="11">
        <v>11.886358957869467</v>
      </c>
      <c r="G17" s="21">
        <v>42004</v>
      </c>
      <c r="H17" s="22">
        <v>83.018389808980146</v>
      </c>
      <c r="I17" s="22">
        <v>5.3904840470444135</v>
      </c>
      <c r="J17" s="23">
        <v>11.591126143975442</v>
      </c>
      <c r="L17" s="10">
        <v>42004</v>
      </c>
      <c r="M17" s="11">
        <v>83.740463723440797</v>
      </c>
      <c r="N17" s="11">
        <v>3.7292745716476299</v>
      </c>
      <c r="O17" s="11">
        <v>12.530261704911572</v>
      </c>
    </row>
    <row r="18" spans="2:15" ht="20.100000000000001" customHeight="1" x14ac:dyDescent="0.25">
      <c r="B18" s="10">
        <v>42185</v>
      </c>
      <c r="C18" s="11">
        <v>82.635493182538013</v>
      </c>
      <c r="D18" s="11">
        <v>5.2294232002969006</v>
      </c>
      <c r="E18" s="11">
        <v>12.13508361716509</v>
      </c>
      <c r="G18" s="21">
        <v>42185</v>
      </c>
      <c r="H18" s="22">
        <v>81.571489389555936</v>
      </c>
      <c r="I18" s="22">
        <v>6.1590494883692291</v>
      </c>
      <c r="J18" s="23">
        <v>12.26946112207483</v>
      </c>
      <c r="L18" s="10">
        <v>42185</v>
      </c>
      <c r="M18" s="11">
        <v>85.146868398307291</v>
      </c>
      <c r="N18" s="11">
        <v>3.354895773148407</v>
      </c>
      <c r="O18" s="11">
        <v>11.498235828544297</v>
      </c>
    </row>
    <row r="19" spans="2:15" ht="20.100000000000001" customHeight="1" x14ac:dyDescent="0.25">
      <c r="B19" s="10">
        <v>42369</v>
      </c>
      <c r="C19" s="11">
        <v>81.575391700731188</v>
      </c>
      <c r="D19" s="11">
        <v>5.9434135282676746</v>
      </c>
      <c r="E19" s="11">
        <v>12.481194771001149</v>
      </c>
      <c r="G19" s="21">
        <v>42369</v>
      </c>
      <c r="H19" s="22">
        <v>80.565981792926237</v>
      </c>
      <c r="I19" s="22">
        <v>6.8369066864403374</v>
      </c>
      <c r="J19" s="23">
        <v>12.597111520633419</v>
      </c>
      <c r="L19" s="10">
        <v>42369</v>
      </c>
      <c r="M19" s="11">
        <v>84.350451386934438</v>
      </c>
      <c r="N19" s="11">
        <v>3.243599429468297</v>
      </c>
      <c r="O19" s="11">
        <v>12.405949183597279</v>
      </c>
    </row>
    <row r="20" spans="2:15" ht="20.100000000000001" customHeight="1" x14ac:dyDescent="0.25">
      <c r="B20" s="10">
        <v>42551</v>
      </c>
      <c r="C20" s="11">
        <v>81.282627398881331</v>
      </c>
      <c r="D20" s="11">
        <v>6.4121898413622924</v>
      </c>
      <c r="E20" s="11">
        <v>12.30518275975637</v>
      </c>
      <c r="G20" s="21">
        <v>42551</v>
      </c>
      <c r="H20" s="22">
        <v>80.789598160346046</v>
      </c>
      <c r="I20" s="22">
        <v>7.199683054234038</v>
      </c>
      <c r="J20" s="23">
        <v>12.010718785419918</v>
      </c>
      <c r="L20" s="10">
        <v>42551</v>
      </c>
      <c r="M20" s="11">
        <v>84.123137868589879</v>
      </c>
      <c r="N20" s="11">
        <v>3.4464067433667993</v>
      </c>
      <c r="O20" s="11">
        <v>12.430455388043308</v>
      </c>
    </row>
    <row r="21" spans="2:15" ht="20.100000000000001" customHeight="1" x14ac:dyDescent="0.25">
      <c r="B21" s="10">
        <v>42735</v>
      </c>
      <c r="C21" s="11">
        <v>80.027136598991291</v>
      </c>
      <c r="D21" s="11">
        <v>7.4053759575553162</v>
      </c>
      <c r="E21" s="11">
        <v>12.567487443453404</v>
      </c>
      <c r="G21" s="21">
        <v>42735</v>
      </c>
      <c r="H21" s="22">
        <v>79.588576777510468</v>
      </c>
      <c r="I21" s="22">
        <v>8.0513163832402999</v>
      </c>
      <c r="J21" s="23">
        <v>12.360106839249227</v>
      </c>
      <c r="L21" s="10">
        <v>42735</v>
      </c>
      <c r="M21" s="11">
        <v>82.673229173639854</v>
      </c>
      <c r="N21" s="11">
        <v>3.7919438216637991</v>
      </c>
      <c r="O21" s="11">
        <v>13.534827004696362</v>
      </c>
    </row>
    <row r="22" spans="2:15" ht="20.100000000000001" customHeight="1" x14ac:dyDescent="0.25">
      <c r="B22" s="10">
        <v>42916</v>
      </c>
      <c r="C22" s="11">
        <v>80.796273641472112</v>
      </c>
      <c r="D22" s="11">
        <v>7.2500731164330938</v>
      </c>
      <c r="E22" s="11">
        <v>11.953653242094807</v>
      </c>
      <c r="G22" s="21">
        <v>42916</v>
      </c>
      <c r="H22" s="22">
        <v>80.475743834122412</v>
      </c>
      <c r="I22" s="22">
        <v>7.817691352913168</v>
      </c>
      <c r="J22" s="23">
        <v>11.706564812964404</v>
      </c>
      <c r="L22" s="10">
        <v>42916</v>
      </c>
      <c r="M22" s="11">
        <v>80.247731167276299</v>
      </c>
      <c r="N22" s="11">
        <v>3.4176539481942734</v>
      </c>
      <c r="O22" s="11">
        <v>16.334614884529429</v>
      </c>
    </row>
    <row r="23" spans="2:15" ht="20.100000000000001" customHeight="1" x14ac:dyDescent="0.25">
      <c r="B23" s="10">
        <v>43100</v>
      </c>
      <c r="C23" s="11">
        <v>79.808257638804179</v>
      </c>
      <c r="D23" s="11">
        <v>7.6253185135174704</v>
      </c>
      <c r="E23" s="11">
        <v>12.566423847678349</v>
      </c>
      <c r="G23" s="21">
        <v>43100</v>
      </c>
      <c r="H23" s="22">
        <v>79.387783471735318</v>
      </c>
      <c r="I23" s="22">
        <v>8.1286494915488881</v>
      </c>
      <c r="J23" s="23">
        <v>12.483567036715803</v>
      </c>
      <c r="L23" s="10">
        <v>43100</v>
      </c>
      <c r="M23" s="11">
        <v>78.348732654004962</v>
      </c>
      <c r="N23" s="11">
        <v>4.1039820302527605</v>
      </c>
      <c r="O23" s="11">
        <v>17.547285315742279</v>
      </c>
    </row>
    <row r="24" spans="2:15" ht="20.100000000000001" customHeight="1" x14ac:dyDescent="0.25">
      <c r="B24" s="10">
        <v>43281</v>
      </c>
      <c r="C24" s="11">
        <v>78.70630261555182</v>
      </c>
      <c r="D24" s="11">
        <v>7.8723849642075558</v>
      </c>
      <c r="E24" s="11">
        <v>13.421312420240636</v>
      </c>
      <c r="G24" s="21">
        <v>43281</v>
      </c>
      <c r="H24" s="22">
        <v>78.40142533311321</v>
      </c>
      <c r="I24" s="22">
        <v>8.3211618745049556</v>
      </c>
      <c r="J24" s="23">
        <v>13.277412792381835</v>
      </c>
      <c r="L24" s="10">
        <v>43281</v>
      </c>
      <c r="M24" s="11">
        <v>78.052776504122505</v>
      </c>
      <c r="N24" s="11">
        <v>5.5629594403474618</v>
      </c>
      <c r="O24" s="11">
        <v>16.384264055530039</v>
      </c>
    </row>
    <row r="25" spans="2:15" ht="20.100000000000001" customHeight="1" x14ac:dyDescent="0.25">
      <c r="B25" s="10">
        <v>43465</v>
      </c>
      <c r="C25" s="11">
        <v>78.418189492438685</v>
      </c>
      <c r="D25" s="11">
        <v>7.7034237328633859</v>
      </c>
      <c r="E25" s="11">
        <v>13.878386774697915</v>
      </c>
      <c r="G25" s="21">
        <v>43465</v>
      </c>
      <c r="H25" s="22">
        <v>78.071472030396464</v>
      </c>
      <c r="I25" s="22">
        <v>8.0741402934919861</v>
      </c>
      <c r="J25" s="23">
        <v>13.854387676111553</v>
      </c>
      <c r="L25" s="10">
        <v>43465</v>
      </c>
      <c r="M25" s="11">
        <v>78.501213555373027</v>
      </c>
      <c r="N25" s="11">
        <v>5.7558502292286438</v>
      </c>
      <c r="O25" s="11">
        <v>15.742936215398329</v>
      </c>
    </row>
    <row r="26" spans="2:15" ht="20.100000000000001" customHeight="1" x14ac:dyDescent="0.25">
      <c r="B26" s="10">
        <v>43646</v>
      </c>
      <c r="C26" s="11">
        <v>76.005821055668122</v>
      </c>
      <c r="D26" s="11">
        <v>8.7814989997563178</v>
      </c>
      <c r="E26" s="11">
        <v>15.212679944575569</v>
      </c>
      <c r="G26" s="21">
        <v>43646</v>
      </c>
      <c r="H26" s="22">
        <v>75.491666062671911</v>
      </c>
      <c r="I26" s="22">
        <v>8.9904546593975301</v>
      </c>
      <c r="J26" s="23">
        <v>15.517879277930557</v>
      </c>
      <c r="L26" s="10">
        <v>43646</v>
      </c>
      <c r="M26" s="11">
        <v>80.086882362311769</v>
      </c>
      <c r="N26" s="11">
        <v>4.1234314166302841</v>
      </c>
      <c r="O26" s="11">
        <v>15.789686221057956</v>
      </c>
    </row>
    <row r="27" spans="2:15" ht="20.100000000000001" customHeight="1" x14ac:dyDescent="0.25">
      <c r="B27" s="10">
        <v>43830</v>
      </c>
      <c r="C27" s="11">
        <v>75.755877235201197</v>
      </c>
      <c r="D27" s="11">
        <v>9.3017927349022802</v>
      </c>
      <c r="E27" s="11">
        <v>14.942330029896523</v>
      </c>
      <c r="G27" s="21">
        <v>43830</v>
      </c>
      <c r="H27" s="22">
        <v>75.231706087601552</v>
      </c>
      <c r="I27" s="22">
        <v>9.5147980170187196</v>
      </c>
      <c r="J27" s="23">
        <v>15.253495895379743</v>
      </c>
      <c r="L27" s="10">
        <v>43830</v>
      </c>
      <c r="M27" s="11">
        <v>79.57841953382119</v>
      </c>
      <c r="N27" s="11">
        <v>5.3214071117365975</v>
      </c>
      <c r="O27" s="11">
        <v>15.100173354442207</v>
      </c>
    </row>
    <row r="28" spans="2:15" ht="20.100000000000001" customHeight="1" x14ac:dyDescent="0.25">
      <c r="B28" s="10">
        <v>44012</v>
      </c>
      <c r="C28" s="11">
        <v>75.182953350488148</v>
      </c>
      <c r="D28" s="11">
        <v>9.4836980123965819</v>
      </c>
      <c r="E28" s="11">
        <v>15.333348637115272</v>
      </c>
      <c r="G28" s="21">
        <v>44012</v>
      </c>
      <c r="H28" s="22">
        <v>74.597505365032973</v>
      </c>
      <c r="I28" s="22">
        <v>9.881575090335593</v>
      </c>
      <c r="J28" s="23">
        <v>15.520919544631443</v>
      </c>
      <c r="L28" s="10">
        <v>44012</v>
      </c>
      <c r="M28" s="11">
        <v>79.391020171192622</v>
      </c>
      <c r="N28" s="11">
        <v>5.5664416835689483</v>
      </c>
      <c r="O28" s="11">
        <v>15.042538145238426</v>
      </c>
    </row>
    <row r="29" spans="2:15" ht="20.100000000000001" customHeight="1" x14ac:dyDescent="0.25">
      <c r="B29" s="10">
        <v>44196</v>
      </c>
      <c r="C29" s="11">
        <v>75.408455883706111</v>
      </c>
      <c r="D29" s="11">
        <v>9.6938861934699823</v>
      </c>
      <c r="E29" s="11">
        <v>14.897657922823898</v>
      </c>
      <c r="G29" s="21">
        <v>44196</v>
      </c>
      <c r="H29" s="22">
        <v>74.940870953261367</v>
      </c>
      <c r="I29" s="22">
        <v>9.8700982999532378</v>
      </c>
      <c r="J29" s="23">
        <v>15.189030746785379</v>
      </c>
      <c r="L29" s="10">
        <v>44196</v>
      </c>
      <c r="M29" s="11">
        <v>79.264410155313087</v>
      </c>
      <c r="N29" s="11">
        <v>5.8700607705417314</v>
      </c>
      <c r="O29" s="11">
        <v>14.865529074145185</v>
      </c>
    </row>
    <row r="30" spans="2:15" ht="20.100000000000001" customHeight="1" x14ac:dyDescent="0.25">
      <c r="B30" s="10">
        <v>44377</v>
      </c>
      <c r="C30" s="11">
        <v>75.757231523462977</v>
      </c>
      <c r="D30" s="11">
        <v>9.6978887422945892</v>
      </c>
      <c r="E30" s="11">
        <v>14.544879734242446</v>
      </c>
      <c r="G30" s="21">
        <v>44377</v>
      </c>
      <c r="H30" s="22">
        <v>75.210943885328362</v>
      </c>
      <c r="I30" s="22">
        <v>9.8212975095224593</v>
      </c>
      <c r="J30" s="23">
        <v>14.967758605149184</v>
      </c>
      <c r="L30" s="10">
        <v>44377</v>
      </c>
      <c r="M30" s="11">
        <v>78.714224916036756</v>
      </c>
      <c r="N30" s="11">
        <v>6.0217616382639676</v>
      </c>
      <c r="O30" s="11">
        <v>15.264013445699277</v>
      </c>
    </row>
    <row r="31" spans="2:15" ht="20.100000000000001" customHeight="1" x14ac:dyDescent="0.25">
      <c r="B31" s="10">
        <v>44561</v>
      </c>
      <c r="C31" s="11">
        <v>75.218820758342105</v>
      </c>
      <c r="D31" s="11">
        <v>9.8713403052750106</v>
      </c>
      <c r="E31" s="11">
        <v>14.909838936382888</v>
      </c>
      <c r="G31" s="21">
        <v>44561</v>
      </c>
      <c r="H31" s="22">
        <v>74.489504587030666</v>
      </c>
      <c r="I31" s="22">
        <v>9.9966112783113719</v>
      </c>
      <c r="J31" s="23">
        <v>15.513884134657966</v>
      </c>
      <c r="L31" s="10">
        <v>44561</v>
      </c>
      <c r="M31" s="11">
        <v>78.324488689398805</v>
      </c>
      <c r="N31" s="11">
        <v>7.1598868810597809</v>
      </c>
      <c r="O31" s="11">
        <v>14.515624429541402</v>
      </c>
    </row>
    <row r="32" spans="2:15" ht="20.100000000000001" customHeight="1" x14ac:dyDescent="0.25">
      <c r="B32" s="10">
        <v>44742</v>
      </c>
      <c r="C32" s="11">
        <v>74.487791834216594</v>
      </c>
      <c r="D32" s="11">
        <v>9.9861206033935304</v>
      </c>
      <c r="E32" s="11">
        <v>15.526087562389874</v>
      </c>
      <c r="G32" s="21">
        <v>44742</v>
      </c>
      <c r="H32" s="22">
        <v>73.516600058037483</v>
      </c>
      <c r="I32" s="22">
        <v>10.180630922034748</v>
      </c>
      <c r="J32" s="23">
        <v>16.302769019927769</v>
      </c>
      <c r="L32" s="10">
        <v>44742</v>
      </c>
      <c r="M32" s="11">
        <v>79.295793908783921</v>
      </c>
      <c r="N32" s="11">
        <v>6.7955629430325892</v>
      </c>
      <c r="O32" s="11">
        <v>13.908643148183494</v>
      </c>
    </row>
    <row r="33" spans="2:15" ht="20.100000000000001" customHeight="1" x14ac:dyDescent="0.25">
      <c r="C33" s="11"/>
      <c r="D33" s="11"/>
      <c r="E33" s="11"/>
      <c r="G33" s="17"/>
      <c r="H33" s="22"/>
      <c r="I33" s="22"/>
      <c r="J33" s="23"/>
      <c r="M33" s="11"/>
      <c r="N33" s="11"/>
      <c r="O33" s="11"/>
    </row>
    <row r="34" spans="2:15" ht="20.100000000000001" customHeight="1" x14ac:dyDescent="0.25">
      <c r="B34" t="s">
        <v>8</v>
      </c>
      <c r="C34" s="12">
        <v>81</v>
      </c>
      <c r="D34" s="12">
        <v>81</v>
      </c>
      <c r="E34" s="12">
        <v>81</v>
      </c>
      <c r="G34" s="24" t="s">
        <v>8</v>
      </c>
      <c r="H34" s="25">
        <v>27</v>
      </c>
      <c r="I34" s="25">
        <v>27</v>
      </c>
      <c r="J34" s="26">
        <v>27</v>
      </c>
      <c r="L34" t="s">
        <v>8</v>
      </c>
      <c r="M34" s="12">
        <v>20</v>
      </c>
      <c r="N34" s="12">
        <v>20</v>
      </c>
      <c r="O34" s="12">
        <v>20</v>
      </c>
    </row>
    <row r="35" spans="2:15" ht="20.100000000000001" customHeight="1" x14ac:dyDescent="0.25">
      <c r="C35" s="13"/>
      <c r="D35" s="13"/>
      <c r="E35" s="13"/>
      <c r="H35" s="13"/>
      <c r="I35" s="13"/>
      <c r="J35" s="13"/>
      <c r="M35" s="13"/>
      <c r="N35" s="13"/>
      <c r="O35" s="13"/>
    </row>
    <row r="36" spans="2:15"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2D00-000000000000}"/>
  </hyperlinks>
  <pageMargins left="0.75" right="0.75" top="1" bottom="1" header="0.5" footer="0.5"/>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32A44A9-376D-46C8-A102-C383B7BB9781}">
  <dimension ref="A1:O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2.5" x14ac:dyDescent="0.35">
      <c r="A1" s="4" t="s">
        <v>272</v>
      </c>
    </row>
    <row r="2" spans="1:15" ht="20.100000000000001" customHeight="1" x14ac:dyDescent="0.3">
      <c r="A2" s="5" t="s">
        <v>70</v>
      </c>
    </row>
    <row r="3" spans="1:15" ht="20.100000000000001" customHeight="1" x14ac:dyDescent="0.25">
      <c r="A3" s="2" t="s">
        <v>133</v>
      </c>
    </row>
    <row r="4" spans="1:15" ht="20.100000000000001" customHeight="1" x14ac:dyDescent="0.25">
      <c r="A4" s="3" t="s">
        <v>2</v>
      </c>
    </row>
    <row r="5" spans="1:15" ht="20.100000000000001" customHeight="1" x14ac:dyDescent="0.25"/>
    <row r="6" spans="1:15" ht="20.100000000000001" customHeight="1" x14ac:dyDescent="0.25">
      <c r="C6" s="46" t="s">
        <v>18</v>
      </c>
      <c r="D6" s="47"/>
      <c r="E6" s="47"/>
      <c r="G6" s="14"/>
      <c r="H6" s="52" t="s">
        <v>30</v>
      </c>
      <c r="I6" s="53"/>
      <c r="J6" s="53"/>
      <c r="M6" s="46" t="s">
        <v>55</v>
      </c>
      <c r="N6" s="47"/>
      <c r="O6" s="47"/>
    </row>
    <row r="7" spans="1:15" ht="24.95" customHeight="1" x14ac:dyDescent="0.25">
      <c r="C7" s="48" t="s">
        <v>124</v>
      </c>
      <c r="D7" s="48" t="s">
        <v>40</v>
      </c>
      <c r="E7" s="48" t="s">
        <v>41</v>
      </c>
      <c r="G7" s="17"/>
      <c r="H7" s="54" t="s">
        <v>124</v>
      </c>
      <c r="I7" s="54" t="s">
        <v>40</v>
      </c>
      <c r="J7" s="54" t="s">
        <v>41</v>
      </c>
      <c r="M7" s="48" t="s">
        <v>124</v>
      </c>
      <c r="N7" s="48" t="s">
        <v>40</v>
      </c>
      <c r="O7" s="48" t="s">
        <v>41</v>
      </c>
    </row>
    <row r="8" spans="1:15" ht="24.95" customHeight="1" x14ac:dyDescent="0.25">
      <c r="C8" s="49"/>
      <c r="D8" s="49"/>
      <c r="E8" s="49"/>
      <c r="G8" s="17"/>
      <c r="H8" s="55"/>
      <c r="I8" s="55"/>
      <c r="J8" s="55"/>
      <c r="M8" s="49"/>
      <c r="N8" s="49"/>
      <c r="O8" s="49"/>
    </row>
    <row r="9" spans="1:15" ht="20.100000000000001" customHeight="1" x14ac:dyDescent="0.25">
      <c r="C9" s="50" t="s">
        <v>7</v>
      </c>
      <c r="D9" s="47"/>
      <c r="E9" s="51"/>
      <c r="G9" s="17"/>
      <c r="H9" s="56" t="s">
        <v>7</v>
      </c>
      <c r="I9" s="57"/>
      <c r="J9" s="58"/>
      <c r="M9" s="50" t="s">
        <v>7</v>
      </c>
      <c r="N9" s="47"/>
      <c r="O9" s="51"/>
    </row>
    <row r="10" spans="1:15" ht="20.100000000000001" customHeight="1" x14ac:dyDescent="0.25">
      <c r="B10" s="10">
        <v>40724</v>
      </c>
      <c r="C10" s="11">
        <v>71.615170891645221</v>
      </c>
      <c r="D10" s="11">
        <v>9.5530564238993474</v>
      </c>
      <c r="E10" s="11">
        <v>18.831772684455427</v>
      </c>
      <c r="G10" s="21">
        <v>40724</v>
      </c>
      <c r="H10" s="22">
        <v>70.055478308111091</v>
      </c>
      <c r="I10" s="22">
        <v>10.774732908545968</v>
      </c>
      <c r="J10" s="23">
        <v>19.169788783342945</v>
      </c>
      <c r="L10" s="10">
        <v>40724</v>
      </c>
      <c r="M10" s="11">
        <v>66.52022618153083</v>
      </c>
      <c r="N10" s="11">
        <v>9.9146755502313848</v>
      </c>
      <c r="O10" s="11">
        <v>23.56509826823779</v>
      </c>
    </row>
    <row r="11" spans="1:15" ht="20.100000000000001" customHeight="1" x14ac:dyDescent="0.25">
      <c r="B11" s="10">
        <v>40908</v>
      </c>
      <c r="C11" s="11">
        <v>72.676459542779639</v>
      </c>
      <c r="D11" s="11">
        <v>9.2683635699765254</v>
      </c>
      <c r="E11" s="11">
        <v>18.055176887243842</v>
      </c>
      <c r="G11" s="21">
        <v>40908</v>
      </c>
      <c r="H11" s="22">
        <v>71.089716690758095</v>
      </c>
      <c r="I11" s="22">
        <v>10.485154094110385</v>
      </c>
      <c r="J11" s="23">
        <v>18.425129215131506</v>
      </c>
      <c r="L11" s="10">
        <v>40908</v>
      </c>
      <c r="M11" s="11">
        <v>69.257327939169954</v>
      </c>
      <c r="N11" s="11">
        <v>8.1182078163193552</v>
      </c>
      <c r="O11" s="11">
        <v>22.624464244510687</v>
      </c>
    </row>
    <row r="12" spans="1:15" ht="20.100000000000001" customHeight="1" x14ac:dyDescent="0.25">
      <c r="B12" s="10">
        <v>41090</v>
      </c>
      <c r="C12" s="11">
        <v>74.889553415357895</v>
      </c>
      <c r="D12" s="11">
        <v>8.365438500425288</v>
      </c>
      <c r="E12" s="11">
        <v>16.745008084216824</v>
      </c>
      <c r="G12" s="21">
        <v>41090</v>
      </c>
      <c r="H12" s="22">
        <v>73.812265894451713</v>
      </c>
      <c r="I12" s="22">
        <v>9.4507142236398938</v>
      </c>
      <c r="J12" s="23">
        <v>16.737019881908381</v>
      </c>
      <c r="L12" s="10">
        <v>41090</v>
      </c>
      <c r="M12" s="11">
        <v>70.100197333357258</v>
      </c>
      <c r="N12" s="11">
        <v>5.0892343440212002</v>
      </c>
      <c r="O12" s="11">
        <v>24.810568322621528</v>
      </c>
    </row>
    <row r="13" spans="1:15" ht="20.100000000000001" customHeight="1" x14ac:dyDescent="0.25">
      <c r="B13" s="10">
        <v>41274</v>
      </c>
      <c r="C13" s="11">
        <v>75.591666449292688</v>
      </c>
      <c r="D13" s="11">
        <v>7.6558244550798946</v>
      </c>
      <c r="E13" s="11">
        <v>16.752509095627406</v>
      </c>
      <c r="G13" s="21">
        <v>41274</v>
      </c>
      <c r="H13" s="22">
        <v>74.854227196593229</v>
      </c>
      <c r="I13" s="22">
        <v>8.6853519833542485</v>
      </c>
      <c r="J13" s="23">
        <v>16.460420820052523</v>
      </c>
      <c r="L13" s="10">
        <v>41274</v>
      </c>
      <c r="M13" s="11">
        <v>70.604059792965359</v>
      </c>
      <c r="N13" s="11">
        <v>4.8811141528244679</v>
      </c>
      <c r="O13" s="11">
        <v>24.514826054210175</v>
      </c>
    </row>
    <row r="14" spans="1:15" ht="20.100000000000001" customHeight="1" x14ac:dyDescent="0.25">
      <c r="B14" s="10">
        <v>41455</v>
      </c>
      <c r="C14" s="11">
        <v>75.818741315102542</v>
      </c>
      <c r="D14" s="11">
        <v>6.70518520146907</v>
      </c>
      <c r="E14" s="11">
        <v>17.476073483428387</v>
      </c>
      <c r="G14" s="21">
        <v>41455</v>
      </c>
      <c r="H14" s="22">
        <v>75.960112568087325</v>
      </c>
      <c r="I14" s="22">
        <v>6.9957924423614202</v>
      </c>
      <c r="J14" s="23">
        <v>17.044094989551269</v>
      </c>
      <c r="L14" s="10">
        <v>41455</v>
      </c>
      <c r="M14" s="11">
        <v>70.316677853773598</v>
      </c>
      <c r="N14" s="11">
        <v>4.6824104183938031</v>
      </c>
      <c r="O14" s="11">
        <v>25.000911727832587</v>
      </c>
    </row>
    <row r="15" spans="1:15" ht="20.100000000000001" customHeight="1" x14ac:dyDescent="0.25">
      <c r="B15" s="10">
        <v>41639</v>
      </c>
      <c r="C15" s="11">
        <v>76.42013239948065</v>
      </c>
      <c r="D15" s="11">
        <v>6.3905598386834361</v>
      </c>
      <c r="E15" s="11">
        <v>17.189307761835913</v>
      </c>
      <c r="G15" s="21">
        <v>41639</v>
      </c>
      <c r="H15" s="22">
        <v>76.657127767405271</v>
      </c>
      <c r="I15" s="22">
        <v>6.6342449616144616</v>
      </c>
      <c r="J15" s="23">
        <v>16.708627270980276</v>
      </c>
      <c r="L15" s="10">
        <v>41639</v>
      </c>
      <c r="M15" s="11">
        <v>72.121797196209329</v>
      </c>
      <c r="N15" s="11">
        <v>3.7433464434851738</v>
      </c>
      <c r="O15" s="11">
        <v>24.134856360305495</v>
      </c>
    </row>
    <row r="16" spans="1:15" ht="20.100000000000001" customHeight="1" x14ac:dyDescent="0.25">
      <c r="B16" s="10">
        <v>41820</v>
      </c>
      <c r="C16" s="11">
        <v>76.905297668703284</v>
      </c>
      <c r="D16" s="11">
        <v>5.4511382007506066</v>
      </c>
      <c r="E16" s="11">
        <v>17.64356413054611</v>
      </c>
      <c r="G16" s="21">
        <v>41820</v>
      </c>
      <c r="H16" s="22">
        <v>77.256575313997331</v>
      </c>
      <c r="I16" s="22">
        <v>5.572808820811245</v>
      </c>
      <c r="J16" s="23">
        <v>17.170615865191426</v>
      </c>
      <c r="L16" s="10">
        <v>41820</v>
      </c>
      <c r="M16" s="11">
        <v>72.939971448190761</v>
      </c>
      <c r="N16" s="11">
        <v>4.4417618915072294</v>
      </c>
      <c r="O16" s="11">
        <v>22.618266660302009</v>
      </c>
    </row>
    <row r="17" spans="2:15" ht="20.100000000000001" customHeight="1" x14ac:dyDescent="0.25">
      <c r="B17" s="10">
        <v>42004</v>
      </c>
      <c r="C17" s="11">
        <v>76.32894559959081</v>
      </c>
      <c r="D17" s="11">
        <v>6.2944640083121168</v>
      </c>
      <c r="E17" s="11">
        <v>17.376590392097079</v>
      </c>
      <c r="G17" s="21">
        <v>42004</v>
      </c>
      <c r="H17" s="22">
        <v>76.408935163010639</v>
      </c>
      <c r="I17" s="22">
        <v>6.6893097396930488</v>
      </c>
      <c r="J17" s="23">
        <v>16.901755097296309</v>
      </c>
      <c r="L17" s="10">
        <v>42004</v>
      </c>
      <c r="M17" s="11">
        <v>74.328694236194295</v>
      </c>
      <c r="N17" s="11">
        <v>4.6619014652253838</v>
      </c>
      <c r="O17" s="11">
        <v>21.009404298580332</v>
      </c>
    </row>
    <row r="18" spans="2:15" ht="20.100000000000001" customHeight="1" x14ac:dyDescent="0.25">
      <c r="B18" s="10">
        <v>42185</v>
      </c>
      <c r="C18" s="11">
        <v>76.706160882970977</v>
      </c>
      <c r="D18" s="11">
        <v>6.7231809132447253</v>
      </c>
      <c r="E18" s="11">
        <v>16.570658203784294</v>
      </c>
      <c r="G18" s="21">
        <v>42185</v>
      </c>
      <c r="H18" s="22">
        <v>76.63756070798604</v>
      </c>
      <c r="I18" s="22">
        <v>7.3054360474463831</v>
      </c>
      <c r="J18" s="23">
        <v>16.057003244567568</v>
      </c>
      <c r="L18" s="10">
        <v>42185</v>
      </c>
      <c r="M18" s="11">
        <v>76.465177282950506</v>
      </c>
      <c r="N18" s="11">
        <v>4.7325680511325228</v>
      </c>
      <c r="O18" s="11">
        <v>18.802254665916973</v>
      </c>
    </row>
    <row r="19" spans="2:15" ht="20.100000000000001" customHeight="1" x14ac:dyDescent="0.25">
      <c r="B19" s="10">
        <v>42369</v>
      </c>
      <c r="C19" s="11">
        <v>76.557774472138902</v>
      </c>
      <c r="D19" s="11">
        <v>7.2266115243072262</v>
      </c>
      <c r="E19" s="11">
        <v>16.215614003553856</v>
      </c>
      <c r="G19" s="21">
        <v>42369</v>
      </c>
      <c r="H19" s="22">
        <v>76.526438144263295</v>
      </c>
      <c r="I19" s="22">
        <v>7.8601847046488569</v>
      </c>
      <c r="J19" s="23">
        <v>15.613377151087851</v>
      </c>
      <c r="L19" s="10">
        <v>42369</v>
      </c>
      <c r="M19" s="11">
        <v>78.162279172961576</v>
      </c>
      <c r="N19" s="11">
        <v>4.9479266174458223</v>
      </c>
      <c r="O19" s="11">
        <v>16.889794209592601</v>
      </c>
    </row>
    <row r="20" spans="2:15" ht="20.100000000000001" customHeight="1" x14ac:dyDescent="0.25">
      <c r="B20" s="10">
        <v>42551</v>
      </c>
      <c r="C20" s="11">
        <v>76.924772190180676</v>
      </c>
      <c r="D20" s="11">
        <v>7.5041006738682814</v>
      </c>
      <c r="E20" s="11">
        <v>15.571127135951041</v>
      </c>
      <c r="G20" s="21">
        <v>42551</v>
      </c>
      <c r="H20" s="22">
        <v>77.061500279002615</v>
      </c>
      <c r="I20" s="22">
        <v>8.1600241061968948</v>
      </c>
      <c r="J20" s="23">
        <v>14.778475614800488</v>
      </c>
      <c r="L20" s="10">
        <v>42551</v>
      </c>
      <c r="M20" s="11">
        <v>79.128614744874298</v>
      </c>
      <c r="N20" s="11">
        <v>4.9326765974774371</v>
      </c>
      <c r="O20" s="11">
        <v>15.93870865764826</v>
      </c>
    </row>
    <row r="21" spans="2:15" ht="20.100000000000001" customHeight="1" x14ac:dyDescent="0.25">
      <c r="B21" s="10">
        <v>42735</v>
      </c>
      <c r="C21" s="11">
        <v>77.06467605816627</v>
      </c>
      <c r="D21" s="11">
        <v>7.8070439726997982</v>
      </c>
      <c r="E21" s="11">
        <v>15.128279969133935</v>
      </c>
      <c r="G21" s="21">
        <v>42735</v>
      </c>
      <c r="H21" s="22">
        <v>77.295495608626808</v>
      </c>
      <c r="I21" s="22">
        <v>8.217494134120928</v>
      </c>
      <c r="J21" s="23">
        <v>14.487010257252262</v>
      </c>
      <c r="L21" s="10">
        <v>42735</v>
      </c>
      <c r="M21" s="11">
        <v>79.520283137566665</v>
      </c>
      <c r="N21" s="11">
        <v>4.2401932987924331</v>
      </c>
      <c r="O21" s="11">
        <v>16.239523563640898</v>
      </c>
    </row>
    <row r="22" spans="2:15" ht="20.100000000000001" customHeight="1" x14ac:dyDescent="0.25">
      <c r="B22" s="10">
        <v>42916</v>
      </c>
      <c r="C22" s="11">
        <v>77.22094389583161</v>
      </c>
      <c r="D22" s="11">
        <v>8.2558645042303951</v>
      </c>
      <c r="E22" s="11">
        <v>14.523191599937999</v>
      </c>
      <c r="G22" s="21">
        <v>42916</v>
      </c>
      <c r="H22" s="22">
        <v>77.51075355209251</v>
      </c>
      <c r="I22" s="22">
        <v>8.6982738943926456</v>
      </c>
      <c r="J22" s="23">
        <v>13.790972553514846</v>
      </c>
      <c r="L22" s="10">
        <v>42916</v>
      </c>
      <c r="M22" s="11">
        <v>78.614042903249754</v>
      </c>
      <c r="N22" s="11">
        <v>4.0380331738935267</v>
      </c>
      <c r="O22" s="11">
        <v>17.347923922856708</v>
      </c>
    </row>
    <row r="23" spans="2:15" ht="20.100000000000001" customHeight="1" x14ac:dyDescent="0.25">
      <c r="B23" s="10">
        <v>43100</v>
      </c>
      <c r="C23" s="11">
        <v>77.022009798358596</v>
      </c>
      <c r="D23" s="11">
        <v>8.3650633270630603</v>
      </c>
      <c r="E23" s="11">
        <v>14.612926874578349</v>
      </c>
      <c r="G23" s="21">
        <v>43100</v>
      </c>
      <c r="H23" s="22">
        <v>76.995882193722878</v>
      </c>
      <c r="I23" s="22">
        <v>8.7526785844848423</v>
      </c>
      <c r="J23" s="23">
        <v>14.251439221792287</v>
      </c>
      <c r="L23" s="10">
        <v>43100</v>
      </c>
      <c r="M23" s="11">
        <v>78.246043394470263</v>
      </c>
      <c r="N23" s="11">
        <v>3.5203619566746842</v>
      </c>
      <c r="O23" s="11">
        <v>18.233594648855057</v>
      </c>
    </row>
    <row r="24" spans="2:15" ht="20.100000000000001" customHeight="1" x14ac:dyDescent="0.25">
      <c r="B24" s="10">
        <v>43281</v>
      </c>
      <c r="C24" s="11">
        <v>76.738841124387974</v>
      </c>
      <c r="D24" s="11">
        <v>8.8880698207842155</v>
      </c>
      <c r="E24" s="11">
        <v>14.373089054827808</v>
      </c>
      <c r="G24" s="21">
        <v>43281</v>
      </c>
      <c r="H24" s="22">
        <v>76.863677935120734</v>
      </c>
      <c r="I24" s="22">
        <v>9.1941568918961014</v>
      </c>
      <c r="J24" s="23">
        <v>13.942165172983167</v>
      </c>
      <c r="L24" s="10">
        <v>43281</v>
      </c>
      <c r="M24" s="11">
        <v>77.326893571197772</v>
      </c>
      <c r="N24" s="11">
        <v>5.7627619683929856</v>
      </c>
      <c r="O24" s="11">
        <v>16.910344460409231</v>
      </c>
    </row>
    <row r="25" spans="2:15" ht="20.100000000000001" customHeight="1" x14ac:dyDescent="0.25">
      <c r="B25" s="10">
        <v>43465</v>
      </c>
      <c r="C25" s="11">
        <v>76.835459080459785</v>
      </c>
      <c r="D25" s="11">
        <v>8.5768921416526371</v>
      </c>
      <c r="E25" s="11">
        <v>14.587648777887591</v>
      </c>
      <c r="G25" s="21">
        <v>43465</v>
      </c>
      <c r="H25" s="22">
        <v>76.863511552691349</v>
      </c>
      <c r="I25" s="22">
        <v>8.8644988032721166</v>
      </c>
      <c r="J25" s="23">
        <v>14.271989644036539</v>
      </c>
      <c r="L25" s="10">
        <v>43465</v>
      </c>
      <c r="M25" s="11">
        <v>78.074199670337919</v>
      </c>
      <c r="N25" s="11">
        <v>5.8702161415706673</v>
      </c>
      <c r="O25" s="11">
        <v>16.055584188091405</v>
      </c>
    </row>
    <row r="26" spans="2:15" ht="20.100000000000001" customHeight="1" x14ac:dyDescent="0.25">
      <c r="B26" s="10">
        <v>43646</v>
      </c>
      <c r="C26" s="11">
        <v>76.219114311048244</v>
      </c>
      <c r="D26" s="11">
        <v>8.9000489781941177</v>
      </c>
      <c r="E26" s="11">
        <v>14.880836710757645</v>
      </c>
      <c r="G26" s="21">
        <v>43646</v>
      </c>
      <c r="H26" s="22">
        <v>75.801845329355984</v>
      </c>
      <c r="I26" s="22">
        <v>9.1324548343795815</v>
      </c>
      <c r="J26" s="23">
        <v>15.065699836264423</v>
      </c>
      <c r="L26" s="10">
        <v>43646</v>
      </c>
      <c r="M26" s="11">
        <v>80.068397609659868</v>
      </c>
      <c r="N26" s="11">
        <v>4.1124250029296725</v>
      </c>
      <c r="O26" s="11">
        <v>15.819177387410447</v>
      </c>
    </row>
    <row r="27" spans="2:15" ht="20.100000000000001" customHeight="1" x14ac:dyDescent="0.25">
      <c r="B27" s="10">
        <v>43830</v>
      </c>
      <c r="C27" s="11">
        <v>75.984637805509678</v>
      </c>
      <c r="D27" s="11">
        <v>9.3972347773691531</v>
      </c>
      <c r="E27" s="11">
        <v>14.618127417121162</v>
      </c>
      <c r="G27" s="21">
        <v>43830</v>
      </c>
      <c r="H27" s="22">
        <v>75.559982124640996</v>
      </c>
      <c r="I27" s="22">
        <v>9.6296470854590464</v>
      </c>
      <c r="J27" s="23">
        <v>14.810370789899959</v>
      </c>
      <c r="L27" s="10">
        <v>43830</v>
      </c>
      <c r="M27" s="11">
        <v>79.626303689282111</v>
      </c>
      <c r="N27" s="11">
        <v>5.301312741469788</v>
      </c>
      <c r="O27" s="11">
        <v>15.072383569248096</v>
      </c>
    </row>
    <row r="28" spans="2:15" ht="20.100000000000001" customHeight="1" x14ac:dyDescent="0.25">
      <c r="B28" s="10">
        <v>44012</v>
      </c>
      <c r="C28" s="11">
        <v>75.325715489914487</v>
      </c>
      <c r="D28" s="11">
        <v>9.6065829159760199</v>
      </c>
      <c r="E28" s="11">
        <v>15.067701594109502</v>
      </c>
      <c r="G28" s="21">
        <v>44012</v>
      </c>
      <c r="H28" s="22">
        <v>74.812874653248855</v>
      </c>
      <c r="I28" s="22">
        <v>10.021252840684616</v>
      </c>
      <c r="J28" s="23">
        <v>15.165872506066528</v>
      </c>
      <c r="L28" s="10">
        <v>44012</v>
      </c>
      <c r="M28" s="11">
        <v>79.454003615586601</v>
      </c>
      <c r="N28" s="11">
        <v>5.5450157467842063</v>
      </c>
      <c r="O28" s="11">
        <v>15.000980637629196</v>
      </c>
    </row>
    <row r="29" spans="2:15" ht="20.100000000000001" customHeight="1" x14ac:dyDescent="0.25">
      <c r="B29" s="10">
        <v>44196</v>
      </c>
      <c r="C29" s="11">
        <v>75.61674083658248</v>
      </c>
      <c r="D29" s="11">
        <v>9.7701315823879948</v>
      </c>
      <c r="E29" s="11">
        <v>14.613127581029515</v>
      </c>
      <c r="G29" s="21">
        <v>44196</v>
      </c>
      <c r="H29" s="22">
        <v>75.228054445368826</v>
      </c>
      <c r="I29" s="22">
        <v>9.9722260888650709</v>
      </c>
      <c r="J29" s="23">
        <v>14.799719465766115</v>
      </c>
      <c r="L29" s="10">
        <v>44196</v>
      </c>
      <c r="M29" s="11">
        <v>79.324885811194719</v>
      </c>
      <c r="N29" s="11">
        <v>5.8481026313449709</v>
      </c>
      <c r="O29" s="11">
        <v>14.827011557460315</v>
      </c>
    </row>
    <row r="30" spans="2:15" ht="20.100000000000001" customHeight="1" x14ac:dyDescent="0.25">
      <c r="B30" s="10">
        <v>44377</v>
      </c>
      <c r="C30" s="11">
        <v>75.946517342357424</v>
      </c>
      <c r="D30" s="11">
        <v>9.8070485803742855</v>
      </c>
      <c r="E30" s="11">
        <v>14.246434077268292</v>
      </c>
      <c r="G30" s="21">
        <v>44377</v>
      </c>
      <c r="H30" s="22">
        <v>75.47800736754418</v>
      </c>
      <c r="I30" s="22">
        <v>9.9716681289919524</v>
      </c>
      <c r="J30" s="23">
        <v>14.550324503463871</v>
      </c>
      <c r="L30" s="10">
        <v>44377</v>
      </c>
      <c r="M30" s="11">
        <v>78.778571002516031</v>
      </c>
      <c r="N30" s="11">
        <v>5.9994128071259825</v>
      </c>
      <c r="O30" s="11">
        <v>15.222016190358007</v>
      </c>
    </row>
    <row r="31" spans="2:15" ht="20.100000000000001" customHeight="1" x14ac:dyDescent="0.25">
      <c r="B31" s="10">
        <v>44561</v>
      </c>
      <c r="C31" s="11">
        <v>75.45683023021806</v>
      </c>
      <c r="D31" s="11">
        <v>9.9632207436342846</v>
      </c>
      <c r="E31" s="11">
        <v>14.579949026147638</v>
      </c>
      <c r="G31" s="21">
        <v>44561</v>
      </c>
      <c r="H31" s="22">
        <v>74.840541145224151</v>
      </c>
      <c r="I31" s="22">
        <v>10.120931977101305</v>
      </c>
      <c r="J31" s="23">
        <v>15.038526877674544</v>
      </c>
      <c r="L31" s="10">
        <v>44561</v>
      </c>
      <c r="M31" s="11">
        <v>78.349679062215372</v>
      </c>
      <c r="N31" s="11">
        <v>7.185887524611184</v>
      </c>
      <c r="O31" s="11">
        <v>14.464433413173428</v>
      </c>
    </row>
    <row r="32" spans="2:15" ht="20.100000000000001" customHeight="1" x14ac:dyDescent="0.25">
      <c r="B32" s="10">
        <v>44742</v>
      </c>
      <c r="C32" s="11">
        <v>74.751490666211936</v>
      </c>
      <c r="D32" s="11">
        <v>10.086451822339489</v>
      </c>
      <c r="E32" s="11">
        <v>15.162057511448577</v>
      </c>
      <c r="G32" s="21">
        <v>44742</v>
      </c>
      <c r="H32" s="22">
        <v>73.917283640288517</v>
      </c>
      <c r="I32" s="22">
        <v>10.313880348620359</v>
      </c>
      <c r="J32" s="23">
        <v>15.768836011091118</v>
      </c>
      <c r="L32" s="10">
        <v>44742</v>
      </c>
      <c r="M32" s="11">
        <v>79.303580278236126</v>
      </c>
      <c r="N32" s="11">
        <v>6.8251444421364482</v>
      </c>
      <c r="O32" s="11">
        <v>13.871275279627429</v>
      </c>
    </row>
    <row r="33" spans="2:15" ht="20.100000000000001" customHeight="1" x14ac:dyDescent="0.25">
      <c r="C33" s="11"/>
      <c r="D33" s="11"/>
      <c r="E33" s="11"/>
      <c r="G33" s="17"/>
      <c r="H33" s="22"/>
      <c r="I33" s="22"/>
      <c r="J33" s="23"/>
      <c r="M33" s="11"/>
      <c r="N33" s="11"/>
      <c r="O33" s="11"/>
    </row>
    <row r="34" spans="2:15" ht="20.100000000000001" customHeight="1" x14ac:dyDescent="0.25">
      <c r="B34" t="s">
        <v>8</v>
      </c>
      <c r="C34" s="12">
        <v>82</v>
      </c>
      <c r="D34" s="12">
        <v>82</v>
      </c>
      <c r="E34" s="12">
        <v>82</v>
      </c>
      <c r="G34" s="24" t="s">
        <v>8</v>
      </c>
      <c r="H34" s="25">
        <v>28</v>
      </c>
      <c r="I34" s="25">
        <v>28</v>
      </c>
      <c r="J34" s="26">
        <v>28</v>
      </c>
      <c r="L34" t="s">
        <v>8</v>
      </c>
      <c r="M34" s="12">
        <v>21</v>
      </c>
      <c r="N34" s="12">
        <v>21</v>
      </c>
      <c r="O34" s="12">
        <v>21</v>
      </c>
    </row>
    <row r="35" spans="2:15" ht="20.100000000000001" customHeight="1" x14ac:dyDescent="0.25">
      <c r="C35" s="13"/>
      <c r="D35" s="13"/>
      <c r="E35" s="13"/>
      <c r="H35" s="13"/>
      <c r="I35" s="13"/>
      <c r="J35" s="13"/>
      <c r="M35" s="13"/>
      <c r="N35" s="13"/>
      <c r="O35" s="13"/>
    </row>
    <row r="36" spans="2:15"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2E00-000000000000}"/>
  </hyperlinks>
  <pageMargins left="0.75" right="0.75" top="1" bottom="1" header="0.5" footer="0.5"/>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CB4B85E-7939-483D-9006-6B18FD46ABDB}">
  <dimension ref="A1:AD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11" width="10.28515625" customWidth="1"/>
    <col min="12" max="12" width="15.85546875" customWidth="1"/>
    <col min="13" max="21" width="10.28515625" customWidth="1"/>
    <col min="22" max="22" width="15.85546875" customWidth="1"/>
    <col min="23" max="30" width="10.28515625" customWidth="1"/>
  </cols>
  <sheetData>
    <row r="1" spans="1:30" ht="20.25" x14ac:dyDescent="0.35">
      <c r="A1" s="4" t="s">
        <v>273</v>
      </c>
    </row>
    <row r="2" spans="1:30" ht="20.100000000000001" customHeight="1" x14ac:dyDescent="0.3">
      <c r="A2" s="5" t="s">
        <v>274</v>
      </c>
    </row>
    <row r="3" spans="1:30" ht="20.100000000000001" customHeight="1" x14ac:dyDescent="0.25"/>
    <row r="4" spans="1:30" ht="20.100000000000001" customHeight="1" x14ac:dyDescent="0.25">
      <c r="A4" s="3" t="s">
        <v>2</v>
      </c>
    </row>
    <row r="5" spans="1:30" ht="20.100000000000001" customHeight="1" x14ac:dyDescent="0.25"/>
    <row r="6" spans="1:30" ht="20.100000000000001" customHeight="1" x14ac:dyDescent="0.25">
      <c r="C6" s="46" t="s">
        <v>18</v>
      </c>
      <c r="D6" s="47"/>
      <c r="E6" s="47"/>
      <c r="F6" s="47"/>
      <c r="G6" s="47"/>
      <c r="H6" s="47"/>
      <c r="I6" s="47"/>
      <c r="J6" s="47"/>
      <c r="L6" s="14"/>
      <c r="M6" s="52" t="s">
        <v>30</v>
      </c>
      <c r="N6" s="53"/>
      <c r="O6" s="53"/>
      <c r="P6" s="53"/>
      <c r="Q6" s="53"/>
      <c r="R6" s="53"/>
      <c r="S6" s="53"/>
      <c r="T6" s="53"/>
      <c r="W6" s="46" t="s">
        <v>55</v>
      </c>
      <c r="X6" s="47"/>
      <c r="Y6" s="47"/>
      <c r="Z6" s="47"/>
      <c r="AA6" s="47"/>
      <c r="AB6" s="47"/>
      <c r="AC6" s="47"/>
      <c r="AD6" s="47"/>
    </row>
    <row r="7" spans="1:30" ht="24.95" customHeight="1" x14ac:dyDescent="0.25">
      <c r="C7" s="48" t="s">
        <v>275</v>
      </c>
      <c r="D7" s="48" t="s">
        <v>276</v>
      </c>
      <c r="E7" s="48" t="s">
        <v>277</v>
      </c>
      <c r="F7" s="48" t="s">
        <v>278</v>
      </c>
      <c r="G7" s="48" t="s">
        <v>279</v>
      </c>
      <c r="H7" s="48" t="s">
        <v>280</v>
      </c>
      <c r="I7" s="48" t="s">
        <v>281</v>
      </c>
      <c r="J7" s="48" t="s">
        <v>282</v>
      </c>
      <c r="L7" s="17"/>
      <c r="M7" s="54" t="s">
        <v>275</v>
      </c>
      <c r="N7" s="54" t="s">
        <v>276</v>
      </c>
      <c r="O7" s="54" t="s">
        <v>277</v>
      </c>
      <c r="P7" s="54" t="s">
        <v>278</v>
      </c>
      <c r="Q7" s="54" t="s">
        <v>279</v>
      </c>
      <c r="R7" s="54" t="s">
        <v>280</v>
      </c>
      <c r="S7" s="54" t="s">
        <v>281</v>
      </c>
      <c r="T7" s="54" t="s">
        <v>282</v>
      </c>
      <c r="W7" s="48" t="s">
        <v>275</v>
      </c>
      <c r="X7" s="48" t="s">
        <v>276</v>
      </c>
      <c r="Y7" s="48" t="s">
        <v>277</v>
      </c>
      <c r="Z7" s="48" t="s">
        <v>278</v>
      </c>
      <c r="AA7" s="48" t="s">
        <v>279</v>
      </c>
      <c r="AB7" s="48" t="s">
        <v>280</v>
      </c>
      <c r="AC7" s="48" t="s">
        <v>281</v>
      </c>
      <c r="AD7" s="48" t="s">
        <v>282</v>
      </c>
    </row>
    <row r="8" spans="1:30" ht="24.95" customHeight="1" x14ac:dyDescent="0.25">
      <c r="C8" s="49"/>
      <c r="D8" s="49"/>
      <c r="E8" s="49"/>
      <c r="F8" s="49"/>
      <c r="G8" s="49"/>
      <c r="H8" s="49"/>
      <c r="I8" s="49"/>
      <c r="J8" s="49"/>
      <c r="L8" s="17"/>
      <c r="M8" s="55"/>
      <c r="N8" s="55"/>
      <c r="O8" s="55"/>
      <c r="P8" s="55"/>
      <c r="Q8" s="55"/>
      <c r="R8" s="55"/>
      <c r="S8" s="55"/>
      <c r="T8" s="55"/>
      <c r="W8" s="49"/>
      <c r="X8" s="49"/>
      <c r="Y8" s="49"/>
      <c r="Z8" s="49"/>
      <c r="AA8" s="49"/>
      <c r="AB8" s="49"/>
      <c r="AC8" s="49"/>
      <c r="AD8" s="49"/>
    </row>
    <row r="9" spans="1:30" ht="20.100000000000001" customHeight="1" x14ac:dyDescent="0.25">
      <c r="C9" s="50" t="s">
        <v>7</v>
      </c>
      <c r="D9" s="47"/>
      <c r="E9" s="47"/>
      <c r="F9" s="47"/>
      <c r="G9" s="47"/>
      <c r="H9" s="47"/>
      <c r="I9" s="47"/>
      <c r="J9" s="51"/>
      <c r="L9" s="17"/>
      <c r="M9" s="56" t="s">
        <v>7</v>
      </c>
      <c r="N9" s="57"/>
      <c r="O9" s="57"/>
      <c r="P9" s="57"/>
      <c r="Q9" s="57"/>
      <c r="R9" s="57"/>
      <c r="S9" s="57"/>
      <c r="T9" s="58"/>
      <c r="W9" s="50" t="s">
        <v>7</v>
      </c>
      <c r="X9" s="47"/>
      <c r="Y9" s="47"/>
      <c r="Z9" s="47"/>
      <c r="AA9" s="47"/>
      <c r="AB9" s="47"/>
      <c r="AC9" s="47"/>
      <c r="AD9" s="51"/>
    </row>
    <row r="10" spans="1:30" ht="20.100000000000001" customHeight="1" x14ac:dyDescent="0.25">
      <c r="B10" s="10">
        <v>40724</v>
      </c>
      <c r="C10" s="11">
        <v>-15.58470454824926</v>
      </c>
      <c r="D10" s="11">
        <v>-3.2499822818814139</v>
      </c>
      <c r="E10" s="11">
        <v>-3.4379501160195649</v>
      </c>
      <c r="F10" s="11">
        <v>-2.3420569747771522</v>
      </c>
      <c r="G10" s="11">
        <v>-1.6546290825414132</v>
      </c>
      <c r="H10" s="11">
        <v>-2.1696671119474353</v>
      </c>
      <c r="I10" s="11">
        <v>0</v>
      </c>
      <c r="J10" s="11">
        <v>-2.7555688927351532</v>
      </c>
      <c r="L10" s="21">
        <v>40724</v>
      </c>
      <c r="M10" s="22">
        <v>-16.791548746556654</v>
      </c>
      <c r="N10" s="22">
        <v>-3.1245086618022553</v>
      </c>
      <c r="O10" s="22">
        <v>-4.0895795582149796</v>
      </c>
      <c r="P10" s="22">
        <v>-2.1922062334400376</v>
      </c>
      <c r="Q10" s="22">
        <v>-1.78050573486803</v>
      </c>
      <c r="R10" s="22">
        <v>-2.5183985391552213</v>
      </c>
      <c r="S10" s="22">
        <v>0</v>
      </c>
      <c r="T10" s="23">
        <v>-2.4613612501766662</v>
      </c>
      <c r="V10" s="10">
        <v>40724</v>
      </c>
      <c r="W10" s="11">
        <v>-3.5410550508956335</v>
      </c>
      <c r="X10" s="11">
        <v>-3.4763246355447155</v>
      </c>
      <c r="Y10" s="11">
        <v>-0.74840786123730485</v>
      </c>
      <c r="Z10" s="11">
        <v>-6.2458040706884423</v>
      </c>
      <c r="AA10" s="11">
        <v>-0.34649841829151684</v>
      </c>
      <c r="AB10" s="11">
        <v>-1.1584271950706899</v>
      </c>
      <c r="AC10" s="11">
        <v>0</v>
      </c>
      <c r="AD10" s="11">
        <v>-3.7383126782709288</v>
      </c>
    </row>
    <row r="11" spans="1:30" ht="20.100000000000001" customHeight="1" x14ac:dyDescent="0.25">
      <c r="B11" s="10">
        <v>40908</v>
      </c>
      <c r="C11" s="11">
        <v>-14.384137298269126</v>
      </c>
      <c r="D11" s="11">
        <v>-3.1277810278443807</v>
      </c>
      <c r="E11" s="11">
        <v>-2.9679515466333486</v>
      </c>
      <c r="F11" s="11">
        <v>-1.4505557429760998</v>
      </c>
      <c r="G11" s="11">
        <v>-1.6952126503595746</v>
      </c>
      <c r="H11" s="11">
        <v>-1.709513929851322</v>
      </c>
      <c r="I11" s="11">
        <v>0</v>
      </c>
      <c r="J11" s="11">
        <v>-3.3963264508280036</v>
      </c>
      <c r="L11" s="21">
        <v>40908</v>
      </c>
      <c r="M11" s="22">
        <v>-15.78504197296896</v>
      </c>
      <c r="N11" s="22">
        <v>-2.9046986710027149</v>
      </c>
      <c r="O11" s="22">
        <v>-3.4388718522849282</v>
      </c>
      <c r="P11" s="22">
        <v>-1.2472134451477679</v>
      </c>
      <c r="Q11" s="22">
        <v>-2.0006145051702844</v>
      </c>
      <c r="R11" s="22">
        <v>-1.9473623624021705</v>
      </c>
      <c r="S11" s="22">
        <v>0</v>
      </c>
      <c r="T11" s="23">
        <v>-3.1528953062650822</v>
      </c>
      <c r="V11" s="10">
        <v>40908</v>
      </c>
      <c r="W11" s="11">
        <v>-3.3598836835376269</v>
      </c>
      <c r="X11" s="11">
        <v>-3.6718078501274634</v>
      </c>
      <c r="Y11" s="11">
        <v>-0.7366243460861901</v>
      </c>
      <c r="Z11" s="11">
        <v>-5.8446329383052973</v>
      </c>
      <c r="AA11" s="11">
        <v>-0.13675685429029072</v>
      </c>
      <c r="AB11" s="11">
        <v>-0.65156219245785363</v>
      </c>
      <c r="AC11" s="11">
        <v>0</v>
      </c>
      <c r="AD11" s="11">
        <v>-4.0564062639999072</v>
      </c>
    </row>
    <row r="12" spans="1:30" ht="20.100000000000001" customHeight="1" x14ac:dyDescent="0.25">
      <c r="B12" s="10">
        <v>41090</v>
      </c>
      <c r="C12" s="11">
        <v>-13.605883938147976</v>
      </c>
      <c r="D12" s="11">
        <v>-2.966983621671051</v>
      </c>
      <c r="E12" s="11">
        <v>-2.6368330822192321</v>
      </c>
      <c r="F12" s="11">
        <v>-1.2701684497316965</v>
      </c>
      <c r="G12" s="11">
        <v>-1.193859540789757</v>
      </c>
      <c r="H12" s="11">
        <v>-1.3434855744989709</v>
      </c>
      <c r="I12" s="11">
        <v>0</v>
      </c>
      <c r="J12" s="11">
        <v>-3.028805565886759</v>
      </c>
      <c r="L12" s="21">
        <v>41090</v>
      </c>
      <c r="M12" s="22">
        <v>-14.895418062085861</v>
      </c>
      <c r="N12" s="22">
        <v>-2.7351684229336408</v>
      </c>
      <c r="O12" s="22">
        <v>-3.0197600403733906</v>
      </c>
      <c r="P12" s="22">
        <v>-0.96622762533987261</v>
      </c>
      <c r="Q12" s="22">
        <v>-1.3771234654180666</v>
      </c>
      <c r="R12" s="22">
        <v>-1.4841545488495369</v>
      </c>
      <c r="S12" s="22">
        <v>0</v>
      </c>
      <c r="T12" s="23">
        <v>-2.9634806360307904</v>
      </c>
      <c r="V12" s="10">
        <v>41090</v>
      </c>
      <c r="W12" s="11">
        <v>-3.4437322231834733</v>
      </c>
      <c r="X12" s="11">
        <v>-3.5764940266797431</v>
      </c>
      <c r="Y12" s="11">
        <v>-0.70749651194366492</v>
      </c>
      <c r="Z12" s="11">
        <v>-6.040542602492768</v>
      </c>
      <c r="AA12" s="11">
        <v>-0.14363949542457982</v>
      </c>
      <c r="AB12" s="11">
        <v>-0.48345459223607745</v>
      </c>
      <c r="AC12" s="11">
        <v>0</v>
      </c>
      <c r="AD12" s="11">
        <v>-3.7922150244731694</v>
      </c>
    </row>
    <row r="13" spans="1:30" ht="20.100000000000001" customHeight="1" x14ac:dyDescent="0.25">
      <c r="B13" s="10">
        <v>41274</v>
      </c>
      <c r="C13" s="11">
        <v>-12.602777334248492</v>
      </c>
      <c r="D13" s="11">
        <v>-2.709776511497854</v>
      </c>
      <c r="E13" s="11">
        <v>-2.8378232657808926</v>
      </c>
      <c r="F13" s="11">
        <v>-2.0320911461713811</v>
      </c>
      <c r="G13" s="11">
        <v>-1.1535832785332725</v>
      </c>
      <c r="H13" s="11">
        <v>-1.1405539663127087</v>
      </c>
      <c r="I13" s="11">
        <v>0</v>
      </c>
      <c r="J13" s="11">
        <v>-2.3189803876332453</v>
      </c>
      <c r="L13" s="21">
        <v>41274</v>
      </c>
      <c r="M13" s="22">
        <v>-13.751250235913295</v>
      </c>
      <c r="N13" s="22">
        <v>-2.3850772574895087</v>
      </c>
      <c r="O13" s="22">
        <v>-3.2430625208988229</v>
      </c>
      <c r="P13" s="22">
        <v>-1.8784704669508445</v>
      </c>
      <c r="Q13" s="22">
        <v>-1.3213824480797947</v>
      </c>
      <c r="R13" s="22">
        <v>-1.2154873055570325</v>
      </c>
      <c r="S13" s="22">
        <v>0</v>
      </c>
      <c r="T13" s="23">
        <v>-2.1980831263310869</v>
      </c>
      <c r="V13" s="10">
        <v>41274</v>
      </c>
      <c r="W13" s="11">
        <v>-3.2624347650239298</v>
      </c>
      <c r="X13" s="11">
        <v>-3.3942851910403546</v>
      </c>
      <c r="Y13" s="11">
        <v>-0.36969705604230041</v>
      </c>
      <c r="Z13" s="11">
        <v>-6.5642978457225567</v>
      </c>
      <c r="AA13" s="11">
        <v>-0.10403936225786956</v>
      </c>
      <c r="AB13" s="11">
        <v>-0.63702194528009648</v>
      </c>
      <c r="AC13" s="11">
        <v>0</v>
      </c>
      <c r="AD13" s="11">
        <v>-3.7535755516043294</v>
      </c>
    </row>
    <row r="14" spans="1:30" ht="20.100000000000001" customHeight="1" x14ac:dyDescent="0.25">
      <c r="B14" s="10">
        <v>41455</v>
      </c>
      <c r="C14" s="11">
        <v>-12.018322770207853</v>
      </c>
      <c r="D14" s="11">
        <v>-2.5109926306226549</v>
      </c>
      <c r="E14" s="11">
        <v>-2.7920577205084434</v>
      </c>
      <c r="F14" s="11">
        <v>-2.1601328940063533</v>
      </c>
      <c r="G14" s="11">
        <v>-0.99712741101910751</v>
      </c>
      <c r="H14" s="11">
        <v>-0.88443724115119304</v>
      </c>
      <c r="I14" s="11">
        <v>0</v>
      </c>
      <c r="J14" s="11">
        <v>-1.8206798759003366</v>
      </c>
      <c r="L14" s="21">
        <v>41455</v>
      </c>
      <c r="M14" s="22">
        <v>-13.07504359360115</v>
      </c>
      <c r="N14" s="22">
        <v>-2.1931914533163295</v>
      </c>
      <c r="O14" s="22">
        <v>-3.2119231109164916</v>
      </c>
      <c r="P14" s="22">
        <v>-2.0752698154510236</v>
      </c>
      <c r="Q14" s="22">
        <v>-1.0765323086603698</v>
      </c>
      <c r="R14" s="22">
        <v>-0.89445832190899555</v>
      </c>
      <c r="S14" s="22">
        <v>0</v>
      </c>
      <c r="T14" s="23">
        <v>-1.6131458346238456</v>
      </c>
      <c r="V14" s="10">
        <v>41455</v>
      </c>
      <c r="W14" s="11">
        <v>-3.246115537451852</v>
      </c>
      <c r="X14" s="11">
        <v>-2.9396884508511363</v>
      </c>
      <c r="Y14" s="11">
        <v>-0.42263260876426839</v>
      </c>
      <c r="Z14" s="11">
        <v>-6.3686823784484243</v>
      </c>
      <c r="AA14" s="11">
        <v>-0.11186721222783726</v>
      </c>
      <c r="AB14" s="11">
        <v>-0.71486175275026997</v>
      </c>
      <c r="AC14" s="11">
        <v>0</v>
      </c>
      <c r="AD14" s="11">
        <v>-3.7916286782127253</v>
      </c>
    </row>
    <row r="15" spans="1:30" ht="20.100000000000001" customHeight="1" x14ac:dyDescent="0.25">
      <c r="B15" s="10">
        <v>41639</v>
      </c>
      <c r="C15" s="11">
        <v>-11.207296637155672</v>
      </c>
      <c r="D15" s="11">
        <v>-2.2985616526459767</v>
      </c>
      <c r="E15" s="11">
        <v>-2.4965139332196022</v>
      </c>
      <c r="F15" s="11">
        <v>-1.0524451558776768</v>
      </c>
      <c r="G15" s="11">
        <v>-0.62637401891252631</v>
      </c>
      <c r="H15" s="11">
        <v>-0.32964532983777134</v>
      </c>
      <c r="I15" s="11">
        <v>0</v>
      </c>
      <c r="J15" s="11">
        <v>-1.266686882740663</v>
      </c>
      <c r="L15" s="21">
        <v>41639</v>
      </c>
      <c r="M15" s="22">
        <v>-12.304421817411477</v>
      </c>
      <c r="N15" s="22">
        <v>-2.0058458479810075</v>
      </c>
      <c r="O15" s="22">
        <v>-2.8597656369635778</v>
      </c>
      <c r="P15" s="22">
        <v>-0.88073858644769631</v>
      </c>
      <c r="Q15" s="22">
        <v>-0.83033478542473771</v>
      </c>
      <c r="R15" s="22">
        <v>-0.32814393234630601</v>
      </c>
      <c r="S15" s="22">
        <v>0</v>
      </c>
      <c r="T15" s="23">
        <v>-1.177423010180972</v>
      </c>
      <c r="V15" s="10">
        <v>41639</v>
      </c>
      <c r="W15" s="11">
        <v>-2.7801983870511671</v>
      </c>
      <c r="X15" s="11">
        <v>-2.8339604933342777</v>
      </c>
      <c r="Y15" s="11">
        <v>-0.42983430117748284</v>
      </c>
      <c r="Z15" s="11">
        <v>-1.2622682496594044</v>
      </c>
      <c r="AA15" s="11">
        <v>-0.14170898049654146</v>
      </c>
      <c r="AB15" s="11">
        <v>0</v>
      </c>
      <c r="AC15" s="11">
        <v>0</v>
      </c>
      <c r="AD15" s="11">
        <v>-2.9831880820972763</v>
      </c>
    </row>
    <row r="16" spans="1:30" ht="20.100000000000001" customHeight="1" x14ac:dyDescent="0.25">
      <c r="B16" s="10">
        <v>41820</v>
      </c>
      <c r="C16" s="11">
        <v>-10.734392802315829</v>
      </c>
      <c r="D16" s="11">
        <v>-2.2235884672893298</v>
      </c>
      <c r="E16" s="11">
        <v>-2.2635287156364359</v>
      </c>
      <c r="F16" s="11">
        <v>-0.9490373388818405</v>
      </c>
      <c r="G16" s="11">
        <v>-0.50995204380466608</v>
      </c>
      <c r="H16" s="11">
        <v>-9.9336184189661073E-2</v>
      </c>
      <c r="I16" s="11">
        <v>0</v>
      </c>
      <c r="J16" s="11">
        <v>-1.3204818888928267</v>
      </c>
      <c r="L16" s="21">
        <v>41820</v>
      </c>
      <c r="M16" s="22">
        <v>-11.810376613492954</v>
      </c>
      <c r="N16" s="22">
        <v>-1.9474102544511398</v>
      </c>
      <c r="O16" s="22">
        <v>-2.5875162570479309</v>
      </c>
      <c r="P16" s="22">
        <v>-0.76095785746437772</v>
      </c>
      <c r="Q16" s="22">
        <v>-0.67660716453080116</v>
      </c>
      <c r="R16" s="22">
        <v>-5.2723064038683119E-2</v>
      </c>
      <c r="S16" s="22">
        <v>0</v>
      </c>
      <c r="T16" s="23">
        <v>-1.3308358369602871</v>
      </c>
      <c r="V16" s="10">
        <v>41820</v>
      </c>
      <c r="W16" s="11">
        <v>-2.4662730185854209</v>
      </c>
      <c r="X16" s="11">
        <v>-2.8432095860293223</v>
      </c>
      <c r="Y16" s="11">
        <v>-0.27883252805246889</v>
      </c>
      <c r="Z16" s="11">
        <v>-0.31210199591370152</v>
      </c>
      <c r="AA16" s="11">
        <v>-6.4881837712968127E-2</v>
      </c>
      <c r="AB16" s="11">
        <v>0</v>
      </c>
      <c r="AC16" s="11">
        <v>0</v>
      </c>
      <c r="AD16" s="11">
        <v>-3.022860545834225</v>
      </c>
    </row>
    <row r="17" spans="2:30" ht="20.100000000000001" customHeight="1" x14ac:dyDescent="0.25">
      <c r="B17" s="10">
        <v>42004</v>
      </c>
      <c r="C17" s="11">
        <v>-10.16752320563989</v>
      </c>
      <c r="D17" s="11">
        <v>-2.1694842639298026</v>
      </c>
      <c r="E17" s="11">
        <v>-2.0951084829382025</v>
      </c>
      <c r="F17" s="11">
        <v>-0.75406381758135299</v>
      </c>
      <c r="G17" s="11">
        <v>-0.48562189947580559</v>
      </c>
      <c r="H17" s="11">
        <v>-0.14610015271827287</v>
      </c>
      <c r="I17" s="11">
        <v>0</v>
      </c>
      <c r="J17" s="11">
        <v>-1.68785183470778</v>
      </c>
      <c r="L17" s="21">
        <v>42004</v>
      </c>
      <c r="M17" s="22">
        <v>-11.188544279907072</v>
      </c>
      <c r="N17" s="22">
        <v>-1.8959107998847389</v>
      </c>
      <c r="O17" s="22">
        <v>-2.4303846924295782</v>
      </c>
      <c r="P17" s="22">
        <v>-0.51696793596622082</v>
      </c>
      <c r="Q17" s="22">
        <v>-0.60441698408847433</v>
      </c>
      <c r="R17" s="22">
        <v>-0.13030657599964743</v>
      </c>
      <c r="S17" s="22">
        <v>0</v>
      </c>
      <c r="T17" s="23">
        <v>-1.6545922671756843</v>
      </c>
      <c r="V17" s="10">
        <v>42004</v>
      </c>
      <c r="W17" s="11">
        <v>-2.2780871598114865</v>
      </c>
      <c r="X17" s="11">
        <v>-3.0894855004575343</v>
      </c>
      <c r="Y17" s="11">
        <v>-0.25075987016304063</v>
      </c>
      <c r="Z17" s="11">
        <v>-0.35450395016489772</v>
      </c>
      <c r="AA17" s="11">
        <v>-2.7879221419590931E-2</v>
      </c>
      <c r="AB17" s="11">
        <v>0</v>
      </c>
      <c r="AC17" s="11">
        <v>0</v>
      </c>
      <c r="AD17" s="11">
        <v>-2.7297632032167858</v>
      </c>
    </row>
    <row r="18" spans="2:30" ht="20.100000000000001" customHeight="1" x14ac:dyDescent="0.25">
      <c r="B18" s="10">
        <v>42185</v>
      </c>
      <c r="C18" s="11">
        <v>-9.7881351841867321</v>
      </c>
      <c r="D18" s="11">
        <v>-2.1237134875620551</v>
      </c>
      <c r="E18" s="11">
        <v>-1.8968673071787794</v>
      </c>
      <c r="F18" s="11">
        <v>-0.60623801971493552</v>
      </c>
      <c r="G18" s="11">
        <v>-0.3066581072320681</v>
      </c>
      <c r="H18" s="11">
        <v>-0.10573938513825079</v>
      </c>
      <c r="I18" s="11">
        <v>0</v>
      </c>
      <c r="J18" s="11">
        <v>-1.7006442603270384</v>
      </c>
      <c r="L18" s="21">
        <v>42185</v>
      </c>
      <c r="M18" s="22">
        <v>-10.761420801905681</v>
      </c>
      <c r="N18" s="22">
        <v>-1.8483545852877765</v>
      </c>
      <c r="O18" s="22">
        <v>-2.1935909395880984</v>
      </c>
      <c r="P18" s="22">
        <v>-0.43798225802539403</v>
      </c>
      <c r="Q18" s="22">
        <v>-0.38131920411600417</v>
      </c>
      <c r="R18" s="22">
        <v>-8.5597120681401795E-2</v>
      </c>
      <c r="S18" s="22">
        <v>0</v>
      </c>
      <c r="T18" s="23">
        <v>-1.6868806860073324</v>
      </c>
      <c r="V18" s="10">
        <v>42185</v>
      </c>
      <c r="W18" s="11">
        <v>-2.5226878541343654</v>
      </c>
      <c r="X18" s="11">
        <v>-1.9342290394008206</v>
      </c>
      <c r="Y18" s="11">
        <v>-0.2411481431448417</v>
      </c>
      <c r="Z18" s="11">
        <v>-0.63904914555595693</v>
      </c>
      <c r="AA18" s="11">
        <v>-4.8406559875670885E-2</v>
      </c>
      <c r="AB18" s="11">
        <v>-0.58858344330849999</v>
      </c>
      <c r="AC18" s="11">
        <v>0</v>
      </c>
      <c r="AD18" s="11">
        <v>-2.3581428272775273</v>
      </c>
    </row>
    <row r="19" spans="2:30" ht="20.100000000000001" customHeight="1" x14ac:dyDescent="0.25">
      <c r="B19" s="10">
        <v>42369</v>
      </c>
      <c r="C19" s="11">
        <v>-9.0926914400057548</v>
      </c>
      <c r="D19" s="11">
        <v>-2.03779033815306</v>
      </c>
      <c r="E19" s="11">
        <v>-1.8589604941022451</v>
      </c>
      <c r="F19" s="11">
        <v>-0.55593132147781088</v>
      </c>
      <c r="G19" s="11">
        <v>-0.30555894708132342</v>
      </c>
      <c r="H19" s="11">
        <v>-0.12593058314471944</v>
      </c>
      <c r="I19" s="11">
        <v>0</v>
      </c>
      <c r="J19" s="11">
        <v>-1.7425276890325998</v>
      </c>
      <c r="L19" s="21">
        <v>42369</v>
      </c>
      <c r="M19" s="22">
        <v>-9.997378246348239</v>
      </c>
      <c r="N19" s="22">
        <v>-1.7613398557047251</v>
      </c>
      <c r="O19" s="22">
        <v>-2.1465437372041563</v>
      </c>
      <c r="P19" s="22">
        <v>-0.38746052306866868</v>
      </c>
      <c r="Q19" s="22">
        <v>-0.32082898120607406</v>
      </c>
      <c r="R19" s="22">
        <v>-7.705998950648997E-2</v>
      </c>
      <c r="S19" s="22">
        <v>0</v>
      </c>
      <c r="T19" s="23">
        <v>-1.8010867857166786</v>
      </c>
      <c r="V19" s="10">
        <v>42369</v>
      </c>
      <c r="W19" s="11">
        <v>-2.7642457493819861</v>
      </c>
      <c r="X19" s="11">
        <v>-1.9171759608128378</v>
      </c>
      <c r="Y19" s="11">
        <v>-0.3226400251040763</v>
      </c>
      <c r="Z19" s="11">
        <v>-0.44265000069515198</v>
      </c>
      <c r="AA19" s="11">
        <v>0</v>
      </c>
      <c r="AB19" s="11">
        <v>-0.16053637625633693</v>
      </c>
      <c r="AC19" s="11">
        <v>0</v>
      </c>
      <c r="AD19" s="11">
        <v>-2.6969127960930561</v>
      </c>
    </row>
    <row r="20" spans="2:30" ht="20.100000000000001" customHeight="1" x14ac:dyDescent="0.25">
      <c r="B20" s="10">
        <v>42551</v>
      </c>
      <c r="C20" s="11">
        <v>-8.8709378639626131</v>
      </c>
      <c r="D20" s="11">
        <v>-2.0635172598485112</v>
      </c>
      <c r="E20" s="11">
        <v>-1.7923268180301513</v>
      </c>
      <c r="F20" s="11">
        <v>-0.4714538162881145</v>
      </c>
      <c r="G20" s="11">
        <v>-0.21671395311205127</v>
      </c>
      <c r="H20" s="11">
        <v>-8.8202250049185277E-2</v>
      </c>
      <c r="I20" s="11">
        <v>0</v>
      </c>
      <c r="J20" s="11">
        <v>-2.044102833976809</v>
      </c>
      <c r="L20" s="21">
        <v>42551</v>
      </c>
      <c r="M20" s="22">
        <v>-9.7244252296543827</v>
      </c>
      <c r="N20" s="22">
        <v>-1.8247292094901995</v>
      </c>
      <c r="O20" s="22">
        <v>-2.1073133229649246</v>
      </c>
      <c r="P20" s="22">
        <v>-0.31015121156285691</v>
      </c>
      <c r="Q20" s="22">
        <v>-0.22734241386928905</v>
      </c>
      <c r="R20" s="22">
        <v>-4.2617629748152801E-2</v>
      </c>
      <c r="S20" s="22">
        <v>0</v>
      </c>
      <c r="T20" s="23">
        <v>-2.1260837790763052</v>
      </c>
      <c r="V20" s="10">
        <v>42551</v>
      </c>
      <c r="W20" s="11">
        <v>-2.6909149174774645</v>
      </c>
      <c r="X20" s="11">
        <v>-1.952654210250836</v>
      </c>
      <c r="Y20" s="11">
        <v>-0.2237264910158745</v>
      </c>
      <c r="Z20" s="11">
        <v>-0.46425600771601466</v>
      </c>
      <c r="AA20" s="11">
        <v>0</v>
      </c>
      <c r="AB20" s="11">
        <v>-0.14543545085117957</v>
      </c>
      <c r="AC20" s="11">
        <v>0</v>
      </c>
      <c r="AD20" s="11">
        <v>-2.9227686310796441</v>
      </c>
    </row>
    <row r="21" spans="2:30" ht="20.100000000000001" customHeight="1" x14ac:dyDescent="0.25">
      <c r="B21" s="10">
        <v>42735</v>
      </c>
      <c r="C21" s="11">
        <v>-8.5909235362938343</v>
      </c>
      <c r="D21" s="11">
        <v>-2.0445340144393089</v>
      </c>
      <c r="E21" s="11">
        <v>-1.6919811723157268</v>
      </c>
      <c r="F21" s="11">
        <v>-0.57055855219219431</v>
      </c>
      <c r="G21" s="11">
        <v>-0.30509113404161509</v>
      </c>
      <c r="H21" s="11">
        <v>-3.5363453876508154E-2</v>
      </c>
      <c r="I21" s="11">
        <v>0</v>
      </c>
      <c r="J21" s="11">
        <v>-1.8548111617010314</v>
      </c>
      <c r="L21" s="21">
        <v>42735</v>
      </c>
      <c r="M21" s="22">
        <v>-9.4025967939152437</v>
      </c>
      <c r="N21" s="22">
        <v>-1.8264332356623405</v>
      </c>
      <c r="O21" s="22">
        <v>-1.9744742813783744</v>
      </c>
      <c r="P21" s="22">
        <v>-0.45350483092038441</v>
      </c>
      <c r="Q21" s="22">
        <v>-0.33405684790063211</v>
      </c>
      <c r="R21" s="22">
        <v>0</v>
      </c>
      <c r="S21" s="22">
        <v>0</v>
      </c>
      <c r="T21" s="23">
        <v>-1.7442325766879478</v>
      </c>
      <c r="V21" s="10">
        <v>42735</v>
      </c>
      <c r="W21" s="11">
        <v>-2.5677821803346763</v>
      </c>
      <c r="X21" s="11">
        <v>-2.024316229034052</v>
      </c>
      <c r="Y21" s="11">
        <v>-0.15173133559782342</v>
      </c>
      <c r="Z21" s="11">
        <v>-0.48918979936895379</v>
      </c>
      <c r="AA21" s="11">
        <v>0</v>
      </c>
      <c r="AB21" s="11">
        <v>-0.15557448004237553</v>
      </c>
      <c r="AC21" s="11">
        <v>0</v>
      </c>
      <c r="AD21" s="11">
        <v>-3.0414583698048561</v>
      </c>
    </row>
    <row r="22" spans="2:30" ht="20.100000000000001" customHeight="1" x14ac:dyDescent="0.25">
      <c r="B22" s="10">
        <v>42916</v>
      </c>
      <c r="C22" s="11">
        <v>-8.3550079559236323</v>
      </c>
      <c r="D22" s="11">
        <v>-1.9545660587768952</v>
      </c>
      <c r="E22" s="11">
        <v>-1.6119876097101564</v>
      </c>
      <c r="F22" s="11">
        <v>-0.618421261137717</v>
      </c>
      <c r="G22" s="11">
        <v>-0.26666722414353899</v>
      </c>
      <c r="H22" s="11">
        <v>-5.9991353251813199E-2</v>
      </c>
      <c r="I22" s="11">
        <v>0</v>
      </c>
      <c r="J22" s="11">
        <v>-1.4856176159333221</v>
      </c>
      <c r="L22" s="21">
        <v>42916</v>
      </c>
      <c r="M22" s="22">
        <v>-9.1591197719790447</v>
      </c>
      <c r="N22" s="22">
        <v>-1.7743813950306264</v>
      </c>
      <c r="O22" s="22">
        <v>-1.8329840988012844</v>
      </c>
      <c r="P22" s="22">
        <v>-0.4848418047762903</v>
      </c>
      <c r="Q22" s="22">
        <v>-0.30360301432968312</v>
      </c>
      <c r="R22" s="22">
        <v>-3.1477468017356979E-6</v>
      </c>
      <c r="S22" s="22">
        <v>0</v>
      </c>
      <c r="T22" s="23">
        <v>-1.4843025943906543</v>
      </c>
      <c r="V22" s="10">
        <v>42916</v>
      </c>
      <c r="W22" s="11">
        <v>-2.5020253154786167</v>
      </c>
      <c r="X22" s="11">
        <v>-2.1149052010049756</v>
      </c>
      <c r="Y22" s="11">
        <v>-0.21546554345652688</v>
      </c>
      <c r="Z22" s="11">
        <v>-0.37429908373845272</v>
      </c>
      <c r="AA22" s="11">
        <v>0</v>
      </c>
      <c r="AB22" s="11">
        <v>0</v>
      </c>
      <c r="AC22" s="11">
        <v>0</v>
      </c>
      <c r="AD22" s="11">
        <v>-2.7181108603353805</v>
      </c>
    </row>
    <row r="23" spans="2:30" ht="20.100000000000001" customHeight="1" x14ac:dyDescent="0.25">
      <c r="B23" s="10">
        <v>43100</v>
      </c>
      <c r="C23" s="11">
        <v>-8.3865878893818824</v>
      </c>
      <c r="D23" s="11">
        <v>-2.0151409780963747</v>
      </c>
      <c r="E23" s="11">
        <v>-1.2800173853117802</v>
      </c>
      <c r="F23" s="11">
        <v>-0.56286198470193416</v>
      </c>
      <c r="G23" s="11">
        <v>-5.2214444369794014E-2</v>
      </c>
      <c r="H23" s="11">
        <v>-5.5490081318179577E-2</v>
      </c>
      <c r="I23" s="11">
        <v>0</v>
      </c>
      <c r="J23" s="11">
        <v>-1.3686041403028379</v>
      </c>
      <c r="L23" s="21">
        <v>43100</v>
      </c>
      <c r="M23" s="22">
        <v>-9.1839998082728211</v>
      </c>
      <c r="N23" s="22">
        <v>-1.8227190194410607</v>
      </c>
      <c r="O23" s="22">
        <v>-1.3578473458300533</v>
      </c>
      <c r="P23" s="22">
        <v>-0.49629731903923918</v>
      </c>
      <c r="Q23" s="22">
        <v>0</v>
      </c>
      <c r="R23" s="22">
        <v>0</v>
      </c>
      <c r="S23" s="22">
        <v>0</v>
      </c>
      <c r="T23" s="23">
        <v>-1.3637875008995948</v>
      </c>
      <c r="V23" s="10">
        <v>43100</v>
      </c>
      <c r="W23" s="11">
        <v>-2.3532257007008912</v>
      </c>
      <c r="X23" s="11">
        <v>-2.3694666060521468</v>
      </c>
      <c r="Y23" s="11">
        <v>-0.17186474239026986</v>
      </c>
      <c r="Z23" s="11">
        <v>-0.25562484215113851</v>
      </c>
      <c r="AA23" s="11">
        <v>0</v>
      </c>
      <c r="AB23" s="11">
        <v>-0.31554605504940653</v>
      </c>
      <c r="AC23" s="11">
        <v>0</v>
      </c>
      <c r="AD23" s="11">
        <v>-2.8643220865082655</v>
      </c>
    </row>
    <row r="24" spans="2:30" ht="20.100000000000001" customHeight="1" x14ac:dyDescent="0.25">
      <c r="B24" s="10">
        <v>43281</v>
      </c>
      <c r="C24" s="11">
        <v>-8.3195781614647615</v>
      </c>
      <c r="D24" s="11">
        <v>-2.0023142653816417</v>
      </c>
      <c r="E24" s="11">
        <v>-1.2397608920632222</v>
      </c>
      <c r="F24" s="11">
        <v>-0.62964806839626442</v>
      </c>
      <c r="G24" s="11">
        <v>-8.3518911100079529E-2</v>
      </c>
      <c r="H24" s="11">
        <v>-7.4688442638070979E-2</v>
      </c>
      <c r="I24" s="11">
        <v>0</v>
      </c>
      <c r="J24" s="11">
        <v>-1.4001837001739272</v>
      </c>
      <c r="L24" s="21">
        <v>43281</v>
      </c>
      <c r="M24" s="22">
        <v>-9.0755575712306253</v>
      </c>
      <c r="N24" s="22">
        <v>-1.8034052702259933</v>
      </c>
      <c r="O24" s="22">
        <v>-1.3039163648250076</v>
      </c>
      <c r="P24" s="22">
        <v>-0.5951838320728956</v>
      </c>
      <c r="Q24" s="22">
        <v>-9.1455147725930681E-3</v>
      </c>
      <c r="R24" s="22">
        <v>0</v>
      </c>
      <c r="S24" s="22">
        <v>0</v>
      </c>
      <c r="T24" s="23">
        <v>-1.4627624654022766</v>
      </c>
      <c r="V24" s="10">
        <v>43281</v>
      </c>
      <c r="W24" s="11">
        <v>-2.3730746819805413</v>
      </c>
      <c r="X24" s="11">
        <v>-2.4730666650159643</v>
      </c>
      <c r="Y24" s="11">
        <v>-0.30423602986766068</v>
      </c>
      <c r="Z24" s="11">
        <v>-0.29699469300124987</v>
      </c>
      <c r="AA24" s="11">
        <v>0</v>
      </c>
      <c r="AB24" s="11">
        <v>-4.8282674640643647E-2</v>
      </c>
      <c r="AC24" s="11">
        <v>0</v>
      </c>
      <c r="AD24" s="11">
        <v>-2.6679877556595102</v>
      </c>
    </row>
    <row r="25" spans="2:30" ht="20.100000000000001" customHeight="1" x14ac:dyDescent="0.25">
      <c r="B25" s="10">
        <v>43465</v>
      </c>
      <c r="C25" s="11">
        <v>-8.0849561488528732</v>
      </c>
      <c r="D25" s="11">
        <v>-2.0044120840135369</v>
      </c>
      <c r="E25" s="11">
        <v>-1.1363662869621427</v>
      </c>
      <c r="F25" s="11">
        <v>-0.56500304170420212</v>
      </c>
      <c r="G25" s="11">
        <v>-9.1429256078343138E-2</v>
      </c>
      <c r="H25" s="11">
        <v>-0.12905265994068701</v>
      </c>
      <c r="I25" s="11">
        <v>0</v>
      </c>
      <c r="J25" s="11">
        <v>-1.5090656867877921</v>
      </c>
      <c r="L25" s="21">
        <v>43465</v>
      </c>
      <c r="M25" s="22">
        <v>-8.8462464204279314</v>
      </c>
      <c r="N25" s="22">
        <v>-1.8200700913675898</v>
      </c>
      <c r="O25" s="22">
        <v>-1.2027037219380246</v>
      </c>
      <c r="P25" s="22">
        <v>-0.51781141697981714</v>
      </c>
      <c r="Q25" s="22">
        <v>-1.7853357440363968E-2</v>
      </c>
      <c r="R25" s="22">
        <v>-1.9700200240780709E-2</v>
      </c>
      <c r="S25" s="22">
        <v>0</v>
      </c>
      <c r="T25" s="23">
        <v>-1.604447743353967</v>
      </c>
      <c r="V25" s="10">
        <v>43465</v>
      </c>
      <c r="W25" s="11">
        <v>-2.2454270444554241</v>
      </c>
      <c r="X25" s="11">
        <v>-2.7783377369962845</v>
      </c>
      <c r="Y25" s="11">
        <v>-0.30686856859385964</v>
      </c>
      <c r="Z25" s="11">
        <v>-0.25939998553459759</v>
      </c>
      <c r="AA25" s="11">
        <v>0</v>
      </c>
      <c r="AB25" s="11">
        <v>-0.50012886243814325</v>
      </c>
      <c r="AC25" s="11">
        <v>0</v>
      </c>
      <c r="AD25" s="11">
        <v>-2.1516820384463431</v>
      </c>
    </row>
    <row r="26" spans="2:30" ht="20.100000000000001" customHeight="1" x14ac:dyDescent="0.25">
      <c r="B26" s="10">
        <v>43646</v>
      </c>
      <c r="C26" s="11">
        <v>-7.838505433600619</v>
      </c>
      <c r="D26" s="11">
        <v>-1.9076165634094921</v>
      </c>
      <c r="E26" s="11">
        <v>-1.0228673021019161</v>
      </c>
      <c r="F26" s="11">
        <v>-0.55574745818234506</v>
      </c>
      <c r="G26" s="11">
        <v>-6.8140301249335428E-2</v>
      </c>
      <c r="H26" s="11">
        <v>-0.14174944579465787</v>
      </c>
      <c r="I26" s="11">
        <v>3.2920970502317529E-2</v>
      </c>
      <c r="J26" s="11">
        <v>-1.4187800657875191</v>
      </c>
      <c r="L26" s="21">
        <v>43646</v>
      </c>
      <c r="M26" s="22">
        <v>-8.5902969270854648</v>
      </c>
      <c r="N26" s="22">
        <v>-1.6887504160773361</v>
      </c>
      <c r="O26" s="22">
        <v>-1.0708457721266984</v>
      </c>
      <c r="P26" s="22">
        <v>-0.49355676500163143</v>
      </c>
      <c r="Q26" s="22">
        <v>-7.9350475138870603E-3</v>
      </c>
      <c r="R26" s="22">
        <v>-4.8470066816109318E-2</v>
      </c>
      <c r="S26" s="22">
        <v>4.4390862377341481E-2</v>
      </c>
      <c r="T26" s="23">
        <v>-1.4723021472243241</v>
      </c>
      <c r="V26" s="10">
        <v>43646</v>
      </c>
      <c r="W26" s="11">
        <v>-2.1264486723391083</v>
      </c>
      <c r="X26" s="11">
        <v>-2.8282852019610361</v>
      </c>
      <c r="Y26" s="11">
        <v>-0.34223272407004607</v>
      </c>
      <c r="Z26" s="11">
        <v>-0.33679518925874935</v>
      </c>
      <c r="AA26" s="11">
        <v>-6.3129771246890537E-2</v>
      </c>
      <c r="AB26" s="11">
        <v>-0.38703628839672954</v>
      </c>
      <c r="AC26" s="11">
        <v>0</v>
      </c>
      <c r="AD26" s="11">
        <v>-2.4318260279795281</v>
      </c>
    </row>
    <row r="27" spans="2:30" ht="20.100000000000001" customHeight="1" x14ac:dyDescent="0.25">
      <c r="B27" s="10">
        <v>43830</v>
      </c>
      <c r="C27" s="11">
        <v>-7.4965593327422377</v>
      </c>
      <c r="D27" s="11">
        <v>-1.9329589011546318</v>
      </c>
      <c r="E27" s="11">
        <v>-0.96163512337183477</v>
      </c>
      <c r="F27" s="11">
        <v>-0.48101552669202158</v>
      </c>
      <c r="G27" s="11">
        <v>-8.5061472786216619E-2</v>
      </c>
      <c r="H27" s="11">
        <v>-9.8435731291353426E-2</v>
      </c>
      <c r="I27" s="11">
        <v>3.0728267786037766E-2</v>
      </c>
      <c r="J27" s="11">
        <v>-1.2966505737032756</v>
      </c>
      <c r="L27" s="21">
        <v>43830</v>
      </c>
      <c r="M27" s="22">
        <v>-8.2978752037246686</v>
      </c>
      <c r="N27" s="22">
        <v>-1.7461302218215056</v>
      </c>
      <c r="O27" s="22">
        <v>-1.066600404689835</v>
      </c>
      <c r="P27" s="22">
        <v>-0.4753464942077924</v>
      </c>
      <c r="Q27" s="22">
        <v>-1.6309633106824862E-2</v>
      </c>
      <c r="R27" s="22">
        <v>0</v>
      </c>
      <c r="S27" s="22">
        <v>4.1635261450581558E-2</v>
      </c>
      <c r="T27" s="23">
        <v>-1.3970256382100663</v>
      </c>
      <c r="V27" s="10">
        <v>43830</v>
      </c>
      <c r="W27" s="11">
        <v>-2.2834404309601459</v>
      </c>
      <c r="X27" s="11">
        <v>-3.1199778883334321</v>
      </c>
      <c r="Y27" s="11">
        <v>-0.23137571861528242</v>
      </c>
      <c r="Z27" s="11">
        <v>-0.47770443456399458</v>
      </c>
      <c r="AA27" s="11">
        <v>-6.3933521158260773E-2</v>
      </c>
      <c r="AB27" s="11">
        <v>-6.8969358877301629E-2</v>
      </c>
      <c r="AC27" s="11">
        <v>0</v>
      </c>
      <c r="AD27" s="11">
        <v>-2.3583589309986821</v>
      </c>
    </row>
    <row r="28" spans="2:30" ht="20.100000000000001" customHeight="1" x14ac:dyDescent="0.25">
      <c r="B28" s="10">
        <v>44012</v>
      </c>
      <c r="C28" s="11">
        <v>-7.0433976481781899</v>
      </c>
      <c r="D28" s="11">
        <v>-1.893489117164459</v>
      </c>
      <c r="E28" s="11">
        <v>-1.1201556805783215</v>
      </c>
      <c r="F28" s="11">
        <v>-0.45003204360934801</v>
      </c>
      <c r="G28" s="11">
        <v>-0.12616906519610926</v>
      </c>
      <c r="H28" s="11">
        <v>-6.6520695038751285E-2</v>
      </c>
      <c r="I28" s="11">
        <v>0</v>
      </c>
      <c r="J28" s="11">
        <v>-1.7763874022807009</v>
      </c>
      <c r="L28" s="21">
        <v>44012</v>
      </c>
      <c r="M28" s="22">
        <v>-7.7504377099506234</v>
      </c>
      <c r="N28" s="22">
        <v>-1.700115249014992</v>
      </c>
      <c r="O28" s="22">
        <v>-1.0221552266189649</v>
      </c>
      <c r="P28" s="22">
        <v>-0.30870686955848275</v>
      </c>
      <c r="Q28" s="22">
        <v>-1.2869134199168842E-2</v>
      </c>
      <c r="R28" s="22">
        <v>-6.5970828371712132E-3</v>
      </c>
      <c r="S28" s="22">
        <v>0</v>
      </c>
      <c r="T28" s="23">
        <v>-2.0042940539062859</v>
      </c>
      <c r="V28" s="10">
        <v>44012</v>
      </c>
      <c r="W28" s="11">
        <v>-2.003023117208155</v>
      </c>
      <c r="X28" s="11">
        <v>-3.2966663918994632</v>
      </c>
      <c r="Y28" s="11">
        <v>-0.71166029663199448</v>
      </c>
      <c r="Z28" s="11">
        <v>-0.59615107280577018</v>
      </c>
      <c r="AA28" s="11">
        <v>-9.6662927296794099E-2</v>
      </c>
      <c r="AB28" s="11">
        <v>-0.27973765226865166</v>
      </c>
      <c r="AC28" s="11">
        <v>0</v>
      </c>
      <c r="AD28" s="11">
        <v>-1.7014573001399538</v>
      </c>
    </row>
    <row r="29" spans="2:30" ht="20.100000000000001" customHeight="1" x14ac:dyDescent="0.25">
      <c r="B29" s="10">
        <v>44196</v>
      </c>
      <c r="C29" s="11">
        <v>-6.7610787718180019</v>
      </c>
      <c r="D29" s="11">
        <v>-1.6287697313264786</v>
      </c>
      <c r="E29" s="11">
        <v>-0.89673759567935707</v>
      </c>
      <c r="F29" s="11">
        <v>-0.56173934293758498</v>
      </c>
      <c r="G29" s="11">
        <v>-0.10626905597332539</v>
      </c>
      <c r="H29" s="11">
        <v>-7.1241379808740304E-2</v>
      </c>
      <c r="I29" s="11">
        <v>0.19547690906905163</v>
      </c>
      <c r="J29" s="11">
        <v>-1.3564120730416402</v>
      </c>
      <c r="L29" s="21">
        <v>44196</v>
      </c>
      <c r="M29" s="22">
        <v>-7.5548879437285086</v>
      </c>
      <c r="N29" s="22">
        <v>-1.5137980781578277</v>
      </c>
      <c r="O29" s="22">
        <v>-0.927389970618272</v>
      </c>
      <c r="P29" s="22">
        <v>-0.51883980340621116</v>
      </c>
      <c r="Q29" s="22">
        <v>-2.2027662334629331E-3</v>
      </c>
      <c r="R29" s="22">
        <v>-3.0574098986152496E-3</v>
      </c>
      <c r="S29" s="22">
        <v>0.23781427335908412</v>
      </c>
      <c r="T29" s="23">
        <v>-1.5829183444242174</v>
      </c>
      <c r="V29" s="10">
        <v>44196</v>
      </c>
      <c r="W29" s="11">
        <v>-1.8917446543824366</v>
      </c>
      <c r="X29" s="11">
        <v>-2.1960525072128712</v>
      </c>
      <c r="Y29" s="11">
        <v>-0.21688566015076621</v>
      </c>
      <c r="Z29" s="11">
        <v>-0.16379104085900398</v>
      </c>
      <c r="AA29" s="11">
        <v>-8.0924238453787073E-2</v>
      </c>
      <c r="AB29" s="11">
        <v>-1.0273667635058898E-2</v>
      </c>
      <c r="AC29" s="11">
        <v>0</v>
      </c>
      <c r="AD29" s="11">
        <v>-0.95326300638733896</v>
      </c>
    </row>
    <row r="30" spans="2:30" ht="20.100000000000001" customHeight="1" x14ac:dyDescent="0.25">
      <c r="B30" s="10">
        <v>44377</v>
      </c>
      <c r="C30" s="11">
        <v>-6.7367398584753895</v>
      </c>
      <c r="D30" s="11">
        <v>-1.6897556371329276</v>
      </c>
      <c r="E30" s="11">
        <v>-0.88172197329666813</v>
      </c>
      <c r="F30" s="11">
        <v>-0.54298279739553124</v>
      </c>
      <c r="G30" s="11">
        <v>-9.2196296453975576E-2</v>
      </c>
      <c r="H30" s="11">
        <v>-4.1646320851372098E-2</v>
      </c>
      <c r="I30" s="11">
        <v>0.17496149521898227</v>
      </c>
      <c r="J30" s="11">
        <v>-1.3537265973371975</v>
      </c>
      <c r="L30" s="21">
        <v>44377</v>
      </c>
      <c r="M30" s="22">
        <v>-7.4801182845492518</v>
      </c>
      <c r="N30" s="22">
        <v>-1.5327940983667114</v>
      </c>
      <c r="O30" s="22">
        <v>-0.93873180622224295</v>
      </c>
      <c r="P30" s="22">
        <v>-0.5449212532768184</v>
      </c>
      <c r="Q30" s="22">
        <v>0</v>
      </c>
      <c r="R30" s="22">
        <v>0</v>
      </c>
      <c r="S30" s="22">
        <v>0.20329205805670009</v>
      </c>
      <c r="T30" s="23">
        <v>-1.5733400734838805</v>
      </c>
      <c r="V30" s="10">
        <v>44377</v>
      </c>
      <c r="W30" s="11">
        <v>-1.1902753054668451</v>
      </c>
      <c r="X30" s="11">
        <v>-1.7141002370801048</v>
      </c>
      <c r="Y30" s="11">
        <v>-0.24700306652562834</v>
      </c>
      <c r="Z30" s="11">
        <v>-0.16381011612567864</v>
      </c>
      <c r="AA30" s="11">
        <v>-6.7039351679269221E-2</v>
      </c>
      <c r="AB30" s="11">
        <v>0</v>
      </c>
      <c r="AC30" s="11">
        <v>-7.6449320543677909E-2</v>
      </c>
      <c r="AD30" s="11">
        <v>-1.160154836858788</v>
      </c>
    </row>
    <row r="31" spans="2:30" ht="20.100000000000001" customHeight="1" x14ac:dyDescent="0.25">
      <c r="B31" s="10">
        <v>44561</v>
      </c>
      <c r="C31" s="11">
        <v>-6.4834032537618196</v>
      </c>
      <c r="D31" s="11">
        <v>-1.7194450045011962</v>
      </c>
      <c r="E31" s="11">
        <v>-0.88194751324673792</v>
      </c>
      <c r="F31" s="11">
        <v>-0.61794842010367002</v>
      </c>
      <c r="G31" s="11">
        <v>-6.7230231121271133E-2</v>
      </c>
      <c r="H31" s="11">
        <v>-6.8135635739392172E-2</v>
      </c>
      <c r="I31" s="11">
        <v>0.16089944370052947</v>
      </c>
      <c r="J31" s="11">
        <v>-1.3573881192052633</v>
      </c>
      <c r="L31" s="21">
        <v>44561</v>
      </c>
      <c r="M31" s="22">
        <v>-7.2070792583789709</v>
      </c>
      <c r="N31" s="22">
        <v>-1.5892249766099062</v>
      </c>
      <c r="O31" s="22">
        <v>-0.95151194598412869</v>
      </c>
      <c r="P31" s="22">
        <v>-0.61484227349493714</v>
      </c>
      <c r="Q31" s="22">
        <v>-5.4898168654711798E-3</v>
      </c>
      <c r="R31" s="22">
        <v>-1.6053407062087549E-2</v>
      </c>
      <c r="S31" s="22">
        <v>0.19299098107524446</v>
      </c>
      <c r="T31" s="23">
        <v>-1.5270273800040546</v>
      </c>
      <c r="V31" s="10">
        <v>44561</v>
      </c>
      <c r="W31" s="11">
        <v>-1.1597111148575678</v>
      </c>
      <c r="X31" s="11">
        <v>-1.5863926552094045</v>
      </c>
      <c r="Y31" s="11">
        <v>-0.28718181869583848</v>
      </c>
      <c r="Z31" s="11">
        <v>-0.42562780021927293</v>
      </c>
      <c r="AA31" s="11">
        <v>-9.9898729816563656E-2</v>
      </c>
      <c r="AB31" s="11">
        <v>0</v>
      </c>
      <c r="AC31" s="11">
        <v>0</v>
      </c>
      <c r="AD31" s="11">
        <v>-1.2442979593520027</v>
      </c>
    </row>
    <row r="32" spans="2:30" ht="20.100000000000001" customHeight="1" x14ac:dyDescent="0.25">
      <c r="B32" s="10">
        <v>44742</v>
      </c>
      <c r="C32" s="11">
        <v>-6.5900798374904817</v>
      </c>
      <c r="D32" s="11">
        <v>-1.7804554919261628</v>
      </c>
      <c r="E32" s="11">
        <v>-0.94964576518873578</v>
      </c>
      <c r="F32" s="11">
        <v>-0.70454640889455988</v>
      </c>
      <c r="G32" s="11">
        <v>-5.3183485651105429E-2</v>
      </c>
      <c r="H32" s="11">
        <v>-5.0192797135712126E-2</v>
      </c>
      <c r="I32" s="11">
        <v>0.11027423464283544</v>
      </c>
      <c r="J32" s="11">
        <v>-1.1618917564781541</v>
      </c>
      <c r="L32" s="21">
        <v>44742</v>
      </c>
      <c r="M32" s="22">
        <v>-7.383053604025033</v>
      </c>
      <c r="N32" s="22">
        <v>-1.6334611314256109</v>
      </c>
      <c r="O32" s="22">
        <v>-1.0404251051529774</v>
      </c>
      <c r="P32" s="22">
        <v>-0.7406302856893755</v>
      </c>
      <c r="Q32" s="22">
        <v>0</v>
      </c>
      <c r="R32" s="22">
        <v>0</v>
      </c>
      <c r="S32" s="22">
        <v>0.13972098148635784</v>
      </c>
      <c r="T32" s="23">
        <v>-1.22107547409059</v>
      </c>
      <c r="V32" s="10">
        <v>44742</v>
      </c>
      <c r="W32" s="11">
        <v>-1.0386935420438721</v>
      </c>
      <c r="X32" s="11">
        <v>-1.5523955810101762</v>
      </c>
      <c r="Y32" s="11">
        <v>-1.148532097634007</v>
      </c>
      <c r="Z32" s="11">
        <v>-0.24928083235058329</v>
      </c>
      <c r="AA32" s="11">
        <v>0</v>
      </c>
      <c r="AB32" s="11">
        <v>-4.5822474225686284E-2</v>
      </c>
      <c r="AC32" s="11">
        <v>0</v>
      </c>
      <c r="AD32" s="11">
        <v>-1.6706414604345274</v>
      </c>
    </row>
    <row r="33" spans="2:30" ht="20.100000000000001" customHeight="1" x14ac:dyDescent="0.25">
      <c r="C33" s="11"/>
      <c r="D33" s="11"/>
      <c r="E33" s="11"/>
      <c r="F33" s="11"/>
      <c r="G33" s="11"/>
      <c r="H33" s="11"/>
      <c r="I33" s="11"/>
      <c r="J33" s="11"/>
      <c r="L33" s="17"/>
      <c r="M33" s="22"/>
      <c r="N33" s="22"/>
      <c r="O33" s="22"/>
      <c r="P33" s="22"/>
      <c r="Q33" s="22"/>
      <c r="R33" s="22"/>
      <c r="S33" s="22"/>
      <c r="T33" s="23"/>
      <c r="W33" s="11"/>
      <c r="X33" s="11"/>
      <c r="Y33" s="11"/>
      <c r="Z33" s="11"/>
      <c r="AA33" s="11"/>
      <c r="AB33" s="11"/>
      <c r="AC33" s="11"/>
      <c r="AD33" s="11"/>
    </row>
    <row r="34" spans="2:30" ht="20.100000000000001" customHeight="1" x14ac:dyDescent="0.25">
      <c r="B34" t="s">
        <v>8</v>
      </c>
      <c r="C34" s="12">
        <v>77</v>
      </c>
      <c r="D34" s="12">
        <v>77</v>
      </c>
      <c r="E34" s="12">
        <v>77</v>
      </c>
      <c r="F34" s="12">
        <v>77</v>
      </c>
      <c r="G34" s="12">
        <v>77</v>
      </c>
      <c r="H34" s="12">
        <v>77</v>
      </c>
      <c r="I34" s="12">
        <v>77</v>
      </c>
      <c r="J34" s="12">
        <v>77</v>
      </c>
      <c r="L34" s="24" t="s">
        <v>8</v>
      </c>
      <c r="M34" s="25">
        <v>26</v>
      </c>
      <c r="N34" s="25">
        <v>26</v>
      </c>
      <c r="O34" s="25">
        <v>26</v>
      </c>
      <c r="P34" s="25">
        <v>26</v>
      </c>
      <c r="Q34" s="25">
        <v>26</v>
      </c>
      <c r="R34" s="25">
        <v>26</v>
      </c>
      <c r="S34" s="25">
        <v>26</v>
      </c>
      <c r="T34" s="26">
        <v>26</v>
      </c>
      <c r="V34" t="s">
        <v>8</v>
      </c>
      <c r="W34" s="12">
        <v>16</v>
      </c>
      <c r="X34" s="12">
        <v>16</v>
      </c>
      <c r="Y34" s="12">
        <v>16</v>
      </c>
      <c r="Z34" s="12">
        <v>16</v>
      </c>
      <c r="AA34" s="12">
        <v>16</v>
      </c>
      <c r="AB34" s="12">
        <v>16</v>
      </c>
      <c r="AC34" s="12">
        <v>16</v>
      </c>
      <c r="AD34" s="12">
        <v>16</v>
      </c>
    </row>
    <row r="35" spans="2:30" ht="20.100000000000001" customHeight="1" x14ac:dyDescent="0.25">
      <c r="C35" s="13"/>
      <c r="D35" s="13"/>
      <c r="E35" s="13"/>
      <c r="F35" s="13"/>
      <c r="G35" s="13"/>
      <c r="H35" s="13"/>
      <c r="I35" s="13"/>
      <c r="J35" s="13"/>
      <c r="M35" s="13"/>
      <c r="N35" s="13"/>
      <c r="O35" s="13"/>
      <c r="P35" s="13"/>
      <c r="Q35" s="13"/>
      <c r="R35" s="13"/>
      <c r="S35" s="13"/>
      <c r="T35" s="13"/>
      <c r="W35" s="13"/>
      <c r="X35" s="13"/>
      <c r="Y35" s="13"/>
      <c r="Z35" s="13"/>
      <c r="AA35" s="13"/>
      <c r="AB35" s="13"/>
      <c r="AC35" s="13"/>
      <c r="AD35" s="13"/>
    </row>
    <row r="36" spans="2:30" ht="20.100000000000001" customHeight="1" x14ac:dyDescent="0.25"/>
  </sheetData>
  <mergeCells count="30">
    <mergeCell ref="H7:H8"/>
    <mergeCell ref="I7:I8"/>
    <mergeCell ref="J7:J8"/>
    <mergeCell ref="C9:J9"/>
    <mergeCell ref="M9:T9"/>
    <mergeCell ref="C6:J6"/>
    <mergeCell ref="C7:C8"/>
    <mergeCell ref="D7:D8"/>
    <mergeCell ref="E7:E8"/>
    <mergeCell ref="F7:F8"/>
    <mergeCell ref="M6:T6"/>
    <mergeCell ref="M7:M8"/>
    <mergeCell ref="N7:N8"/>
    <mergeCell ref="O7:O8"/>
    <mergeCell ref="P7:P8"/>
    <mergeCell ref="Q7:Q8"/>
    <mergeCell ref="R7:R8"/>
    <mergeCell ref="S7:S8"/>
    <mergeCell ref="T7:T8"/>
    <mergeCell ref="G7:G8"/>
    <mergeCell ref="W9:AD9"/>
    <mergeCell ref="W6:AD6"/>
    <mergeCell ref="W7:W8"/>
    <mergeCell ref="X7:X8"/>
    <mergeCell ref="Y7:Y8"/>
    <mergeCell ref="Z7:Z8"/>
    <mergeCell ref="AA7:AA8"/>
    <mergeCell ref="AB7:AB8"/>
    <mergeCell ref="AC7:AC8"/>
    <mergeCell ref="AD7:AD8"/>
  </mergeCells>
  <hyperlinks>
    <hyperlink ref="A4" location="'List of contents'!A1" tooltip="Changes view to 'List of contents' sheet" display="'Back to 'List of contents'" xr:uid="{00000000-0004-0000-2F00-000000000000}"/>
  </hyperlinks>
  <pageMargins left="0.75" right="0.75" top="1" bottom="1" header="0.5" footer="0.5"/>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2CD0C9E-37FA-4C86-8666-E446D308BEF6}">
  <dimension ref="A1:AD30"/>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11" width="10.28515625" customWidth="1"/>
    <col min="12" max="12" width="15.85546875" customWidth="1"/>
    <col min="13" max="21" width="10.28515625" customWidth="1"/>
    <col min="22" max="22" width="15.85546875" customWidth="1"/>
    <col min="23" max="30" width="10.28515625" customWidth="1"/>
  </cols>
  <sheetData>
    <row r="1" spans="1:30" ht="20.25" x14ac:dyDescent="0.35">
      <c r="A1" s="4" t="s">
        <v>283</v>
      </c>
    </row>
    <row r="2" spans="1:30" ht="20.100000000000001" customHeight="1" x14ac:dyDescent="0.3">
      <c r="A2" s="5" t="s">
        <v>274</v>
      </c>
    </row>
    <row r="3" spans="1:30" ht="20.100000000000001" customHeight="1" x14ac:dyDescent="0.25"/>
    <row r="4" spans="1:30" ht="20.100000000000001" customHeight="1" x14ac:dyDescent="0.25">
      <c r="A4" s="3" t="s">
        <v>2</v>
      </c>
    </row>
    <row r="5" spans="1:30" ht="20.100000000000001" customHeight="1" x14ac:dyDescent="0.25"/>
    <row r="6" spans="1:30" ht="20.100000000000001" customHeight="1" x14ac:dyDescent="0.25">
      <c r="C6" s="46" t="s">
        <v>18</v>
      </c>
      <c r="D6" s="47"/>
      <c r="E6" s="47"/>
      <c r="F6" s="47"/>
      <c r="G6" s="47"/>
      <c r="H6" s="47"/>
      <c r="I6" s="47"/>
      <c r="J6" s="47"/>
      <c r="L6" s="14"/>
      <c r="M6" s="52" t="s">
        <v>30</v>
      </c>
      <c r="N6" s="53"/>
      <c r="O6" s="53"/>
      <c r="P6" s="53"/>
      <c r="Q6" s="53"/>
      <c r="R6" s="53"/>
      <c r="S6" s="53"/>
      <c r="T6" s="53"/>
      <c r="W6" s="46" t="s">
        <v>55</v>
      </c>
      <c r="X6" s="47"/>
      <c r="Y6" s="47"/>
      <c r="Z6" s="47"/>
      <c r="AA6" s="47"/>
      <c r="AB6" s="47"/>
      <c r="AC6" s="47"/>
      <c r="AD6" s="47"/>
    </row>
    <row r="7" spans="1:30" ht="24.95" customHeight="1" x14ac:dyDescent="0.25">
      <c r="C7" s="48" t="s">
        <v>275</v>
      </c>
      <c r="D7" s="48" t="s">
        <v>276</v>
      </c>
      <c r="E7" s="48" t="s">
        <v>284</v>
      </c>
      <c r="F7" s="48" t="s">
        <v>278</v>
      </c>
      <c r="G7" s="48" t="s">
        <v>279</v>
      </c>
      <c r="H7" s="48" t="s">
        <v>285</v>
      </c>
      <c r="I7" s="48" t="s">
        <v>281</v>
      </c>
      <c r="J7" s="48" t="s">
        <v>286</v>
      </c>
      <c r="L7" s="17"/>
      <c r="M7" s="54" t="s">
        <v>275</v>
      </c>
      <c r="N7" s="54" t="s">
        <v>276</v>
      </c>
      <c r="O7" s="54" t="s">
        <v>284</v>
      </c>
      <c r="P7" s="54" t="s">
        <v>278</v>
      </c>
      <c r="Q7" s="54" t="s">
        <v>279</v>
      </c>
      <c r="R7" s="54" t="s">
        <v>285</v>
      </c>
      <c r="S7" s="54" t="s">
        <v>281</v>
      </c>
      <c r="T7" s="54" t="s">
        <v>286</v>
      </c>
      <c r="W7" s="48" t="s">
        <v>275</v>
      </c>
      <c r="X7" s="48" t="s">
        <v>276</v>
      </c>
      <c r="Y7" s="48" t="s">
        <v>284</v>
      </c>
      <c r="Z7" s="48" t="s">
        <v>278</v>
      </c>
      <c r="AA7" s="48" t="s">
        <v>279</v>
      </c>
      <c r="AB7" s="48" t="s">
        <v>285</v>
      </c>
      <c r="AC7" s="48" t="s">
        <v>281</v>
      </c>
      <c r="AD7" s="48" t="s">
        <v>286</v>
      </c>
    </row>
    <row r="8" spans="1:30" ht="24.95" customHeight="1" x14ac:dyDescent="0.25">
      <c r="C8" s="49"/>
      <c r="D8" s="49"/>
      <c r="E8" s="49"/>
      <c r="F8" s="49"/>
      <c r="G8" s="49"/>
      <c r="H8" s="49"/>
      <c r="I8" s="49"/>
      <c r="J8" s="49"/>
      <c r="L8" s="17"/>
      <c r="M8" s="55"/>
      <c r="N8" s="55"/>
      <c r="O8" s="55"/>
      <c r="P8" s="55"/>
      <c r="Q8" s="55"/>
      <c r="R8" s="55"/>
      <c r="S8" s="55"/>
      <c r="T8" s="55"/>
      <c r="W8" s="49"/>
      <c r="X8" s="49"/>
      <c r="Y8" s="49"/>
      <c r="Z8" s="49"/>
      <c r="AA8" s="49"/>
      <c r="AB8" s="49"/>
      <c r="AC8" s="49"/>
      <c r="AD8" s="49"/>
    </row>
    <row r="9" spans="1:30" ht="20.100000000000001" customHeight="1" x14ac:dyDescent="0.25">
      <c r="C9" s="50" t="s">
        <v>7</v>
      </c>
      <c r="D9" s="47"/>
      <c r="E9" s="47"/>
      <c r="F9" s="47"/>
      <c r="G9" s="47"/>
      <c r="H9" s="47"/>
      <c r="I9" s="47"/>
      <c r="J9" s="51"/>
      <c r="L9" s="17"/>
      <c r="M9" s="56" t="s">
        <v>7</v>
      </c>
      <c r="N9" s="57"/>
      <c r="O9" s="57"/>
      <c r="P9" s="57"/>
      <c r="Q9" s="57"/>
      <c r="R9" s="57"/>
      <c r="S9" s="57"/>
      <c r="T9" s="58"/>
      <c r="W9" s="50" t="s">
        <v>7</v>
      </c>
      <c r="X9" s="47"/>
      <c r="Y9" s="47"/>
      <c r="Z9" s="47"/>
      <c r="AA9" s="47"/>
      <c r="AB9" s="47"/>
      <c r="AC9" s="47"/>
      <c r="AD9" s="51"/>
    </row>
    <row r="10" spans="1:30" ht="20.100000000000001" customHeight="1" x14ac:dyDescent="0.25">
      <c r="B10" s="10">
        <v>41820</v>
      </c>
      <c r="C10" s="11">
        <v>-12.597197978571359</v>
      </c>
      <c r="D10" s="11">
        <v>-1.8848393977992766</v>
      </c>
      <c r="E10" s="11">
        <v>-1.3902905230504341</v>
      </c>
      <c r="F10" s="11">
        <v>-0.32514456522583596</v>
      </c>
      <c r="G10" s="11">
        <v>-0.11773482357163632</v>
      </c>
      <c r="H10" s="11">
        <v>-8.418035076786623E-3</v>
      </c>
      <c r="I10" s="11">
        <v>0</v>
      </c>
      <c r="J10" s="11">
        <v>-1.9062609863079456</v>
      </c>
      <c r="L10" s="21">
        <v>41820</v>
      </c>
      <c r="M10" s="22">
        <v>-14.601751852385311</v>
      </c>
      <c r="N10" s="22">
        <v>-1.2658776987730653</v>
      </c>
      <c r="O10" s="22">
        <v>-1.5779135282711423</v>
      </c>
      <c r="P10" s="22">
        <v>-0.14175878789100949</v>
      </c>
      <c r="Q10" s="22">
        <v>-0.15334249687236193</v>
      </c>
      <c r="R10" s="22">
        <v>-2.5532506715562502E-3</v>
      </c>
      <c r="S10" s="22">
        <v>0</v>
      </c>
      <c r="T10" s="23">
        <v>-1.7335489081806137</v>
      </c>
      <c r="V10" s="10">
        <v>41820</v>
      </c>
      <c r="W10" s="11">
        <v>-3.0483890548297214</v>
      </c>
      <c r="X10" s="11">
        <v>-2.2180148787544169</v>
      </c>
      <c r="Y10" s="11">
        <v>-0.21477863310442788</v>
      </c>
      <c r="Z10" s="11">
        <v>-2.026162635411596E-2</v>
      </c>
      <c r="AA10" s="11">
        <v>-1.8297763736813209E-2</v>
      </c>
      <c r="AB10" s="11">
        <v>-0.16981963411289955</v>
      </c>
      <c r="AC10" s="11">
        <v>0</v>
      </c>
      <c r="AD10" s="11">
        <v>-5.6288048806755659</v>
      </c>
    </row>
    <row r="11" spans="1:30" ht="20.100000000000001" customHeight="1" x14ac:dyDescent="0.25">
      <c r="B11" s="10">
        <v>42004</v>
      </c>
      <c r="C11" s="11">
        <v>-13.029283269036545</v>
      </c>
      <c r="D11" s="11">
        <v>-1.883755315889732</v>
      </c>
      <c r="E11" s="11">
        <v>-1.1859242376710135</v>
      </c>
      <c r="F11" s="11">
        <v>-0.2893803618082979</v>
      </c>
      <c r="G11" s="11">
        <v>-0.12733059822719414</v>
      </c>
      <c r="H11" s="11">
        <v>-1.2177224615485436E-2</v>
      </c>
      <c r="I11" s="11">
        <v>0</v>
      </c>
      <c r="J11" s="11">
        <v>-1.3155660780596241</v>
      </c>
      <c r="L11" s="21">
        <v>42004</v>
      </c>
      <c r="M11" s="22">
        <v>-15.205948753126092</v>
      </c>
      <c r="N11" s="22">
        <v>-1.2781375793558072</v>
      </c>
      <c r="O11" s="22">
        <v>-1.3323791513270375</v>
      </c>
      <c r="P11" s="22">
        <v>-6.6239304188221215E-2</v>
      </c>
      <c r="Q11" s="22">
        <v>-0.13733717326218223</v>
      </c>
      <c r="R11" s="22">
        <v>-3.887863654345735E-2</v>
      </c>
      <c r="S11" s="22">
        <v>0</v>
      </c>
      <c r="T11" s="23">
        <v>-0.92474060364574284</v>
      </c>
      <c r="V11" s="10">
        <v>42004</v>
      </c>
      <c r="W11" s="11">
        <v>-2.0075495147645426</v>
      </c>
      <c r="X11" s="11">
        <v>-2.2082057859320003</v>
      </c>
      <c r="Y11" s="11">
        <v>-0.22729237033805966</v>
      </c>
      <c r="Z11" s="11">
        <v>-0.15953654069903572</v>
      </c>
      <c r="AA11" s="11">
        <v>-3.5562106916579614E-2</v>
      </c>
      <c r="AB11" s="11">
        <v>-0.1062621433682539</v>
      </c>
      <c r="AC11" s="11">
        <v>0</v>
      </c>
      <c r="AD11" s="11">
        <v>-14.379934498628675</v>
      </c>
    </row>
    <row r="12" spans="1:30" ht="20.100000000000001" customHeight="1" x14ac:dyDescent="0.25">
      <c r="B12" s="10">
        <v>42185</v>
      </c>
      <c r="C12" s="11">
        <v>-12.211016462576469</v>
      </c>
      <c r="D12" s="11">
        <v>-2.1392044813475719</v>
      </c>
      <c r="E12" s="11">
        <v>-1.1701101886272331</v>
      </c>
      <c r="F12" s="11">
        <v>-0.43131261400257404</v>
      </c>
      <c r="G12" s="11">
        <v>-0.1595918138987584</v>
      </c>
      <c r="H12" s="11">
        <v>-3.7101960283525547E-2</v>
      </c>
      <c r="I12" s="11">
        <v>0</v>
      </c>
      <c r="J12" s="11">
        <v>-1.8212958701834436</v>
      </c>
      <c r="L12" s="21">
        <v>42185</v>
      </c>
      <c r="M12" s="22">
        <v>-14.136360352217261</v>
      </c>
      <c r="N12" s="22">
        <v>-1.607043955276529</v>
      </c>
      <c r="O12" s="22">
        <v>-1.2916772339429334</v>
      </c>
      <c r="P12" s="22">
        <v>-0.11313058829050292</v>
      </c>
      <c r="Q12" s="22">
        <v>-0.19830868430058038</v>
      </c>
      <c r="R12" s="22">
        <v>-5.5342264720744834E-2</v>
      </c>
      <c r="S12" s="22">
        <v>0</v>
      </c>
      <c r="T12" s="23">
        <v>-1.7539822100683815</v>
      </c>
      <c r="V12" s="10">
        <v>42185</v>
      </c>
      <c r="W12" s="11">
        <v>-3.1229857474243281</v>
      </c>
      <c r="X12" s="11">
        <v>-2.4737574228195842</v>
      </c>
      <c r="Y12" s="11">
        <v>-0.63546969930794572</v>
      </c>
      <c r="Z12" s="11">
        <v>-0.41064996223804706</v>
      </c>
      <c r="AA12" s="11">
        <v>-0.12673880316780531</v>
      </c>
      <c r="AB12" s="11">
        <v>-0.14111947636808927</v>
      </c>
      <c r="AC12" s="11">
        <v>0</v>
      </c>
      <c r="AD12" s="11">
        <v>-6.8222714419747392</v>
      </c>
    </row>
    <row r="13" spans="1:30" ht="20.100000000000001" customHeight="1" x14ac:dyDescent="0.25">
      <c r="B13" s="10">
        <v>42369</v>
      </c>
      <c r="C13" s="11">
        <v>-11.729675860768701</v>
      </c>
      <c r="D13" s="11">
        <v>-2.0976738320183115</v>
      </c>
      <c r="E13" s="11">
        <v>-1.1305353807176792</v>
      </c>
      <c r="F13" s="11">
        <v>-0.37543588894251273</v>
      </c>
      <c r="G13" s="11">
        <v>-0.11312587167071399</v>
      </c>
      <c r="H13" s="11">
        <v>-5.0851472407708556E-2</v>
      </c>
      <c r="I13" s="11">
        <v>0</v>
      </c>
      <c r="J13" s="11">
        <v>-1.8951083216401696</v>
      </c>
      <c r="L13" s="21">
        <v>42369</v>
      </c>
      <c r="M13" s="22">
        <v>-13.727225347500596</v>
      </c>
      <c r="N13" s="22">
        <v>-1.5230171242766457</v>
      </c>
      <c r="O13" s="22">
        <v>-1.2605282582997619</v>
      </c>
      <c r="P13" s="22">
        <v>-5.1749533384701597E-2</v>
      </c>
      <c r="Q13" s="22">
        <v>-0.14967222722051016</v>
      </c>
      <c r="R13" s="22">
        <v>-6.7279509278463351E-2</v>
      </c>
      <c r="S13" s="22">
        <v>0</v>
      </c>
      <c r="T13" s="23">
        <v>-1.858118189537366</v>
      </c>
      <c r="V13" s="10">
        <v>42369</v>
      </c>
      <c r="W13" s="11">
        <v>-3.2199292759338216</v>
      </c>
      <c r="X13" s="11">
        <v>-2.4574263448096212</v>
      </c>
      <c r="Y13" s="11">
        <v>-0.5867266156568659</v>
      </c>
      <c r="Z13" s="11">
        <v>-0.18387831735668145</v>
      </c>
      <c r="AA13" s="11">
        <v>-1.8454103612825856E-2</v>
      </c>
      <c r="AB13" s="11">
        <v>-3.2754767273540986E-2</v>
      </c>
      <c r="AC13" s="11">
        <v>0</v>
      </c>
      <c r="AD13" s="11">
        <v>-8.3775262671975668</v>
      </c>
    </row>
    <row r="14" spans="1:30" ht="20.100000000000001" customHeight="1" x14ac:dyDescent="0.25">
      <c r="B14" s="10">
        <v>42551</v>
      </c>
      <c r="C14" s="11">
        <v>-12.091565473102134</v>
      </c>
      <c r="D14" s="11">
        <v>-2.4049595831438615</v>
      </c>
      <c r="E14" s="11">
        <v>-1.4647065628122262</v>
      </c>
      <c r="F14" s="11">
        <v>-0.39178451211035759</v>
      </c>
      <c r="G14" s="11">
        <v>-0.15238504381756635</v>
      </c>
      <c r="H14" s="11">
        <v>-3.6757711843263603E-2</v>
      </c>
      <c r="I14" s="11">
        <v>0</v>
      </c>
      <c r="J14" s="11">
        <v>-1.8152496451657456</v>
      </c>
      <c r="L14" s="21">
        <v>42551</v>
      </c>
      <c r="M14" s="22">
        <v>-13.91543155637042</v>
      </c>
      <c r="N14" s="22">
        <v>-1.9128684602687007</v>
      </c>
      <c r="O14" s="22">
        <v>-1.6709153364344853</v>
      </c>
      <c r="P14" s="22">
        <v>-5.0643214854077391E-2</v>
      </c>
      <c r="Q14" s="22">
        <v>-0.18261697329667723</v>
      </c>
      <c r="R14" s="22">
        <v>-5.2723946314566644E-2</v>
      </c>
      <c r="S14" s="22">
        <v>0</v>
      </c>
      <c r="T14" s="23">
        <v>-1.9129267301238466</v>
      </c>
      <c r="V14" s="10">
        <v>42551</v>
      </c>
      <c r="W14" s="11">
        <v>-4.7490071841790682</v>
      </c>
      <c r="X14" s="11">
        <v>-2.5744257198220448</v>
      </c>
      <c r="Y14" s="11">
        <v>-0.92096326131054629</v>
      </c>
      <c r="Z14" s="11">
        <v>-1.1990891339382965</v>
      </c>
      <c r="AA14" s="11">
        <v>-5.4456607452139797E-3</v>
      </c>
      <c r="AB14" s="11">
        <v>-0.26274808368119468</v>
      </c>
      <c r="AC14" s="11">
        <v>0</v>
      </c>
      <c r="AD14" s="11">
        <v>-5.4002041684978446</v>
      </c>
    </row>
    <row r="15" spans="1:30" ht="20.100000000000001" customHeight="1" x14ac:dyDescent="0.25">
      <c r="B15" s="10">
        <v>42735</v>
      </c>
      <c r="C15" s="11">
        <v>-11.872422413237645</v>
      </c>
      <c r="D15" s="11">
        <v>-2.3663807483634955</v>
      </c>
      <c r="E15" s="11">
        <v>-1.4031022330922565</v>
      </c>
      <c r="F15" s="11">
        <v>-0.36020786977637897</v>
      </c>
      <c r="G15" s="11">
        <v>-0.24583835955800842</v>
      </c>
      <c r="H15" s="11">
        <v>1.8284563449859948E-2</v>
      </c>
      <c r="I15" s="11">
        <v>0</v>
      </c>
      <c r="J15" s="11">
        <v>-1.4702452008490501</v>
      </c>
      <c r="L15" s="21">
        <v>42735</v>
      </c>
      <c r="M15" s="22">
        <v>-13.681693243164217</v>
      </c>
      <c r="N15" s="22">
        <v>-1.9221564652445584</v>
      </c>
      <c r="O15" s="22">
        <v>-1.5719928267086034</v>
      </c>
      <c r="P15" s="22">
        <v>-3.6346452286240824E-2</v>
      </c>
      <c r="Q15" s="22">
        <v>-0.29770661982196528</v>
      </c>
      <c r="R15" s="22">
        <v>1.3542511670129622E-2</v>
      </c>
      <c r="S15" s="22">
        <v>0</v>
      </c>
      <c r="T15" s="23">
        <v>-1.5277477878595982</v>
      </c>
      <c r="V15" s="10">
        <v>42735</v>
      </c>
      <c r="W15" s="11">
        <v>-4.5248184672266056</v>
      </c>
      <c r="X15" s="11">
        <v>-2.7725515551964151</v>
      </c>
      <c r="Y15" s="11">
        <v>-1.3336081646571625</v>
      </c>
      <c r="Z15" s="11">
        <v>-1.4603586646002862</v>
      </c>
      <c r="AA15" s="11">
        <v>-5.9754803476177974E-3</v>
      </c>
      <c r="AB15" s="11">
        <v>-0.13905417277684595</v>
      </c>
      <c r="AC15" s="11">
        <v>0</v>
      </c>
      <c r="AD15" s="11">
        <v>-7.0552359651310139</v>
      </c>
    </row>
    <row r="16" spans="1:30" ht="20.100000000000001" customHeight="1" x14ac:dyDescent="0.25">
      <c r="B16" s="10">
        <v>42916</v>
      </c>
      <c r="C16" s="11">
        <v>-12.234817114021915</v>
      </c>
      <c r="D16" s="11">
        <v>-2.5127676660513143</v>
      </c>
      <c r="E16" s="11">
        <v>-1.6915909139258976</v>
      </c>
      <c r="F16" s="11">
        <v>-0.45392869116116935</v>
      </c>
      <c r="G16" s="11">
        <v>-0.2889737177118597</v>
      </c>
      <c r="H16" s="11">
        <v>-2.7812822137503322E-2</v>
      </c>
      <c r="I16" s="11">
        <v>0</v>
      </c>
      <c r="J16" s="11">
        <v>-1.2912286267313526</v>
      </c>
      <c r="L16" s="21">
        <v>42916</v>
      </c>
      <c r="M16" s="22">
        <v>-13.887547442222804</v>
      </c>
      <c r="N16" s="22">
        <v>-2.1991690608818875</v>
      </c>
      <c r="O16" s="22">
        <v>-1.8969537201870805</v>
      </c>
      <c r="P16" s="22">
        <v>-1.5158686759254143E-2</v>
      </c>
      <c r="Q16" s="22">
        <v>-0.36361752669640346</v>
      </c>
      <c r="R16" s="22">
        <v>1.8687998758467087E-3</v>
      </c>
      <c r="S16" s="22">
        <v>0</v>
      </c>
      <c r="T16" s="23">
        <v>-1.2269253391782036</v>
      </c>
      <c r="V16" s="10">
        <v>42916</v>
      </c>
      <c r="W16" s="11">
        <v>-6.0024656028364713</v>
      </c>
      <c r="X16" s="11">
        <v>-2.5382517573836783</v>
      </c>
      <c r="Y16" s="11">
        <v>-2.2207747327428198</v>
      </c>
      <c r="Z16" s="11">
        <v>-1.2622402890417805</v>
      </c>
      <c r="AA16" s="11">
        <v>-2.5627861683529745E-2</v>
      </c>
      <c r="AB16" s="11">
        <v>-0.41790130016923377</v>
      </c>
      <c r="AC16" s="11">
        <v>0</v>
      </c>
      <c r="AD16" s="11">
        <v>-3.5169166348213396</v>
      </c>
    </row>
    <row r="17" spans="2:30" ht="20.100000000000001" customHeight="1" x14ac:dyDescent="0.25">
      <c r="B17" s="10">
        <v>43100</v>
      </c>
      <c r="C17" s="11">
        <v>-12.508060214239206</v>
      </c>
      <c r="D17" s="11">
        <v>-2.5722259443453472</v>
      </c>
      <c r="E17" s="11">
        <v>-1.3599192408123151</v>
      </c>
      <c r="F17" s="11">
        <v>-0.3455166304936107</v>
      </c>
      <c r="G17" s="11">
        <v>-1.2903494525938884E-2</v>
      </c>
      <c r="H17" s="11">
        <v>-2.180902223413661E-2</v>
      </c>
      <c r="I17" s="11">
        <v>0</v>
      </c>
      <c r="J17" s="11">
        <v>-1.2466625237775422</v>
      </c>
      <c r="L17" s="21">
        <v>43100</v>
      </c>
      <c r="M17" s="22">
        <v>-14.142356969857421</v>
      </c>
      <c r="N17" s="22">
        <v>-2.2615055307180367</v>
      </c>
      <c r="O17" s="22">
        <v>-1.4246667696398077</v>
      </c>
      <c r="P17" s="22">
        <v>-1.0356785274126212E-2</v>
      </c>
      <c r="Q17" s="22">
        <v>0</v>
      </c>
      <c r="R17" s="22">
        <v>0</v>
      </c>
      <c r="S17" s="22">
        <v>0</v>
      </c>
      <c r="T17" s="23">
        <v>-1.1659406696705266</v>
      </c>
      <c r="V17" s="10">
        <v>43100</v>
      </c>
      <c r="W17" s="11">
        <v>-4.4800951034691003</v>
      </c>
      <c r="X17" s="11">
        <v>-3.1041632146742444</v>
      </c>
      <c r="Y17" s="11">
        <v>-2.0912159054575987</v>
      </c>
      <c r="Z17" s="11">
        <v>-1.3195000961381962</v>
      </c>
      <c r="AA17" s="11">
        <v>-2.5957559679433039E-2</v>
      </c>
      <c r="AB17" s="11">
        <v>-0.23880485446205552</v>
      </c>
      <c r="AC17" s="11">
        <v>0</v>
      </c>
      <c r="AD17" s="11">
        <v>-3.473789813699061</v>
      </c>
    </row>
    <row r="18" spans="2:30" ht="20.100000000000001" customHeight="1" x14ac:dyDescent="0.25">
      <c r="B18" s="10">
        <v>43281</v>
      </c>
      <c r="C18" s="11">
        <v>-13.067317919669282</v>
      </c>
      <c r="D18" s="11">
        <v>-2.8356087832235986</v>
      </c>
      <c r="E18" s="11">
        <v>-1.5870079821273437</v>
      </c>
      <c r="F18" s="11">
        <v>-0.40651543297864601</v>
      </c>
      <c r="G18" s="11">
        <v>-3.5160425563349869E-2</v>
      </c>
      <c r="H18" s="11">
        <v>-3.8983989718610258E-2</v>
      </c>
      <c r="I18" s="11">
        <v>0</v>
      </c>
      <c r="J18" s="11">
        <v>-1.4934559309517597</v>
      </c>
      <c r="L18" s="21">
        <v>43281</v>
      </c>
      <c r="M18" s="22">
        <v>-14.59862481268501</v>
      </c>
      <c r="N18" s="22">
        <v>-2.5426888924044886</v>
      </c>
      <c r="O18" s="22">
        <v>-1.6884257549793991</v>
      </c>
      <c r="P18" s="22">
        <v>-8.3797339049245991E-3</v>
      </c>
      <c r="Q18" s="22">
        <v>0</v>
      </c>
      <c r="R18" s="22">
        <v>0</v>
      </c>
      <c r="S18" s="22">
        <v>0</v>
      </c>
      <c r="T18" s="23">
        <v>-1.4717631400624145</v>
      </c>
      <c r="V18" s="10">
        <v>43281</v>
      </c>
      <c r="W18" s="11">
        <v>-6.2057198932433728</v>
      </c>
      <c r="X18" s="11">
        <v>-3.31939096255002</v>
      </c>
      <c r="Y18" s="11">
        <v>-3.1061777535660711</v>
      </c>
      <c r="Z18" s="11">
        <v>-1.8436213118890123</v>
      </c>
      <c r="AA18" s="11">
        <v>-4.1382589347887272E-2</v>
      </c>
      <c r="AB18" s="11">
        <v>-0.26826231880968998</v>
      </c>
      <c r="AC18" s="11">
        <v>0</v>
      </c>
      <c r="AD18" s="11">
        <v>-2.0293247636234932</v>
      </c>
    </row>
    <row r="19" spans="2:30" ht="20.100000000000001" customHeight="1" x14ac:dyDescent="0.25">
      <c r="B19" s="10">
        <v>43465</v>
      </c>
      <c r="C19" s="11">
        <v>-12.972582467891275</v>
      </c>
      <c r="D19" s="11">
        <v>-2.856198569319131</v>
      </c>
      <c r="E19" s="11">
        <v>-1.5098344500502365</v>
      </c>
      <c r="F19" s="11">
        <v>-0.38635664291242161</v>
      </c>
      <c r="G19" s="11">
        <v>-2.3811520220587374E-2</v>
      </c>
      <c r="H19" s="11">
        <v>-0.10875542997624793</v>
      </c>
      <c r="I19" s="11">
        <v>0.10390219071667035</v>
      </c>
      <c r="J19" s="11">
        <v>-1.8391597721890387</v>
      </c>
      <c r="L19" s="21">
        <v>43465</v>
      </c>
      <c r="M19" s="22">
        <v>-14.541628382435837</v>
      </c>
      <c r="N19" s="22">
        <v>-2.5620676604483092</v>
      </c>
      <c r="O19" s="22">
        <v>-1.5379364683931769</v>
      </c>
      <c r="P19" s="22">
        <v>-1.079836889517709E-2</v>
      </c>
      <c r="Q19" s="22">
        <v>0</v>
      </c>
      <c r="R19" s="22">
        <v>-3.4505465727426361E-2</v>
      </c>
      <c r="S19" s="22">
        <v>9.0544077949120477E-2</v>
      </c>
      <c r="T19" s="23">
        <v>-1.8894672323363135</v>
      </c>
      <c r="V19" s="10">
        <v>43465</v>
      </c>
      <c r="W19" s="11">
        <v>-6.1136950224131095</v>
      </c>
      <c r="X19" s="11">
        <v>-3.4906507261803466</v>
      </c>
      <c r="Y19" s="11">
        <v>-3.3536411309426466</v>
      </c>
      <c r="Z19" s="11">
        <v>-1.7618690879720893</v>
      </c>
      <c r="AA19" s="11">
        <v>-1.6551929335034483E-2</v>
      </c>
      <c r="AB19" s="11">
        <v>-0.55359717011301901</v>
      </c>
      <c r="AC19" s="11">
        <v>0.64860872855190643</v>
      </c>
      <c r="AD19" s="11">
        <v>-2.05833606837012</v>
      </c>
    </row>
    <row r="20" spans="2:30" ht="20.100000000000001" customHeight="1" x14ac:dyDescent="0.25">
      <c r="B20" s="10">
        <v>43646</v>
      </c>
      <c r="C20" s="11">
        <v>-12.602631227200675</v>
      </c>
      <c r="D20" s="11">
        <v>-2.6434008589221727</v>
      </c>
      <c r="E20" s="11">
        <v>-1.4166796947594105</v>
      </c>
      <c r="F20" s="11">
        <v>-0.39181803203755283</v>
      </c>
      <c r="G20" s="11">
        <v>-1.8742068213743725E-2</v>
      </c>
      <c r="H20" s="11">
        <v>-0.13171261210740937</v>
      </c>
      <c r="I20" s="11">
        <v>9.2765496905248976E-2</v>
      </c>
      <c r="J20" s="11">
        <v>-1.6087522887402741</v>
      </c>
      <c r="L20" s="21">
        <v>43646</v>
      </c>
      <c r="M20" s="22">
        <v>-14.208043896611091</v>
      </c>
      <c r="N20" s="22">
        <v>-2.3377600088369057</v>
      </c>
      <c r="O20" s="22">
        <v>-1.3871042366664827</v>
      </c>
      <c r="P20" s="22">
        <v>-1.7422784691717066E-2</v>
      </c>
      <c r="Q20" s="22">
        <v>0</v>
      </c>
      <c r="R20" s="22">
        <v>-8.5753455616047414E-2</v>
      </c>
      <c r="S20" s="22">
        <v>8.0039849858618561E-2</v>
      </c>
      <c r="T20" s="23">
        <v>-1.6484797237491677</v>
      </c>
      <c r="V20" s="10">
        <v>43646</v>
      </c>
      <c r="W20" s="11">
        <v>-5.6625202442381424</v>
      </c>
      <c r="X20" s="11">
        <v>-3.1354337686068976</v>
      </c>
      <c r="Y20" s="11">
        <v>-3.5174026076882656</v>
      </c>
      <c r="Z20" s="11">
        <v>-1.9165253872407613</v>
      </c>
      <c r="AA20" s="11">
        <v>-3.5353089617897834E-2</v>
      </c>
      <c r="AB20" s="11">
        <v>-0.55045599053503458</v>
      </c>
      <c r="AC20" s="11">
        <v>0.51578653277127051</v>
      </c>
      <c r="AD20" s="11">
        <v>-3.0428404797740836</v>
      </c>
    </row>
    <row r="21" spans="2:30" ht="20.100000000000001" customHeight="1" x14ac:dyDescent="0.25">
      <c r="B21" s="10">
        <v>43830</v>
      </c>
      <c r="C21" s="11">
        <v>-12.506906498313363</v>
      </c>
      <c r="D21" s="11">
        <v>-2.6723937953937549</v>
      </c>
      <c r="E21" s="11">
        <v>-1.4059352813523229</v>
      </c>
      <c r="F21" s="11">
        <v>-0.29287661258599673</v>
      </c>
      <c r="G21" s="11">
        <v>-2.8689101003088562E-2</v>
      </c>
      <c r="H21" s="11">
        <v>0</v>
      </c>
      <c r="I21" s="11">
        <v>9.223802826252521E-2</v>
      </c>
      <c r="J21" s="11">
        <v>-1.5045473895825259</v>
      </c>
      <c r="L21" s="21">
        <v>43830</v>
      </c>
      <c r="M21" s="22">
        <v>-14.344162784962892</v>
      </c>
      <c r="N21" s="22">
        <v>-2.3983251329939237</v>
      </c>
      <c r="O21" s="22">
        <v>-1.4111731725090895</v>
      </c>
      <c r="P21" s="22">
        <v>0</v>
      </c>
      <c r="Q21" s="22">
        <v>-1.7682153434366327E-2</v>
      </c>
      <c r="R21" s="22">
        <v>0</v>
      </c>
      <c r="S21" s="22">
        <v>8.0183610829031027E-2</v>
      </c>
      <c r="T21" s="23">
        <v>-1.5997317562979945</v>
      </c>
      <c r="V21" s="10">
        <v>43830</v>
      </c>
      <c r="W21" s="11">
        <v>-5.6004617653898672</v>
      </c>
      <c r="X21" s="11">
        <v>-3.3154436080243599</v>
      </c>
      <c r="Y21" s="11">
        <v>-2.6217146910849194</v>
      </c>
      <c r="Z21" s="11">
        <v>-2.2233044785027753</v>
      </c>
      <c r="AA21" s="11">
        <v>-2.948023183931146E-2</v>
      </c>
      <c r="AB21" s="11">
        <v>-0.26994319600371447</v>
      </c>
      <c r="AC21" s="11">
        <v>0.51309579699702967</v>
      </c>
      <c r="AD21" s="11">
        <v>-2.9693893409239931</v>
      </c>
    </row>
    <row r="22" spans="2:30" ht="20.100000000000001" customHeight="1" x14ac:dyDescent="0.25">
      <c r="B22" s="10">
        <v>44012</v>
      </c>
      <c r="C22" s="11">
        <v>-11.785423151364004</v>
      </c>
      <c r="D22" s="11">
        <v>-2.6222177431103342</v>
      </c>
      <c r="E22" s="11">
        <v>-1.4002135181000592</v>
      </c>
      <c r="F22" s="11">
        <v>-0.31061908361016893</v>
      </c>
      <c r="G22" s="11">
        <v>-2.5264210148836428E-2</v>
      </c>
      <c r="H22" s="11">
        <v>-1.2920546388809823E-2</v>
      </c>
      <c r="I22" s="11">
        <v>0.2678512425594925</v>
      </c>
      <c r="J22" s="11">
        <v>-1.9866629321296527</v>
      </c>
      <c r="L22" s="21">
        <v>44012</v>
      </c>
      <c r="M22" s="22">
        <v>-13.473590758611783</v>
      </c>
      <c r="N22" s="22">
        <v>-2.3900963251574603</v>
      </c>
      <c r="O22" s="22">
        <v>-1.3346705534878049</v>
      </c>
      <c r="P22" s="22">
        <v>-8.4608366615981603E-2</v>
      </c>
      <c r="Q22" s="22">
        <v>-2.3297397861875756E-2</v>
      </c>
      <c r="R22" s="22">
        <v>-1.1942906275330964E-2</v>
      </c>
      <c r="S22" s="22">
        <v>0.27502368852492431</v>
      </c>
      <c r="T22" s="23">
        <v>-2.1909864654760476</v>
      </c>
      <c r="V22" s="10">
        <v>44012</v>
      </c>
      <c r="W22" s="11">
        <v>-5.4789869274029135</v>
      </c>
      <c r="X22" s="11">
        <v>-3.3640145512773882</v>
      </c>
      <c r="Y22" s="11">
        <v>-2.6285357129825502</v>
      </c>
      <c r="Z22" s="11">
        <v>-1.3018307811503775</v>
      </c>
      <c r="AA22" s="11">
        <v>-8.5689232992601977E-2</v>
      </c>
      <c r="AB22" s="11">
        <v>-0.17170075177596986</v>
      </c>
      <c r="AC22" s="11">
        <v>1.1285817313846598</v>
      </c>
      <c r="AD22" s="11">
        <v>-2.8323350231672952</v>
      </c>
    </row>
    <row r="23" spans="2:30" ht="20.100000000000001" customHeight="1" x14ac:dyDescent="0.25">
      <c r="B23" s="10">
        <v>44196</v>
      </c>
      <c r="C23" s="11">
        <v>-11.397762407213785</v>
      </c>
      <c r="D23" s="11">
        <v>-2.2973893538661971</v>
      </c>
      <c r="E23" s="11">
        <v>-1.3102609720408644</v>
      </c>
      <c r="F23" s="11">
        <v>-0.30607228130133196</v>
      </c>
      <c r="G23" s="11">
        <v>-1.6509368345772504E-2</v>
      </c>
      <c r="H23" s="11">
        <v>-2.366133258904889E-2</v>
      </c>
      <c r="I23" s="11">
        <v>0.47362272539605887</v>
      </c>
      <c r="J23" s="11">
        <v>-1.4170607973388896</v>
      </c>
      <c r="L23" s="21">
        <v>44196</v>
      </c>
      <c r="M23" s="22">
        <v>-13.234959013441911</v>
      </c>
      <c r="N23" s="22">
        <v>-2.1204730843498254</v>
      </c>
      <c r="O23" s="22">
        <v>-1.2119590152128341</v>
      </c>
      <c r="P23" s="22">
        <v>-8.6819881434016991E-2</v>
      </c>
      <c r="Q23" s="22">
        <v>-4.0155990868566008E-3</v>
      </c>
      <c r="R23" s="22">
        <v>-5.5735975114003505E-3</v>
      </c>
      <c r="S23" s="22">
        <v>0.4876496334294127</v>
      </c>
      <c r="T23" s="23">
        <v>-1.6094218522160091</v>
      </c>
      <c r="V23" s="10">
        <v>44196</v>
      </c>
      <c r="W23" s="11">
        <v>-5.2872400910094983</v>
      </c>
      <c r="X23" s="11">
        <v>-2.531255122001034</v>
      </c>
      <c r="Y23" s="11">
        <v>-2.6072970698288209</v>
      </c>
      <c r="Z23" s="11">
        <v>-1.941795706349237</v>
      </c>
      <c r="AA23" s="11">
        <v>-4.7863705551331973E-2</v>
      </c>
      <c r="AB23" s="11">
        <v>-0.18398016094853259</v>
      </c>
      <c r="AC23" s="11">
        <v>3.7276697643606602</v>
      </c>
      <c r="AD23" s="11">
        <v>-2.4812509390214683</v>
      </c>
    </row>
    <row r="24" spans="2:30" ht="20.100000000000001" customHeight="1" x14ac:dyDescent="0.25">
      <c r="B24" s="10">
        <v>44377</v>
      </c>
      <c r="C24" s="11">
        <v>-11.213665048139475</v>
      </c>
      <c r="D24" s="11">
        <v>-2.343011366378279</v>
      </c>
      <c r="E24" s="11">
        <v>-1.2920905263169735</v>
      </c>
      <c r="F24" s="11">
        <v>-0.47220347974557531</v>
      </c>
      <c r="G24" s="11">
        <v>-6.6154888924738345E-3</v>
      </c>
      <c r="H24" s="11">
        <v>-5.7379118147775415E-3</v>
      </c>
      <c r="I24" s="11">
        <v>0.37436527922111534</v>
      </c>
      <c r="J24" s="11">
        <v>-1.588851886553563</v>
      </c>
      <c r="L24" s="21">
        <v>44377</v>
      </c>
      <c r="M24" s="22">
        <v>-13.141755419591636</v>
      </c>
      <c r="N24" s="22">
        <v>-2.1924364826735934</v>
      </c>
      <c r="O24" s="22">
        <v>-1.2496618725218207</v>
      </c>
      <c r="P24" s="22">
        <v>-0.21739180580135106</v>
      </c>
      <c r="Q24" s="22">
        <v>0</v>
      </c>
      <c r="R24" s="22">
        <v>0</v>
      </c>
      <c r="S24" s="22">
        <v>0.41730406711336993</v>
      </c>
      <c r="T24" s="23">
        <v>-1.7588919924464212</v>
      </c>
      <c r="V24" s="10">
        <v>44377</v>
      </c>
      <c r="W24" s="11">
        <v>-3.7398043387194386</v>
      </c>
      <c r="X24" s="11">
        <v>-2.5879185106507641</v>
      </c>
      <c r="Y24" s="11">
        <v>-2.7376642298502127</v>
      </c>
      <c r="Z24" s="11">
        <v>-2.8054578110587634</v>
      </c>
      <c r="AA24" s="11">
        <v>-7.6194832636994822E-2</v>
      </c>
      <c r="AB24" s="11">
        <v>-0.14925653044063639</v>
      </c>
      <c r="AC24" s="11">
        <v>2.5623718281671537</v>
      </c>
      <c r="AD24" s="11">
        <v>-2.1210603683476403</v>
      </c>
    </row>
    <row r="25" spans="2:30" ht="20.100000000000001" customHeight="1" x14ac:dyDescent="0.25">
      <c r="B25" s="10">
        <v>44561</v>
      </c>
      <c r="C25" s="11">
        <v>-11.042816903496599</v>
      </c>
      <c r="D25" s="11">
        <v>-2.3096730425493806</v>
      </c>
      <c r="E25" s="11">
        <v>-1.3401856558464005</v>
      </c>
      <c r="F25" s="11">
        <v>-0.5750624637190348</v>
      </c>
      <c r="G25" s="11">
        <v>-2.6149844607561323E-2</v>
      </c>
      <c r="H25" s="11">
        <v>-5.8820259027679837E-2</v>
      </c>
      <c r="I25" s="11">
        <v>0.42203020914563488</v>
      </c>
      <c r="J25" s="11">
        <v>-1.5198328860558967</v>
      </c>
      <c r="L25" s="21">
        <v>44561</v>
      </c>
      <c r="M25" s="22">
        <v>-13.050768623042677</v>
      </c>
      <c r="N25" s="22">
        <v>-2.1564329177973054</v>
      </c>
      <c r="O25" s="22">
        <v>-1.3578118359971068</v>
      </c>
      <c r="P25" s="22">
        <v>-0.31215382302213612</v>
      </c>
      <c r="Q25" s="22">
        <v>-7.82617062535498E-3</v>
      </c>
      <c r="R25" s="22">
        <v>-2.9844203562614701E-2</v>
      </c>
      <c r="S25" s="22">
        <v>0.42515459068413902</v>
      </c>
      <c r="T25" s="23">
        <v>-1.6361879035024423</v>
      </c>
      <c r="V25" s="10">
        <v>44561</v>
      </c>
      <c r="W25" s="11">
        <v>-3.9933629817232563</v>
      </c>
      <c r="X25" s="11">
        <v>-2.6122437674050332</v>
      </c>
      <c r="Y25" s="11">
        <v>-2.5807731535935052</v>
      </c>
      <c r="Z25" s="11">
        <v>-2.887616425807193</v>
      </c>
      <c r="AA25" s="11">
        <v>-0.10705652791956717</v>
      </c>
      <c r="AB25" s="11">
        <v>-0.21498579424419634</v>
      </c>
      <c r="AC25" s="11">
        <v>2.486444370238829</v>
      </c>
      <c r="AD25" s="11">
        <v>-2.100217551875402</v>
      </c>
    </row>
    <row r="26" spans="2:30" ht="20.100000000000001" customHeight="1" x14ac:dyDescent="0.25">
      <c r="B26" s="10">
        <v>44742</v>
      </c>
      <c r="C26" s="11">
        <v>-11.413189476977252</v>
      </c>
      <c r="D26" s="11">
        <v>-2.3818495472743275</v>
      </c>
      <c r="E26" s="11">
        <v>-1.4324961634553499</v>
      </c>
      <c r="F26" s="11">
        <v>-0.66224396309456124</v>
      </c>
      <c r="G26" s="11">
        <v>-4.1215394975372431E-2</v>
      </c>
      <c r="H26" s="11">
        <v>-2.8337539412805066E-2</v>
      </c>
      <c r="I26" s="11">
        <v>0.27178899026606435</v>
      </c>
      <c r="J26" s="11">
        <v>-1.3712571316273696</v>
      </c>
      <c r="L26" s="21">
        <v>44742</v>
      </c>
      <c r="M26" s="22">
        <v>-13.537269479847842</v>
      </c>
      <c r="N26" s="22">
        <v>-2.2163119761067258</v>
      </c>
      <c r="O26" s="22">
        <v>-1.4483317289721189</v>
      </c>
      <c r="P26" s="22">
        <v>-0.50759123807730666</v>
      </c>
      <c r="Q26" s="22">
        <v>-3.9981188502124995E-2</v>
      </c>
      <c r="R26" s="22">
        <v>0</v>
      </c>
      <c r="S26" s="22">
        <v>0.2907218985226015</v>
      </c>
      <c r="T26" s="23">
        <v>-1.3429481757582828</v>
      </c>
      <c r="V26" s="10">
        <v>44742</v>
      </c>
      <c r="W26" s="11">
        <v>-3.5759215604297214</v>
      </c>
      <c r="X26" s="11">
        <v>-2.5018210431383996</v>
      </c>
      <c r="Y26" s="11">
        <v>-2.8770806421494832</v>
      </c>
      <c r="Z26" s="11">
        <v>-2.0511062343076465</v>
      </c>
      <c r="AA26" s="11">
        <v>-0.12703630145058861</v>
      </c>
      <c r="AB26" s="11">
        <v>-0.18124108507666653</v>
      </c>
      <c r="AC26" s="11">
        <v>1.4043895796550112</v>
      </c>
      <c r="AD26" s="11">
        <v>-3.7526707686098235</v>
      </c>
    </row>
    <row r="27" spans="2:30" ht="20.100000000000001" customHeight="1" x14ac:dyDescent="0.25">
      <c r="C27" s="11"/>
      <c r="D27" s="11"/>
      <c r="E27" s="11"/>
      <c r="F27" s="11"/>
      <c r="G27" s="11"/>
      <c r="H27" s="11"/>
      <c r="I27" s="11"/>
      <c r="J27" s="11"/>
      <c r="L27" s="17"/>
      <c r="M27" s="22"/>
      <c r="N27" s="22"/>
      <c r="O27" s="22"/>
      <c r="P27" s="22"/>
      <c r="Q27" s="22"/>
      <c r="R27" s="22"/>
      <c r="S27" s="22"/>
      <c r="T27" s="23"/>
      <c r="W27" s="11"/>
      <c r="X27" s="11"/>
      <c r="Y27" s="11"/>
      <c r="Z27" s="11"/>
      <c r="AA27" s="11"/>
      <c r="AB27" s="11"/>
      <c r="AC27" s="11"/>
      <c r="AD27" s="11"/>
    </row>
    <row r="28" spans="2:30" ht="20.100000000000001" customHeight="1" x14ac:dyDescent="0.25">
      <c r="B28" t="s">
        <v>8</v>
      </c>
      <c r="C28" s="12">
        <v>47</v>
      </c>
      <c r="D28" s="12">
        <v>47</v>
      </c>
      <c r="E28" s="12">
        <v>47</v>
      </c>
      <c r="F28" s="12">
        <v>47</v>
      </c>
      <c r="G28" s="12">
        <v>47</v>
      </c>
      <c r="H28" s="12">
        <v>47</v>
      </c>
      <c r="I28" s="12">
        <v>47</v>
      </c>
      <c r="J28" s="12">
        <v>47</v>
      </c>
      <c r="L28" s="24" t="s">
        <v>8</v>
      </c>
      <c r="M28" s="25">
        <v>18</v>
      </c>
      <c r="N28" s="25">
        <v>18</v>
      </c>
      <c r="O28" s="25">
        <v>18</v>
      </c>
      <c r="P28" s="25">
        <v>18</v>
      </c>
      <c r="Q28" s="25">
        <v>18</v>
      </c>
      <c r="R28" s="25">
        <v>18</v>
      </c>
      <c r="S28" s="25">
        <v>18</v>
      </c>
      <c r="T28" s="26">
        <v>18</v>
      </c>
      <c r="V28" t="s">
        <v>8</v>
      </c>
      <c r="W28" s="12">
        <v>23</v>
      </c>
      <c r="X28" s="12">
        <v>23</v>
      </c>
      <c r="Y28" s="12">
        <v>23</v>
      </c>
      <c r="Z28" s="12">
        <v>23</v>
      </c>
      <c r="AA28" s="12">
        <v>23</v>
      </c>
      <c r="AB28" s="12">
        <v>23</v>
      </c>
      <c r="AC28" s="12">
        <v>23</v>
      </c>
      <c r="AD28" s="12">
        <v>23</v>
      </c>
    </row>
    <row r="29" spans="2:30" ht="20.100000000000001" customHeight="1" x14ac:dyDescent="0.25">
      <c r="C29" s="13"/>
      <c r="D29" s="13"/>
      <c r="E29" s="13"/>
      <c r="F29" s="13"/>
      <c r="G29" s="13"/>
      <c r="H29" s="13"/>
      <c r="I29" s="13"/>
      <c r="J29" s="13"/>
      <c r="M29" s="13"/>
      <c r="N29" s="13"/>
      <c r="O29" s="13"/>
      <c r="P29" s="13"/>
      <c r="Q29" s="13"/>
      <c r="R29" s="13"/>
      <c r="S29" s="13"/>
      <c r="T29" s="13"/>
      <c r="W29" s="13"/>
      <c r="X29" s="13"/>
      <c r="Y29" s="13"/>
      <c r="Z29" s="13"/>
      <c r="AA29" s="13"/>
      <c r="AB29" s="13"/>
      <c r="AC29" s="13"/>
      <c r="AD29" s="13"/>
    </row>
    <row r="30" spans="2:30" ht="20.100000000000001" customHeight="1" x14ac:dyDescent="0.25"/>
  </sheetData>
  <mergeCells count="30">
    <mergeCell ref="H7:H8"/>
    <mergeCell ref="I7:I8"/>
    <mergeCell ref="J7:J8"/>
    <mergeCell ref="C9:J9"/>
    <mergeCell ref="M9:T9"/>
    <mergeCell ref="C6:J6"/>
    <mergeCell ref="C7:C8"/>
    <mergeCell ref="D7:D8"/>
    <mergeCell ref="E7:E8"/>
    <mergeCell ref="F7:F8"/>
    <mergeCell ref="M6:T6"/>
    <mergeCell ref="M7:M8"/>
    <mergeCell ref="N7:N8"/>
    <mergeCell ref="O7:O8"/>
    <mergeCell ref="P7:P8"/>
    <mergeCell ref="Q7:Q8"/>
    <mergeCell ref="R7:R8"/>
    <mergeCell ref="S7:S8"/>
    <mergeCell ref="T7:T8"/>
    <mergeCell ref="G7:G8"/>
    <mergeCell ref="W9:AD9"/>
    <mergeCell ref="W6:AD6"/>
    <mergeCell ref="W7:W8"/>
    <mergeCell ref="X7:X8"/>
    <mergeCell ref="Y7:Y8"/>
    <mergeCell ref="Z7:Z8"/>
    <mergeCell ref="AA7:AA8"/>
    <mergeCell ref="AB7:AB8"/>
    <mergeCell ref="AC7:AC8"/>
    <mergeCell ref="AD7:AD8"/>
  </mergeCells>
  <hyperlinks>
    <hyperlink ref="A4" location="'List of contents'!A1" tooltip="Changes view to 'List of contents' sheet" display="'Back to 'List of contents'" xr:uid="{00000000-0004-0000-3000-000000000000}"/>
  </hyperlinks>
  <pageMargins left="0.75" right="0.75" top="1" bottom="1" header="0.5" footer="0.5"/>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0DB229-B616-49E9-8FA0-517CBB203AF6}">
  <dimension ref="A1:AS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16" width="10.28515625" customWidth="1"/>
    <col min="17" max="17" width="15.85546875" customWidth="1"/>
    <col min="18" max="31" width="10.28515625" customWidth="1"/>
    <col min="32" max="32" width="15.85546875" customWidth="1"/>
    <col min="33" max="45" width="10.28515625" customWidth="1"/>
  </cols>
  <sheetData>
    <row r="1" spans="1:45" ht="22.5" x14ac:dyDescent="0.35">
      <c r="A1" s="4" t="s">
        <v>287</v>
      </c>
    </row>
    <row r="2" spans="1:45" ht="20.100000000000001" customHeight="1" x14ac:dyDescent="0.3">
      <c r="A2" s="5" t="s">
        <v>70</v>
      </c>
    </row>
    <row r="3" spans="1:45" ht="20.100000000000001" customHeight="1" x14ac:dyDescent="0.25">
      <c r="A3" s="2" t="s">
        <v>288</v>
      </c>
    </row>
    <row r="4" spans="1:45" ht="20.100000000000001" customHeight="1" x14ac:dyDescent="0.25">
      <c r="A4" s="3" t="s">
        <v>2</v>
      </c>
    </row>
    <row r="5" spans="1:45" ht="20.100000000000001" customHeight="1" x14ac:dyDescent="0.25"/>
    <row r="6" spans="1:45" ht="20.100000000000001" customHeight="1" x14ac:dyDescent="0.25">
      <c r="C6" s="46" t="s">
        <v>18</v>
      </c>
      <c r="D6" s="47"/>
      <c r="E6" s="47"/>
      <c r="F6" s="47"/>
      <c r="G6" s="47"/>
      <c r="H6" s="47"/>
      <c r="I6" s="47"/>
      <c r="J6" s="47"/>
      <c r="K6" s="47"/>
      <c r="L6" s="47"/>
      <c r="M6" s="47"/>
      <c r="N6" s="47"/>
      <c r="O6" s="47"/>
      <c r="Q6" s="14"/>
      <c r="R6" s="52" t="s">
        <v>30</v>
      </c>
      <c r="S6" s="53"/>
      <c r="T6" s="53"/>
      <c r="U6" s="53"/>
      <c r="V6" s="53"/>
      <c r="W6" s="53"/>
      <c r="X6" s="53"/>
      <c r="Y6" s="53"/>
      <c r="Z6" s="53"/>
      <c r="AA6" s="53"/>
      <c r="AB6" s="53"/>
      <c r="AC6" s="53"/>
      <c r="AD6" s="53"/>
      <c r="AG6" s="46" t="s">
        <v>55</v>
      </c>
      <c r="AH6" s="47"/>
      <c r="AI6" s="47"/>
      <c r="AJ6" s="47"/>
      <c r="AK6" s="47"/>
      <c r="AL6" s="47"/>
      <c r="AM6" s="47"/>
      <c r="AN6" s="47"/>
      <c r="AO6" s="47"/>
      <c r="AP6" s="47"/>
      <c r="AQ6" s="47"/>
      <c r="AR6" s="47"/>
      <c r="AS6" s="47"/>
    </row>
    <row r="7" spans="1:45" ht="24.95" customHeight="1" x14ac:dyDescent="0.25">
      <c r="C7" s="48" t="s">
        <v>72</v>
      </c>
      <c r="D7" s="48" t="s">
        <v>73</v>
      </c>
      <c r="E7" s="48" t="s">
        <v>74</v>
      </c>
      <c r="F7" s="48" t="s">
        <v>75</v>
      </c>
      <c r="G7" s="48" t="s">
        <v>76</v>
      </c>
      <c r="H7" s="48" t="s">
        <v>77</v>
      </c>
      <c r="I7" s="48" t="s">
        <v>78</v>
      </c>
      <c r="J7" s="48" t="s">
        <v>79</v>
      </c>
      <c r="K7" s="48" t="s">
        <v>23</v>
      </c>
      <c r="L7" s="48" t="s">
        <v>24</v>
      </c>
      <c r="M7" s="48" t="s">
        <v>80</v>
      </c>
      <c r="N7" s="48" t="s">
        <v>81</v>
      </c>
      <c r="O7" s="48" t="s">
        <v>82</v>
      </c>
      <c r="Q7" s="17"/>
      <c r="R7" s="54" t="s">
        <v>72</v>
      </c>
      <c r="S7" s="54" t="s">
        <v>73</v>
      </c>
      <c r="T7" s="54" t="s">
        <v>74</v>
      </c>
      <c r="U7" s="54" t="s">
        <v>75</v>
      </c>
      <c r="V7" s="54" t="s">
        <v>76</v>
      </c>
      <c r="W7" s="54" t="s">
        <v>77</v>
      </c>
      <c r="X7" s="54" t="s">
        <v>78</v>
      </c>
      <c r="Y7" s="54" t="s">
        <v>79</v>
      </c>
      <c r="Z7" s="54" t="s">
        <v>23</v>
      </c>
      <c r="AA7" s="54" t="s">
        <v>24</v>
      </c>
      <c r="AB7" s="54" t="s">
        <v>80</v>
      </c>
      <c r="AC7" s="54" t="s">
        <v>81</v>
      </c>
      <c r="AD7" s="54" t="s">
        <v>82</v>
      </c>
      <c r="AG7" s="48" t="s">
        <v>72</v>
      </c>
      <c r="AH7" s="48" t="s">
        <v>73</v>
      </c>
      <c r="AI7" s="48" t="s">
        <v>74</v>
      </c>
      <c r="AJ7" s="48" t="s">
        <v>75</v>
      </c>
      <c r="AK7" s="48" t="s">
        <v>76</v>
      </c>
      <c r="AL7" s="48" t="s">
        <v>77</v>
      </c>
      <c r="AM7" s="48" t="s">
        <v>78</v>
      </c>
      <c r="AN7" s="48" t="s">
        <v>79</v>
      </c>
      <c r="AO7" s="48" t="s">
        <v>23</v>
      </c>
      <c r="AP7" s="48" t="s">
        <v>24</v>
      </c>
      <c r="AQ7" s="48" t="s">
        <v>80</v>
      </c>
      <c r="AR7" s="48" t="s">
        <v>81</v>
      </c>
      <c r="AS7" s="48" t="s">
        <v>82</v>
      </c>
    </row>
    <row r="8" spans="1:45" ht="24.95" customHeight="1" x14ac:dyDescent="0.25">
      <c r="C8" s="49"/>
      <c r="D8" s="49"/>
      <c r="E8" s="49"/>
      <c r="F8" s="49"/>
      <c r="G8" s="49"/>
      <c r="H8" s="49"/>
      <c r="I8" s="49"/>
      <c r="J8" s="49"/>
      <c r="K8" s="49"/>
      <c r="L8" s="49"/>
      <c r="M8" s="49"/>
      <c r="N8" s="49"/>
      <c r="O8" s="49"/>
      <c r="Q8" s="17"/>
      <c r="R8" s="55"/>
      <c r="S8" s="55"/>
      <c r="T8" s="55"/>
      <c r="U8" s="55"/>
      <c r="V8" s="55"/>
      <c r="W8" s="55"/>
      <c r="X8" s="55"/>
      <c r="Y8" s="55"/>
      <c r="Z8" s="55"/>
      <c r="AA8" s="55"/>
      <c r="AB8" s="55"/>
      <c r="AC8" s="55"/>
      <c r="AD8" s="55"/>
      <c r="AG8" s="49"/>
      <c r="AH8" s="49"/>
      <c r="AI8" s="49"/>
      <c r="AJ8" s="49"/>
      <c r="AK8" s="49"/>
      <c r="AL8" s="49"/>
      <c r="AM8" s="49"/>
      <c r="AN8" s="49"/>
      <c r="AO8" s="49"/>
      <c r="AP8" s="49"/>
      <c r="AQ8" s="49"/>
      <c r="AR8" s="49"/>
      <c r="AS8" s="49"/>
    </row>
    <row r="9" spans="1:45" ht="20.100000000000001" customHeight="1" x14ac:dyDescent="0.25">
      <c r="C9" s="50" t="s">
        <v>7</v>
      </c>
      <c r="D9" s="47"/>
      <c r="E9" s="47"/>
      <c r="F9" s="47"/>
      <c r="G9" s="47"/>
      <c r="H9" s="47"/>
      <c r="I9" s="47"/>
      <c r="J9" s="47"/>
      <c r="K9" s="47"/>
      <c r="L9" s="47"/>
      <c r="M9" s="47"/>
      <c r="N9" s="47"/>
      <c r="O9" s="51"/>
      <c r="Q9" s="17"/>
      <c r="R9" s="56" t="s">
        <v>7</v>
      </c>
      <c r="S9" s="57"/>
      <c r="T9" s="57"/>
      <c r="U9" s="57"/>
      <c r="V9" s="57"/>
      <c r="W9" s="57"/>
      <c r="X9" s="57"/>
      <c r="Y9" s="57"/>
      <c r="Z9" s="57"/>
      <c r="AA9" s="57"/>
      <c r="AB9" s="57"/>
      <c r="AC9" s="57"/>
      <c r="AD9" s="58"/>
      <c r="AG9" s="50" t="s">
        <v>7</v>
      </c>
      <c r="AH9" s="47"/>
      <c r="AI9" s="47"/>
      <c r="AJ9" s="47"/>
      <c r="AK9" s="47"/>
      <c r="AL9" s="47"/>
      <c r="AM9" s="47"/>
      <c r="AN9" s="47"/>
      <c r="AO9" s="47"/>
      <c r="AP9" s="47"/>
      <c r="AQ9" s="47"/>
      <c r="AR9" s="47"/>
      <c r="AS9" s="51"/>
    </row>
    <row r="10" spans="1:45" ht="20.100000000000001" customHeight="1" x14ac:dyDescent="0.25">
      <c r="B10" s="10">
        <v>40724</v>
      </c>
      <c r="C10" s="11">
        <v>100</v>
      </c>
      <c r="D10" s="11">
        <v>32.456177368810287</v>
      </c>
      <c r="E10" s="11">
        <v>3.3164304876035042</v>
      </c>
      <c r="F10" s="11">
        <v>1.0719887978145068</v>
      </c>
      <c r="G10" s="11">
        <v>17.994011577262334</v>
      </c>
      <c r="H10" s="11">
        <v>4.9410336987242554</v>
      </c>
      <c r="I10" s="11">
        <v>5.8443485601437866</v>
      </c>
      <c r="J10" s="11">
        <v>10.001792190856913</v>
      </c>
      <c r="K10" s="11">
        <v>0</v>
      </c>
      <c r="L10" s="11">
        <v>4.9966743606249597</v>
      </c>
      <c r="M10" s="11">
        <v>7.7242977263872152</v>
      </c>
      <c r="N10" s="11">
        <v>0.9847090349351032</v>
      </c>
      <c r="O10" s="11">
        <v>10.668536196837142</v>
      </c>
      <c r="Q10" s="21">
        <v>40724</v>
      </c>
      <c r="R10" s="22">
        <v>100</v>
      </c>
      <c r="S10" s="22">
        <v>30.376184618633374</v>
      </c>
      <c r="T10" s="22">
        <v>3.2111302699686428</v>
      </c>
      <c r="U10" s="22">
        <v>1.1729640123719942</v>
      </c>
      <c r="V10" s="22">
        <v>17.99311481857314</v>
      </c>
      <c r="W10" s="22">
        <v>4.8997165742943158</v>
      </c>
      <c r="X10" s="22">
        <v>6.7399917644927507</v>
      </c>
      <c r="Y10" s="22">
        <v>8.7497083255986681</v>
      </c>
      <c r="Z10" s="22">
        <v>0</v>
      </c>
      <c r="AA10" s="22">
        <v>5.9471139865592475</v>
      </c>
      <c r="AB10" s="22">
        <v>7.9867996240107084</v>
      </c>
      <c r="AC10" s="22">
        <v>0.93837161720671503</v>
      </c>
      <c r="AD10" s="23">
        <v>11.984904388290438</v>
      </c>
      <c r="AF10" s="10">
        <v>40724</v>
      </c>
      <c r="AG10" s="11">
        <v>100</v>
      </c>
      <c r="AH10" s="11">
        <v>30.87092215020823</v>
      </c>
      <c r="AI10" s="11">
        <v>5.1805885120510942</v>
      </c>
      <c r="AJ10" s="11">
        <v>1.1692362187111947</v>
      </c>
      <c r="AK10" s="11">
        <v>21.473629328557724</v>
      </c>
      <c r="AL10" s="11">
        <v>2.2146889419604272</v>
      </c>
      <c r="AM10" s="11">
        <v>3.4322925536520317</v>
      </c>
      <c r="AN10" s="11">
        <v>4.2847956629636439</v>
      </c>
      <c r="AO10" s="11">
        <v>0</v>
      </c>
      <c r="AP10" s="11">
        <v>3.0723557399590691</v>
      </c>
      <c r="AQ10" s="11">
        <v>6.0269684056707806</v>
      </c>
      <c r="AR10" s="11">
        <v>9.9021081176289538</v>
      </c>
      <c r="AS10" s="11">
        <v>12.372414368636854</v>
      </c>
    </row>
    <row r="11" spans="1:45" ht="20.100000000000001" customHeight="1" x14ac:dyDescent="0.25">
      <c r="B11" s="10">
        <v>40908</v>
      </c>
      <c r="C11" s="11">
        <v>107.85376327551106</v>
      </c>
      <c r="D11" s="11">
        <v>31.922602039793635</v>
      </c>
      <c r="E11" s="11">
        <v>3.0614163213016234</v>
      </c>
      <c r="F11" s="11">
        <v>1.0653732109863707</v>
      </c>
      <c r="G11" s="11">
        <v>17.405899858977865</v>
      </c>
      <c r="H11" s="11">
        <v>4.6423861871913736</v>
      </c>
      <c r="I11" s="11">
        <v>4.9253908979068131</v>
      </c>
      <c r="J11" s="11">
        <v>11.756229850906463</v>
      </c>
      <c r="K11" s="11">
        <v>0</v>
      </c>
      <c r="L11" s="11">
        <v>7.0514839136243541</v>
      </c>
      <c r="M11" s="11">
        <v>7.9742541317775055</v>
      </c>
      <c r="N11" s="11">
        <v>0.96914409583146821</v>
      </c>
      <c r="O11" s="11">
        <v>9.2258194917025591</v>
      </c>
      <c r="Q11" s="21">
        <v>40908</v>
      </c>
      <c r="R11" s="22">
        <v>107.39421199054932</v>
      </c>
      <c r="S11" s="22">
        <v>30.269640686612625</v>
      </c>
      <c r="T11" s="22">
        <v>2.9196072172630489</v>
      </c>
      <c r="U11" s="22">
        <v>1.1453444164202515</v>
      </c>
      <c r="V11" s="22">
        <v>17.567152422177479</v>
      </c>
      <c r="W11" s="22">
        <v>4.6435439106272449</v>
      </c>
      <c r="X11" s="22">
        <v>5.5313925470445513</v>
      </c>
      <c r="Y11" s="22">
        <v>9.6724935772388232</v>
      </c>
      <c r="Z11" s="22">
        <v>0</v>
      </c>
      <c r="AA11" s="22">
        <v>8.4359543713805571</v>
      </c>
      <c r="AB11" s="22">
        <v>8.3834787157605586</v>
      </c>
      <c r="AC11" s="22">
        <v>0.91034705238059488</v>
      </c>
      <c r="AD11" s="23">
        <v>10.52104508309427</v>
      </c>
      <c r="AF11" s="10">
        <v>40908</v>
      </c>
      <c r="AG11" s="11">
        <v>95.464815377627616</v>
      </c>
      <c r="AH11" s="11">
        <v>32.601263443872298</v>
      </c>
      <c r="AI11" s="11">
        <v>5.4816680736423162</v>
      </c>
      <c r="AJ11" s="11">
        <v>1.2043240837595013</v>
      </c>
      <c r="AK11" s="11">
        <v>23.621604250210428</v>
      </c>
      <c r="AL11" s="11">
        <v>2.4511980896580599</v>
      </c>
      <c r="AM11" s="11">
        <v>3.6786842394885015</v>
      </c>
      <c r="AN11" s="11">
        <v>4.3590631999166733</v>
      </c>
      <c r="AO11" s="11">
        <v>0</v>
      </c>
      <c r="AP11" s="11">
        <v>3.303850848245621</v>
      </c>
      <c r="AQ11" s="11">
        <v>6.0686843315562449</v>
      </c>
      <c r="AR11" s="11">
        <v>6.6246556231205611</v>
      </c>
      <c r="AS11" s="11">
        <v>10.60500381652979</v>
      </c>
    </row>
    <row r="12" spans="1:45" ht="20.100000000000001" customHeight="1" x14ac:dyDescent="0.25">
      <c r="B12" s="10">
        <v>41090</v>
      </c>
      <c r="C12" s="11">
        <v>105.4918241964842</v>
      </c>
      <c r="D12" s="11">
        <v>32.450082223474183</v>
      </c>
      <c r="E12" s="11">
        <v>3.2030682045219665</v>
      </c>
      <c r="F12" s="11">
        <v>1.1002707660680742</v>
      </c>
      <c r="G12" s="11">
        <v>17.154926989636664</v>
      </c>
      <c r="H12" s="11">
        <v>4.4405210925583951</v>
      </c>
      <c r="I12" s="11">
        <v>3.7513797635725128</v>
      </c>
      <c r="J12" s="11">
        <v>12.154275675519479</v>
      </c>
      <c r="K12" s="11">
        <v>0</v>
      </c>
      <c r="L12" s="11">
        <v>7.6111007193368145</v>
      </c>
      <c r="M12" s="11">
        <v>8.1475368214730519</v>
      </c>
      <c r="N12" s="11">
        <v>0.59767168801458781</v>
      </c>
      <c r="O12" s="11">
        <v>9.3891660558242851</v>
      </c>
      <c r="Q12" s="21">
        <v>41090</v>
      </c>
      <c r="R12" s="22">
        <v>104.16562889603193</v>
      </c>
      <c r="S12" s="22">
        <v>30.833430222817331</v>
      </c>
      <c r="T12" s="22">
        <v>3.1097183816325003</v>
      </c>
      <c r="U12" s="22">
        <v>1.2010051348747213</v>
      </c>
      <c r="V12" s="22">
        <v>17.032227657026077</v>
      </c>
      <c r="W12" s="22">
        <v>4.3782320523601719</v>
      </c>
      <c r="X12" s="22">
        <v>4.1399051003759721</v>
      </c>
      <c r="Y12" s="22">
        <v>10.155937447241241</v>
      </c>
      <c r="Z12" s="22">
        <v>0</v>
      </c>
      <c r="AA12" s="22">
        <v>9.1834167139892333</v>
      </c>
      <c r="AB12" s="22">
        <v>8.5727582844788479</v>
      </c>
      <c r="AC12" s="22">
        <v>0.72197056805917659</v>
      </c>
      <c r="AD12" s="23">
        <v>10.671398437144752</v>
      </c>
      <c r="AF12" s="10">
        <v>41090</v>
      </c>
      <c r="AG12" s="11">
        <v>94.52761377437821</v>
      </c>
      <c r="AH12" s="11">
        <v>30.957456900698251</v>
      </c>
      <c r="AI12" s="11">
        <v>5.6307561735175371</v>
      </c>
      <c r="AJ12" s="11">
        <v>1.5280882744858826</v>
      </c>
      <c r="AK12" s="11">
        <v>23.560331955750314</v>
      </c>
      <c r="AL12" s="11">
        <v>2.3656671379041314</v>
      </c>
      <c r="AM12" s="11">
        <v>4.3155130531934676</v>
      </c>
      <c r="AN12" s="11">
        <v>4.6553258280002945</v>
      </c>
      <c r="AO12" s="11">
        <v>0</v>
      </c>
      <c r="AP12" s="11">
        <v>2.9720809368939065</v>
      </c>
      <c r="AQ12" s="11">
        <v>6.0488074849032545</v>
      </c>
      <c r="AR12" s="11">
        <v>6.1123113987583455</v>
      </c>
      <c r="AS12" s="11">
        <v>11.853660855894613</v>
      </c>
    </row>
    <row r="13" spans="1:45" ht="20.100000000000001" customHeight="1" x14ac:dyDescent="0.25">
      <c r="B13" s="10">
        <v>41274</v>
      </c>
      <c r="C13" s="11">
        <v>103.28283122106134</v>
      </c>
      <c r="D13" s="11">
        <v>31.908923187305227</v>
      </c>
      <c r="E13" s="11">
        <v>3.1707676054434337</v>
      </c>
      <c r="F13" s="11">
        <v>1.1207870562273796</v>
      </c>
      <c r="G13" s="11">
        <v>16.477238324345926</v>
      </c>
      <c r="H13" s="11">
        <v>4.1910723918329058</v>
      </c>
      <c r="I13" s="11">
        <v>3.7976031215182759</v>
      </c>
      <c r="J13" s="11">
        <v>12.984311820479896</v>
      </c>
      <c r="K13" s="11">
        <v>0</v>
      </c>
      <c r="L13" s="11">
        <v>6.183063239431581</v>
      </c>
      <c r="M13" s="11">
        <v>9.0742668664472124</v>
      </c>
      <c r="N13" s="11">
        <v>1.8829155341132009</v>
      </c>
      <c r="O13" s="11">
        <v>9.2090508528549826</v>
      </c>
      <c r="Q13" s="21">
        <v>41274</v>
      </c>
      <c r="R13" s="22">
        <v>101.88594397369322</v>
      </c>
      <c r="S13" s="22">
        <v>30.315020139932329</v>
      </c>
      <c r="T13" s="22">
        <v>2.9658078521920825</v>
      </c>
      <c r="U13" s="22">
        <v>1.2270952526231715</v>
      </c>
      <c r="V13" s="22">
        <v>16.38636679308938</v>
      </c>
      <c r="W13" s="22">
        <v>4.0652235869533921</v>
      </c>
      <c r="X13" s="22">
        <v>4.2605203613390206</v>
      </c>
      <c r="Y13" s="22">
        <v>11.155481421491563</v>
      </c>
      <c r="Z13" s="22">
        <v>0</v>
      </c>
      <c r="AA13" s="22">
        <v>7.1059412790519847</v>
      </c>
      <c r="AB13" s="22">
        <v>9.7084405434061285</v>
      </c>
      <c r="AC13" s="22">
        <v>2.5685088015047288</v>
      </c>
      <c r="AD13" s="23">
        <v>10.241593968416222</v>
      </c>
      <c r="AF13" s="10">
        <v>41274</v>
      </c>
      <c r="AG13" s="11">
        <v>91.095137321629281</v>
      </c>
      <c r="AH13" s="11">
        <v>34.564390448985634</v>
      </c>
      <c r="AI13" s="11">
        <v>5.6634644349089731</v>
      </c>
      <c r="AJ13" s="11">
        <v>1.5512062295455755</v>
      </c>
      <c r="AK13" s="11">
        <v>18.787046268324442</v>
      </c>
      <c r="AL13" s="11">
        <v>1.5753380415346074</v>
      </c>
      <c r="AM13" s="11">
        <v>4.5367149233128972</v>
      </c>
      <c r="AN13" s="11">
        <v>4.9034216964267463</v>
      </c>
      <c r="AO13" s="11">
        <v>0</v>
      </c>
      <c r="AP13" s="11">
        <v>2.6743624978230072</v>
      </c>
      <c r="AQ13" s="11">
        <v>6.232862434363649</v>
      </c>
      <c r="AR13" s="11">
        <v>4.4837438756832109</v>
      </c>
      <c r="AS13" s="11">
        <v>15.027449149091263</v>
      </c>
    </row>
    <row r="14" spans="1:45" ht="20.100000000000001" customHeight="1" x14ac:dyDescent="0.25">
      <c r="B14" s="10">
        <v>41455</v>
      </c>
      <c r="C14" s="11">
        <v>96.012870747744785</v>
      </c>
      <c r="D14" s="11">
        <v>33.043255780842188</v>
      </c>
      <c r="E14" s="11">
        <v>3.5321641100626224</v>
      </c>
      <c r="F14" s="11">
        <v>1.3077417974676129</v>
      </c>
      <c r="G14" s="11">
        <v>16.78468448695422</v>
      </c>
      <c r="H14" s="11">
        <v>4.7076081308141191</v>
      </c>
      <c r="I14" s="11">
        <v>3.5339819425481687</v>
      </c>
      <c r="J14" s="11">
        <v>5.8759694769314335</v>
      </c>
      <c r="K14" s="11">
        <v>0.79499365534549982</v>
      </c>
      <c r="L14" s="11">
        <v>8.108905146810633</v>
      </c>
      <c r="M14" s="11">
        <v>10.335261808779398</v>
      </c>
      <c r="N14" s="11">
        <v>1.4729109504662641</v>
      </c>
      <c r="O14" s="11">
        <v>10.502522712977807</v>
      </c>
      <c r="Q14" s="21">
        <v>41455</v>
      </c>
      <c r="R14" s="22">
        <v>97.161282324172959</v>
      </c>
      <c r="S14" s="22">
        <v>30.907735164615275</v>
      </c>
      <c r="T14" s="22">
        <v>3.0826271069585141</v>
      </c>
      <c r="U14" s="22">
        <v>1.4259128151236615</v>
      </c>
      <c r="V14" s="22">
        <v>16.334399798473044</v>
      </c>
      <c r="W14" s="22">
        <v>4.5245574934130612</v>
      </c>
      <c r="X14" s="22">
        <v>3.9341290936461486</v>
      </c>
      <c r="Y14" s="22">
        <v>4.7770739995779392</v>
      </c>
      <c r="Z14" s="22">
        <v>0.80629225034911911</v>
      </c>
      <c r="AA14" s="22">
        <v>9.6575123711439304</v>
      </c>
      <c r="AB14" s="22">
        <v>11.119441809837088</v>
      </c>
      <c r="AC14" s="22">
        <v>1.834905822758262</v>
      </c>
      <c r="AD14" s="23">
        <v>11.595412274103941</v>
      </c>
      <c r="AF14" s="10">
        <v>41455</v>
      </c>
      <c r="AG14" s="11">
        <v>86.564582684414788</v>
      </c>
      <c r="AH14" s="11">
        <v>33.701638203668224</v>
      </c>
      <c r="AI14" s="11">
        <v>5.3247797183211727</v>
      </c>
      <c r="AJ14" s="11">
        <v>1.710498185334939</v>
      </c>
      <c r="AK14" s="11">
        <v>19.572050477108387</v>
      </c>
      <c r="AL14" s="11">
        <v>1.6502899438228233</v>
      </c>
      <c r="AM14" s="11">
        <v>5.4681177233845055</v>
      </c>
      <c r="AN14" s="11">
        <v>5.1883821626554614</v>
      </c>
      <c r="AO14" s="11">
        <v>0</v>
      </c>
      <c r="AP14" s="11">
        <v>2.5599355557626278</v>
      </c>
      <c r="AQ14" s="11">
        <v>6.944645628669921</v>
      </c>
      <c r="AR14" s="11">
        <v>1.638655123951501</v>
      </c>
      <c r="AS14" s="11">
        <v>16.241007277320435</v>
      </c>
    </row>
    <row r="15" spans="1:45" ht="20.100000000000001" customHeight="1" x14ac:dyDescent="0.25">
      <c r="B15" s="10">
        <v>41639</v>
      </c>
      <c r="C15" s="11">
        <v>92.233054363413132</v>
      </c>
      <c r="D15" s="11">
        <v>32.488872309782998</v>
      </c>
      <c r="E15" s="11">
        <v>3.4461700833746738</v>
      </c>
      <c r="F15" s="11">
        <v>1.2606245249318488</v>
      </c>
      <c r="G15" s="11">
        <v>16.272747465516236</v>
      </c>
      <c r="H15" s="11">
        <v>4.5797288082603886</v>
      </c>
      <c r="I15" s="11">
        <v>3.8297945662222515</v>
      </c>
      <c r="J15" s="11">
        <v>6.3333107700954665</v>
      </c>
      <c r="K15" s="11">
        <v>0.69750311885635907</v>
      </c>
      <c r="L15" s="11">
        <v>7.433196514081974</v>
      </c>
      <c r="M15" s="11">
        <v>11.111931502513073</v>
      </c>
      <c r="N15" s="11">
        <v>2.6060639508230103</v>
      </c>
      <c r="O15" s="11">
        <v>9.9400563855416948</v>
      </c>
      <c r="Q15" s="21">
        <v>41639</v>
      </c>
      <c r="R15" s="22">
        <v>93.367884544499788</v>
      </c>
      <c r="S15" s="22">
        <v>30.462372473852561</v>
      </c>
      <c r="T15" s="22">
        <v>2.9949336952241641</v>
      </c>
      <c r="U15" s="22">
        <v>1.3876277522345333</v>
      </c>
      <c r="V15" s="22">
        <v>15.651957311498228</v>
      </c>
      <c r="W15" s="22">
        <v>4.4288483392245555</v>
      </c>
      <c r="X15" s="22">
        <v>4.4680291727768173</v>
      </c>
      <c r="Y15" s="22">
        <v>5.4609929655667742</v>
      </c>
      <c r="Z15" s="22">
        <v>0.68478754876638448</v>
      </c>
      <c r="AA15" s="22">
        <v>8.869286566722776</v>
      </c>
      <c r="AB15" s="22">
        <v>12.147204406308177</v>
      </c>
      <c r="AC15" s="22">
        <v>2.6232315505330317</v>
      </c>
      <c r="AD15" s="23">
        <v>10.820728217291995</v>
      </c>
      <c r="AF15" s="10">
        <v>41639</v>
      </c>
      <c r="AG15" s="11">
        <v>90.862742026238735</v>
      </c>
      <c r="AH15" s="11">
        <v>29.354004153169459</v>
      </c>
      <c r="AI15" s="11">
        <v>4.4987617447622288</v>
      </c>
      <c r="AJ15" s="11">
        <v>1.4578992264925648</v>
      </c>
      <c r="AK15" s="11">
        <v>18.212221189293164</v>
      </c>
      <c r="AL15" s="11">
        <v>1.4239220538801303</v>
      </c>
      <c r="AM15" s="11">
        <v>3.1673502359485224</v>
      </c>
      <c r="AN15" s="11">
        <v>5.8205187295748271</v>
      </c>
      <c r="AO15" s="11">
        <v>0</v>
      </c>
      <c r="AP15" s="11">
        <v>2.7880313417047464</v>
      </c>
      <c r="AQ15" s="11">
        <v>6.1464643882013981</v>
      </c>
      <c r="AR15" s="11">
        <v>10.686397615462786</v>
      </c>
      <c r="AS15" s="11">
        <v>16.444429321510178</v>
      </c>
    </row>
    <row r="16" spans="1:45" ht="20.100000000000001" customHeight="1" x14ac:dyDescent="0.25">
      <c r="B16" s="10">
        <v>41820</v>
      </c>
      <c r="C16" s="11">
        <v>92.39884707540476</v>
      </c>
      <c r="D16" s="11">
        <v>33.715272067430035</v>
      </c>
      <c r="E16" s="11">
        <v>3.8557461754737647</v>
      </c>
      <c r="F16" s="11">
        <v>2.209307678845811</v>
      </c>
      <c r="G16" s="11">
        <v>15.157643137863086</v>
      </c>
      <c r="H16" s="11">
        <v>4.7087272837397833</v>
      </c>
      <c r="I16" s="11">
        <v>2.4346626122425867</v>
      </c>
      <c r="J16" s="11">
        <v>3.5775100468677277</v>
      </c>
      <c r="K16" s="11">
        <v>3.0303932954323374</v>
      </c>
      <c r="L16" s="11">
        <v>6.9554937153462211</v>
      </c>
      <c r="M16" s="11">
        <v>12.175698136111391</v>
      </c>
      <c r="N16" s="11">
        <v>0.92923480416086979</v>
      </c>
      <c r="O16" s="11">
        <v>11.250311046486438</v>
      </c>
      <c r="Q16" s="21">
        <v>41820</v>
      </c>
      <c r="R16" s="22">
        <v>94.58193889246273</v>
      </c>
      <c r="S16" s="22">
        <v>31.611601477223061</v>
      </c>
      <c r="T16" s="22">
        <v>3.499411606459415</v>
      </c>
      <c r="U16" s="22">
        <v>2.4087483722602059</v>
      </c>
      <c r="V16" s="22">
        <v>14.141588419752537</v>
      </c>
      <c r="W16" s="22">
        <v>4.4299079873209495</v>
      </c>
      <c r="X16" s="22">
        <v>2.602504004940247</v>
      </c>
      <c r="Y16" s="22">
        <v>3.5551206263190838</v>
      </c>
      <c r="Z16" s="22">
        <v>3.4654407431763676</v>
      </c>
      <c r="AA16" s="22">
        <v>8.1906461992152586</v>
      </c>
      <c r="AB16" s="22">
        <v>13.451524997386338</v>
      </c>
      <c r="AC16" s="22">
        <v>0.81819298065951651</v>
      </c>
      <c r="AD16" s="23">
        <v>11.825312585287035</v>
      </c>
      <c r="AF16" s="10">
        <v>41820</v>
      </c>
      <c r="AG16" s="11">
        <v>90.231451532384412</v>
      </c>
      <c r="AH16" s="11">
        <v>26.883440000614321</v>
      </c>
      <c r="AI16" s="11">
        <v>5.2102308877183079</v>
      </c>
      <c r="AJ16" s="11">
        <v>4.9477100981044879</v>
      </c>
      <c r="AK16" s="11">
        <v>17.131528666908682</v>
      </c>
      <c r="AL16" s="11">
        <v>2.8825814955031697</v>
      </c>
      <c r="AM16" s="11">
        <v>1.8362396112102972</v>
      </c>
      <c r="AN16" s="11">
        <v>0</v>
      </c>
      <c r="AO16" s="11">
        <v>1.5508523183597045</v>
      </c>
      <c r="AP16" s="11">
        <v>2.6941743710575854</v>
      </c>
      <c r="AQ16" s="11">
        <v>6.606575619319119</v>
      </c>
      <c r="AR16" s="11">
        <v>14.820255600017301</v>
      </c>
      <c r="AS16" s="11">
        <v>15.436411331187012</v>
      </c>
    </row>
    <row r="17" spans="2:45" ht="20.100000000000001" customHeight="1" x14ac:dyDescent="0.25">
      <c r="B17" s="10">
        <v>42004</v>
      </c>
      <c r="C17" s="11">
        <v>98.149351735821</v>
      </c>
      <c r="D17" s="11">
        <v>33.708065253665822</v>
      </c>
      <c r="E17" s="11">
        <v>3.5806628709774344</v>
      </c>
      <c r="F17" s="11">
        <v>2.2952538719456217</v>
      </c>
      <c r="G17" s="11">
        <v>14.793364607883126</v>
      </c>
      <c r="H17" s="11">
        <v>4.7456404895975774</v>
      </c>
      <c r="I17" s="11">
        <v>2.2370181823929225</v>
      </c>
      <c r="J17" s="11">
        <v>2.9494094212159023</v>
      </c>
      <c r="K17" s="11">
        <v>3.1584996589329202</v>
      </c>
      <c r="L17" s="11">
        <v>6.6360594072845904</v>
      </c>
      <c r="M17" s="11">
        <v>12.70273149864963</v>
      </c>
      <c r="N17" s="11">
        <v>2.0986674281442785</v>
      </c>
      <c r="O17" s="11">
        <v>11.094627309310193</v>
      </c>
      <c r="Q17" s="21">
        <v>42004</v>
      </c>
      <c r="R17" s="22">
        <v>101.76025807152205</v>
      </c>
      <c r="S17" s="22">
        <v>31.637037434662947</v>
      </c>
      <c r="T17" s="22">
        <v>3.2429436762589652</v>
      </c>
      <c r="U17" s="22">
        <v>2.5124271693598894</v>
      </c>
      <c r="V17" s="22">
        <v>13.724299553791782</v>
      </c>
      <c r="W17" s="22">
        <v>4.3454598388962786</v>
      </c>
      <c r="X17" s="22">
        <v>2.3957779570479825</v>
      </c>
      <c r="Y17" s="22">
        <v>3.0029983592020595</v>
      </c>
      <c r="Z17" s="22">
        <v>3.6103583665096068</v>
      </c>
      <c r="AA17" s="22">
        <v>7.8053077084038458</v>
      </c>
      <c r="AB17" s="22">
        <v>14.092185271400368</v>
      </c>
      <c r="AC17" s="22">
        <v>2.1195962969022859</v>
      </c>
      <c r="AD17" s="23">
        <v>11.511608367563991</v>
      </c>
      <c r="AF17" s="10">
        <v>42004</v>
      </c>
      <c r="AG17" s="11">
        <v>74.530252724772694</v>
      </c>
      <c r="AH17" s="11">
        <v>31.819315458371172</v>
      </c>
      <c r="AI17" s="11">
        <v>5.4185304632263698</v>
      </c>
      <c r="AJ17" s="11">
        <v>5.0405316670462668</v>
      </c>
      <c r="AK17" s="11">
        <v>20.469610993236614</v>
      </c>
      <c r="AL17" s="11">
        <v>3.0653783627457925</v>
      </c>
      <c r="AM17" s="11">
        <v>1.0803301589851391</v>
      </c>
      <c r="AN17" s="11">
        <v>0</v>
      </c>
      <c r="AO17" s="11">
        <v>1.2183546040721165</v>
      </c>
      <c r="AP17" s="11">
        <v>1.9529171686151801</v>
      </c>
      <c r="AQ17" s="11">
        <v>8.1692388239182421</v>
      </c>
      <c r="AR17" s="11">
        <v>10.603087074788787</v>
      </c>
      <c r="AS17" s="11">
        <v>11.162705224994321</v>
      </c>
    </row>
    <row r="18" spans="2:45" ht="20.100000000000001" customHeight="1" x14ac:dyDescent="0.25">
      <c r="B18" s="10">
        <v>42185</v>
      </c>
      <c r="C18" s="11">
        <v>104.42154475568684</v>
      </c>
      <c r="D18" s="11">
        <v>34.314899869609057</v>
      </c>
      <c r="E18" s="11">
        <v>3.3601007628728126</v>
      </c>
      <c r="F18" s="11">
        <v>2.2862489068754313</v>
      </c>
      <c r="G18" s="11">
        <v>14.480741616603929</v>
      </c>
      <c r="H18" s="11">
        <v>4.9712205854954536</v>
      </c>
      <c r="I18" s="11">
        <v>2.0807620891702645</v>
      </c>
      <c r="J18" s="11">
        <v>2.9287333891723861</v>
      </c>
      <c r="K18" s="11">
        <v>2.9615463098633077</v>
      </c>
      <c r="L18" s="11">
        <v>6.266196527899023</v>
      </c>
      <c r="M18" s="11">
        <v>12.875063948072075</v>
      </c>
      <c r="N18" s="11">
        <v>2.5359386185006256</v>
      </c>
      <c r="O18" s="11">
        <v>10.93854737586565</v>
      </c>
      <c r="Q18" s="21">
        <v>42185</v>
      </c>
      <c r="R18" s="22">
        <v>108.4189747202858</v>
      </c>
      <c r="S18" s="22">
        <v>32.381776893813033</v>
      </c>
      <c r="T18" s="22">
        <v>3.0135464805752927</v>
      </c>
      <c r="U18" s="22">
        <v>2.4665743931464741</v>
      </c>
      <c r="V18" s="22">
        <v>13.359167297722701</v>
      </c>
      <c r="W18" s="22">
        <v>4.507368264109056</v>
      </c>
      <c r="X18" s="22">
        <v>2.2359310908642018</v>
      </c>
      <c r="Y18" s="22">
        <v>2.9321264876035142</v>
      </c>
      <c r="Z18" s="22">
        <v>3.3454637780833858</v>
      </c>
      <c r="AA18" s="22">
        <v>7.3031023734778389</v>
      </c>
      <c r="AB18" s="22">
        <v>14.288474625042246</v>
      </c>
      <c r="AC18" s="22">
        <v>2.7966571302664978</v>
      </c>
      <c r="AD18" s="23">
        <v>11.36981118529577</v>
      </c>
      <c r="AF18" s="10">
        <v>42185</v>
      </c>
      <c r="AG18" s="11">
        <v>84.594419499190451</v>
      </c>
      <c r="AH18" s="11">
        <v>27.702807036138633</v>
      </c>
      <c r="AI18" s="11">
        <v>5.5199759961899737</v>
      </c>
      <c r="AJ18" s="11">
        <v>3.4477552491090551</v>
      </c>
      <c r="AK18" s="11">
        <v>18.303716042624409</v>
      </c>
      <c r="AL18" s="11">
        <v>2.7639538457512915</v>
      </c>
      <c r="AM18" s="11">
        <v>0.58921555102252077</v>
      </c>
      <c r="AN18" s="11">
        <v>0</v>
      </c>
      <c r="AO18" s="11">
        <v>0.94441843765866607</v>
      </c>
      <c r="AP18" s="11">
        <v>1.9541251616446258</v>
      </c>
      <c r="AQ18" s="11">
        <v>7.5375253614475142</v>
      </c>
      <c r="AR18" s="11">
        <v>24.097872647643896</v>
      </c>
      <c r="AS18" s="11">
        <v>7.138634670769413</v>
      </c>
    </row>
    <row r="19" spans="2:45" ht="20.100000000000001" customHeight="1" x14ac:dyDescent="0.25">
      <c r="B19" s="10">
        <v>42369</v>
      </c>
      <c r="C19" s="11">
        <v>103.97499183854183</v>
      </c>
      <c r="D19" s="11">
        <v>35.539273313952272</v>
      </c>
      <c r="E19" s="11">
        <v>3.1173878866967057</v>
      </c>
      <c r="F19" s="11">
        <v>2.3359251504213541</v>
      </c>
      <c r="G19" s="11">
        <v>14.204676034077012</v>
      </c>
      <c r="H19" s="11">
        <v>4.6109460505591597</v>
      </c>
      <c r="I19" s="11">
        <v>1.9728582136246458</v>
      </c>
      <c r="J19" s="11">
        <v>2.9577026255742531</v>
      </c>
      <c r="K19" s="11">
        <v>2.8420134053477728</v>
      </c>
      <c r="L19" s="11">
        <v>5.3688011780098615</v>
      </c>
      <c r="M19" s="11">
        <v>14.52209996234032</v>
      </c>
      <c r="N19" s="11">
        <v>1.9696939320809608</v>
      </c>
      <c r="O19" s="11">
        <v>10.558622247315665</v>
      </c>
      <c r="Q19" s="21">
        <v>42369</v>
      </c>
      <c r="R19" s="22">
        <v>108.21334715684918</v>
      </c>
      <c r="S19" s="22">
        <v>33.882587545749949</v>
      </c>
      <c r="T19" s="22">
        <v>2.7276179935092117</v>
      </c>
      <c r="U19" s="22">
        <v>2.4914490971972043</v>
      </c>
      <c r="V19" s="22">
        <v>13.048684210015137</v>
      </c>
      <c r="W19" s="22">
        <v>4.2333780906062195</v>
      </c>
      <c r="X19" s="22">
        <v>2.1396468448128418</v>
      </c>
      <c r="Y19" s="22">
        <v>2.9593677034238088</v>
      </c>
      <c r="Z19" s="22">
        <v>3.2269295034778054</v>
      </c>
      <c r="AA19" s="22">
        <v>6.1472339183052629</v>
      </c>
      <c r="AB19" s="22">
        <v>16.470222535554242</v>
      </c>
      <c r="AC19" s="22">
        <v>1.71761134765738</v>
      </c>
      <c r="AD19" s="23">
        <v>10.95527120969094</v>
      </c>
      <c r="AF19" s="10">
        <v>42369</v>
      </c>
      <c r="AG19" s="11">
        <v>85.928389579585399</v>
      </c>
      <c r="AH19" s="11">
        <v>26.967483823298522</v>
      </c>
      <c r="AI19" s="11">
        <v>4.8702450039531335</v>
      </c>
      <c r="AJ19" s="11">
        <v>3.0383842054247978</v>
      </c>
      <c r="AK19" s="11">
        <v>17.36851069946913</v>
      </c>
      <c r="AL19" s="11">
        <v>2.8442331837817809</v>
      </c>
      <c r="AM19" s="11">
        <v>0.46906060797634874</v>
      </c>
      <c r="AN19" s="11">
        <v>0</v>
      </c>
      <c r="AO19" s="11">
        <v>0.95612866062948876</v>
      </c>
      <c r="AP19" s="11">
        <v>1.4129526385106512</v>
      </c>
      <c r="AQ19" s="11">
        <v>7.4902325131185536</v>
      </c>
      <c r="AR19" s="11">
        <v>25.880249731077647</v>
      </c>
      <c r="AS19" s="11">
        <v>8.7025189327599595</v>
      </c>
    </row>
    <row r="20" spans="2:45" ht="20.100000000000001" customHeight="1" x14ac:dyDescent="0.25">
      <c r="B20" s="10">
        <v>42551</v>
      </c>
      <c r="C20" s="11">
        <v>103.73384922866661</v>
      </c>
      <c r="D20" s="11">
        <v>36.100000155455533</v>
      </c>
      <c r="E20" s="11">
        <v>3.0094372189695595</v>
      </c>
      <c r="F20" s="11">
        <v>2.4787393002981948</v>
      </c>
      <c r="G20" s="11">
        <v>14.135918141804341</v>
      </c>
      <c r="H20" s="11">
        <v>4.8001297171361541</v>
      </c>
      <c r="I20" s="11">
        <v>1.8339425568811023</v>
      </c>
      <c r="J20" s="11">
        <v>3.1373410428192501</v>
      </c>
      <c r="K20" s="11">
        <v>3.0792049255233702</v>
      </c>
      <c r="L20" s="11">
        <v>4.9532210248180499</v>
      </c>
      <c r="M20" s="11">
        <v>14.507000478496119</v>
      </c>
      <c r="N20" s="11">
        <v>1.8333750815000149</v>
      </c>
      <c r="O20" s="11">
        <v>10.131690356298307</v>
      </c>
      <c r="Q20" s="21">
        <v>42551</v>
      </c>
      <c r="R20" s="22">
        <v>107.79624984876845</v>
      </c>
      <c r="S20" s="22">
        <v>34.561156060217364</v>
      </c>
      <c r="T20" s="22">
        <v>2.7020938479567396</v>
      </c>
      <c r="U20" s="22">
        <v>2.6534466509153818</v>
      </c>
      <c r="V20" s="22">
        <v>12.889912975889976</v>
      </c>
      <c r="W20" s="22">
        <v>4.3539475153769427</v>
      </c>
      <c r="X20" s="22">
        <v>1.9684754082958642</v>
      </c>
      <c r="Y20" s="22">
        <v>3.1776233330999779</v>
      </c>
      <c r="Z20" s="22">
        <v>3.5534786499331914</v>
      </c>
      <c r="AA20" s="22">
        <v>5.53848847862655</v>
      </c>
      <c r="AB20" s="22">
        <v>16.40961134619106</v>
      </c>
      <c r="AC20" s="22">
        <v>1.5923825688141324</v>
      </c>
      <c r="AD20" s="23">
        <v>10.59938316468283</v>
      </c>
      <c r="AF20" s="10">
        <v>42551</v>
      </c>
      <c r="AG20" s="11">
        <v>84.415976294239499</v>
      </c>
      <c r="AH20" s="11">
        <v>27.476181741877632</v>
      </c>
      <c r="AI20" s="11">
        <v>5.478472867248275</v>
      </c>
      <c r="AJ20" s="11">
        <v>3.3471994518017092</v>
      </c>
      <c r="AK20" s="11">
        <v>16.267902500686819</v>
      </c>
      <c r="AL20" s="11">
        <v>2.6773723866470123</v>
      </c>
      <c r="AM20" s="11">
        <v>0.39636139101299639</v>
      </c>
      <c r="AN20" s="11">
        <v>0</v>
      </c>
      <c r="AO20" s="11">
        <v>0.98888446971246891</v>
      </c>
      <c r="AP20" s="11">
        <v>1.2768007062211415</v>
      </c>
      <c r="AQ20" s="11">
        <v>7.506409682153997</v>
      </c>
      <c r="AR20" s="11">
        <v>27.472722072993633</v>
      </c>
      <c r="AS20" s="11">
        <v>7.1116927296443162</v>
      </c>
    </row>
    <row r="21" spans="2:45" ht="20.100000000000001" customHeight="1" x14ac:dyDescent="0.25">
      <c r="B21" s="10">
        <v>42735</v>
      </c>
      <c r="C21" s="11">
        <v>106.13055388646917</v>
      </c>
      <c r="D21" s="11">
        <v>35.512730073995613</v>
      </c>
      <c r="E21" s="11">
        <v>2.6808231554073454</v>
      </c>
      <c r="F21" s="11">
        <v>2.2835564980771115</v>
      </c>
      <c r="G21" s="11">
        <v>14.688174791532704</v>
      </c>
      <c r="H21" s="11">
        <v>4.9479222299618684</v>
      </c>
      <c r="I21" s="11">
        <v>1.7806055382756147</v>
      </c>
      <c r="J21" s="11">
        <v>3.1301459935954763</v>
      </c>
      <c r="K21" s="11">
        <v>2.7863879234324038</v>
      </c>
      <c r="L21" s="11">
        <v>4.7777967747897305</v>
      </c>
      <c r="M21" s="11">
        <v>14.530360667323999</v>
      </c>
      <c r="N21" s="11">
        <v>2.5424031791727617</v>
      </c>
      <c r="O21" s="11">
        <v>10.339093174435396</v>
      </c>
      <c r="Q21" s="21">
        <v>42735</v>
      </c>
      <c r="R21" s="22">
        <v>108.91377260444273</v>
      </c>
      <c r="S21" s="22">
        <v>34.37514720579609</v>
      </c>
      <c r="T21" s="22">
        <v>2.3452695433932691</v>
      </c>
      <c r="U21" s="22">
        <v>2.4769017960670081</v>
      </c>
      <c r="V21" s="22">
        <v>12.959875652510632</v>
      </c>
      <c r="W21" s="22">
        <v>4.3841507298849418</v>
      </c>
      <c r="X21" s="22">
        <v>1.9126723998187383</v>
      </c>
      <c r="Y21" s="22">
        <v>3.2473617541880286</v>
      </c>
      <c r="Z21" s="22">
        <v>3.266332255856081</v>
      </c>
      <c r="AA21" s="22">
        <v>5.4532257201845979</v>
      </c>
      <c r="AB21" s="22">
        <v>16.677266285774259</v>
      </c>
      <c r="AC21" s="22">
        <v>1.9840485805266606</v>
      </c>
      <c r="AD21" s="23">
        <v>10.917748075999697</v>
      </c>
      <c r="AF21" s="10">
        <v>42735</v>
      </c>
      <c r="AG21" s="11">
        <v>81.564253457248711</v>
      </c>
      <c r="AH21" s="11">
        <v>27.116928090408919</v>
      </c>
      <c r="AI21" s="11">
        <v>5.3352757340232202</v>
      </c>
      <c r="AJ21" s="11">
        <v>3.4603885558959067</v>
      </c>
      <c r="AK21" s="11">
        <v>16.225390340771149</v>
      </c>
      <c r="AL21" s="11">
        <v>2.2932583634702914</v>
      </c>
      <c r="AM21" s="11">
        <v>0.44956114008905673</v>
      </c>
      <c r="AN21" s="11">
        <v>0</v>
      </c>
      <c r="AO21" s="11">
        <v>0.93314513792767928</v>
      </c>
      <c r="AP21" s="11">
        <v>1.2792532679263049</v>
      </c>
      <c r="AQ21" s="11">
        <v>7.8026964480597609</v>
      </c>
      <c r="AR21" s="11">
        <v>28.062705830590563</v>
      </c>
      <c r="AS21" s="11">
        <v>7.0413970908371422</v>
      </c>
    </row>
    <row r="22" spans="2:45" ht="20.100000000000001" customHeight="1" x14ac:dyDescent="0.25">
      <c r="B22" s="10">
        <v>42916</v>
      </c>
      <c r="C22" s="11">
        <v>102.87408405758609</v>
      </c>
      <c r="D22" s="11">
        <v>35.502386537164497</v>
      </c>
      <c r="E22" s="11">
        <v>2.7147383397821918</v>
      </c>
      <c r="F22" s="11">
        <v>2.1899710988017524</v>
      </c>
      <c r="G22" s="11">
        <v>15.042904345940283</v>
      </c>
      <c r="H22" s="11">
        <v>5.1543078735407279</v>
      </c>
      <c r="I22" s="11">
        <v>1.7028467869949331</v>
      </c>
      <c r="J22" s="11">
        <v>3.3636266478744972</v>
      </c>
      <c r="K22" s="11">
        <v>2.4206082461630594</v>
      </c>
      <c r="L22" s="11">
        <v>4.880446346107945</v>
      </c>
      <c r="M22" s="11">
        <v>14.19671508863097</v>
      </c>
      <c r="N22" s="11">
        <v>2.5310248435574154</v>
      </c>
      <c r="O22" s="11">
        <v>10.300423845441728</v>
      </c>
      <c r="Q22" s="21">
        <v>42916</v>
      </c>
      <c r="R22" s="22">
        <v>105.08695156961511</v>
      </c>
      <c r="S22" s="22">
        <v>34.530259868646631</v>
      </c>
      <c r="T22" s="22">
        <v>2.3373442052233995</v>
      </c>
      <c r="U22" s="22">
        <v>2.3724362700662294</v>
      </c>
      <c r="V22" s="22">
        <v>12.875139640361603</v>
      </c>
      <c r="W22" s="22">
        <v>4.5140292238285653</v>
      </c>
      <c r="X22" s="22">
        <v>1.8462090096405597</v>
      </c>
      <c r="Y22" s="22">
        <v>3.4993901085665589</v>
      </c>
      <c r="Z22" s="22">
        <v>2.8364240679550323</v>
      </c>
      <c r="AA22" s="22">
        <v>5.6750972207937416</v>
      </c>
      <c r="AB22" s="22">
        <v>16.2683284244265</v>
      </c>
      <c r="AC22" s="22">
        <v>2.0776695006019619</v>
      </c>
      <c r="AD22" s="23">
        <v>11.167672459889221</v>
      </c>
      <c r="AF22" s="10">
        <v>42916</v>
      </c>
      <c r="AG22" s="11">
        <v>80.277691404649744</v>
      </c>
      <c r="AH22" s="11">
        <v>26.757716527038216</v>
      </c>
      <c r="AI22" s="11">
        <v>4.9542974764638172</v>
      </c>
      <c r="AJ22" s="11">
        <v>2.6446697889915285</v>
      </c>
      <c r="AK22" s="11">
        <v>16.483188030764907</v>
      </c>
      <c r="AL22" s="11">
        <v>2.1464036468468493</v>
      </c>
      <c r="AM22" s="11">
        <v>0.34005838257135779</v>
      </c>
      <c r="AN22" s="11">
        <v>0</v>
      </c>
      <c r="AO22" s="11">
        <v>0.8078429241228422</v>
      </c>
      <c r="AP22" s="11">
        <v>1.337056221937464</v>
      </c>
      <c r="AQ22" s="11">
        <v>8.0650007320270412</v>
      </c>
      <c r="AR22" s="11">
        <v>29.904415922548932</v>
      </c>
      <c r="AS22" s="11">
        <v>6.5593503466870509</v>
      </c>
    </row>
    <row r="23" spans="2:45" ht="20.100000000000001" customHeight="1" x14ac:dyDescent="0.25">
      <c r="B23" s="10">
        <v>43100</v>
      </c>
      <c r="C23" s="11">
        <v>97.44495371541872</v>
      </c>
      <c r="D23" s="11">
        <v>35.826731565307419</v>
      </c>
      <c r="E23" s="11">
        <v>2.646877679970411</v>
      </c>
      <c r="F23" s="11">
        <v>2.1661230804025924</v>
      </c>
      <c r="G23" s="11">
        <v>15.508212641940675</v>
      </c>
      <c r="H23" s="11">
        <v>5.0413964313934274</v>
      </c>
      <c r="I23" s="11">
        <v>1.6404160028849393</v>
      </c>
      <c r="J23" s="11">
        <v>3.6122745548724993</v>
      </c>
      <c r="K23" s="11">
        <v>2.0826674167097856</v>
      </c>
      <c r="L23" s="11">
        <v>4.7434507341602812</v>
      </c>
      <c r="M23" s="11">
        <v>14.378992900062556</v>
      </c>
      <c r="N23" s="11">
        <v>1.9043699732361745</v>
      </c>
      <c r="O23" s="11">
        <v>10.448487019059279</v>
      </c>
      <c r="Q23" s="21">
        <v>43100</v>
      </c>
      <c r="R23" s="22">
        <v>99.774678027628312</v>
      </c>
      <c r="S23" s="22">
        <v>34.756712303838015</v>
      </c>
      <c r="T23" s="22">
        <v>2.3832258994759612</v>
      </c>
      <c r="U23" s="22">
        <v>2.3271902506972086</v>
      </c>
      <c r="V23" s="22">
        <v>13.15450914010966</v>
      </c>
      <c r="W23" s="22">
        <v>4.320059125982648</v>
      </c>
      <c r="X23" s="22">
        <v>1.740788632579884</v>
      </c>
      <c r="Y23" s="22">
        <v>3.7171406616817309</v>
      </c>
      <c r="Z23" s="22">
        <v>2.3916658824693462</v>
      </c>
      <c r="AA23" s="22">
        <v>5.4960332496169855</v>
      </c>
      <c r="AB23" s="22">
        <v>16.333612019527106</v>
      </c>
      <c r="AC23" s="22">
        <v>2.3070461793288217</v>
      </c>
      <c r="AD23" s="23">
        <v>11.072016654692622</v>
      </c>
      <c r="AF23" s="10">
        <v>43100</v>
      </c>
      <c r="AG23" s="11">
        <v>56.742504894718707</v>
      </c>
      <c r="AH23" s="11">
        <v>37.859774766213292</v>
      </c>
      <c r="AI23" s="11">
        <v>6.3644660344181441</v>
      </c>
      <c r="AJ23" s="11">
        <v>4.1832660337423295</v>
      </c>
      <c r="AK23" s="11">
        <v>23.097959734746762</v>
      </c>
      <c r="AL23" s="11">
        <v>2.4161829171296016</v>
      </c>
      <c r="AM23" s="11">
        <v>0.52309901968171035</v>
      </c>
      <c r="AN23" s="11">
        <v>0</v>
      </c>
      <c r="AO23" s="11">
        <v>1.0978377308530154</v>
      </c>
      <c r="AP23" s="11">
        <v>1.7045794569238861</v>
      </c>
      <c r="AQ23" s="11">
        <v>11.923924954528601</v>
      </c>
      <c r="AR23" s="11">
        <v>0.63466067854308617</v>
      </c>
      <c r="AS23" s="11">
        <v>10.194248673219565</v>
      </c>
    </row>
    <row r="24" spans="2:45" ht="20.100000000000001" customHeight="1" x14ac:dyDescent="0.25">
      <c r="B24" s="10">
        <v>43281</v>
      </c>
      <c r="C24" s="11">
        <v>97.635825630681765</v>
      </c>
      <c r="D24" s="11">
        <v>36.424736474163602</v>
      </c>
      <c r="E24" s="11">
        <v>2.5908743327669619</v>
      </c>
      <c r="F24" s="11">
        <v>2.2509809666550584</v>
      </c>
      <c r="G24" s="11">
        <v>15.176267577046481</v>
      </c>
      <c r="H24" s="11">
        <v>5.3585678653270152</v>
      </c>
      <c r="I24" s="11">
        <v>1.5509835362534161</v>
      </c>
      <c r="J24" s="11">
        <v>3.5074155281520616</v>
      </c>
      <c r="K24" s="11">
        <v>2.0465019464206318</v>
      </c>
      <c r="L24" s="11">
        <v>4.7172479395436877</v>
      </c>
      <c r="M24" s="11">
        <v>14.590813881208195</v>
      </c>
      <c r="N24" s="11">
        <v>1.7624197438949274</v>
      </c>
      <c r="O24" s="11">
        <v>10.023190208567943</v>
      </c>
      <c r="Q24" s="21">
        <v>43281</v>
      </c>
      <c r="R24" s="22">
        <v>100.3272746572176</v>
      </c>
      <c r="S24" s="22">
        <v>35.487016561628934</v>
      </c>
      <c r="T24" s="22">
        <v>2.2936296872915594</v>
      </c>
      <c r="U24" s="22">
        <v>2.3905553882812249</v>
      </c>
      <c r="V24" s="22">
        <v>12.737543092689871</v>
      </c>
      <c r="W24" s="22">
        <v>4.5939160941758654</v>
      </c>
      <c r="X24" s="22">
        <v>1.6056508766144082</v>
      </c>
      <c r="Y24" s="22">
        <v>3.5297005262779764</v>
      </c>
      <c r="Z24" s="22">
        <v>2.3678497930491424</v>
      </c>
      <c r="AA24" s="22">
        <v>5.4114879455887053</v>
      </c>
      <c r="AB24" s="22">
        <v>16.476860742031302</v>
      </c>
      <c r="AC24" s="22">
        <v>2.2643449269279579</v>
      </c>
      <c r="AD24" s="23">
        <v>10.841444365443062</v>
      </c>
      <c r="AF24" s="10">
        <v>43281</v>
      </c>
      <c r="AG24" s="11">
        <v>56.715035586829252</v>
      </c>
      <c r="AH24" s="11">
        <v>38.536545045760434</v>
      </c>
      <c r="AI24" s="11">
        <v>5.8611554289976153</v>
      </c>
      <c r="AJ24" s="11">
        <v>4.2767206702064815</v>
      </c>
      <c r="AK24" s="11">
        <v>23.349376934893872</v>
      </c>
      <c r="AL24" s="11">
        <v>4.7926382901324525</v>
      </c>
      <c r="AM24" s="11">
        <v>0.58349077423897067</v>
      </c>
      <c r="AN24" s="11">
        <v>0</v>
      </c>
      <c r="AO24" s="11">
        <v>1.2557211134391819</v>
      </c>
      <c r="AP24" s="11">
        <v>2.0008025748964648</v>
      </c>
      <c r="AQ24" s="11">
        <v>11.96374480260719</v>
      </c>
      <c r="AR24" s="11">
        <v>0</v>
      </c>
      <c r="AS24" s="11">
        <v>7.3798043648273328</v>
      </c>
    </row>
    <row r="25" spans="2:45" ht="20.100000000000001" customHeight="1" x14ac:dyDescent="0.25">
      <c r="B25" s="10">
        <v>43465</v>
      </c>
      <c r="C25" s="11">
        <v>97.814708972905819</v>
      </c>
      <c r="D25" s="11">
        <v>36.309453417024017</v>
      </c>
      <c r="E25" s="11">
        <v>2.5417828910828493</v>
      </c>
      <c r="F25" s="11">
        <v>2.3390911981115194</v>
      </c>
      <c r="G25" s="11">
        <v>14.806903697506396</v>
      </c>
      <c r="H25" s="11">
        <v>6.6696090218059458</v>
      </c>
      <c r="I25" s="11">
        <v>1.6500893011556335</v>
      </c>
      <c r="J25" s="11">
        <v>1.0896761202378595</v>
      </c>
      <c r="K25" s="11">
        <v>1.91179551810493</v>
      </c>
      <c r="L25" s="11">
        <v>4.6945337838392813</v>
      </c>
      <c r="M25" s="11">
        <v>14.899759875225286</v>
      </c>
      <c r="N25" s="11">
        <v>2.2329426675487078</v>
      </c>
      <c r="O25" s="11">
        <v>10.854362508357555</v>
      </c>
      <c r="Q25" s="21">
        <v>43465</v>
      </c>
      <c r="R25" s="22">
        <v>100.37586430913139</v>
      </c>
      <c r="S25" s="22">
        <v>35.193977715322831</v>
      </c>
      <c r="T25" s="22">
        <v>2.2537745941163156</v>
      </c>
      <c r="U25" s="22">
        <v>2.5228685513212405</v>
      </c>
      <c r="V25" s="22">
        <v>12.293313257044908</v>
      </c>
      <c r="W25" s="22">
        <v>6.0376496732356486</v>
      </c>
      <c r="X25" s="22">
        <v>1.7246555919028084</v>
      </c>
      <c r="Y25" s="22">
        <v>0.96470630187003026</v>
      </c>
      <c r="Z25" s="22">
        <v>2.1992494694283686</v>
      </c>
      <c r="AA25" s="22">
        <v>5.3951378988719334</v>
      </c>
      <c r="AB25" s="22">
        <v>16.819792133385889</v>
      </c>
      <c r="AC25" s="22">
        <v>2.8888080616769738</v>
      </c>
      <c r="AD25" s="23">
        <v>11.706066751823059</v>
      </c>
      <c r="AF25" s="10">
        <v>43465</v>
      </c>
      <c r="AG25" s="11">
        <v>57.244286051878326</v>
      </c>
      <c r="AH25" s="11">
        <v>38.119640739421321</v>
      </c>
      <c r="AI25" s="11">
        <v>6.0767224753880882</v>
      </c>
      <c r="AJ25" s="11">
        <v>4.2412529047504162</v>
      </c>
      <c r="AK25" s="11">
        <v>23.315895873962042</v>
      </c>
      <c r="AL25" s="11">
        <v>4.8959994460977567</v>
      </c>
      <c r="AM25" s="11">
        <v>0.50534473143120373</v>
      </c>
      <c r="AN25" s="11">
        <v>0</v>
      </c>
      <c r="AO25" s="11">
        <v>1.1221206051302739</v>
      </c>
      <c r="AP25" s="11">
        <v>1.5049495608964989</v>
      </c>
      <c r="AQ25" s="11">
        <v>11.726459057721545</v>
      </c>
      <c r="AR25" s="11">
        <v>0</v>
      </c>
      <c r="AS25" s="11">
        <v>8.4916146052008692</v>
      </c>
    </row>
    <row r="26" spans="2:45" ht="20.100000000000001" customHeight="1" x14ac:dyDescent="0.25">
      <c r="B26" s="10">
        <v>43646</v>
      </c>
      <c r="C26" s="11">
        <v>100.45832606721549</v>
      </c>
      <c r="D26" s="11">
        <v>36.744900676927877</v>
      </c>
      <c r="E26" s="11">
        <v>2.5587363735831392</v>
      </c>
      <c r="F26" s="11">
        <v>2.332494428853388</v>
      </c>
      <c r="G26" s="11">
        <v>14.550649051337949</v>
      </c>
      <c r="H26" s="11">
        <v>6.8401921477401402</v>
      </c>
      <c r="I26" s="11">
        <v>1.8243835488280846</v>
      </c>
      <c r="J26" s="11">
        <v>1.2469508877009294</v>
      </c>
      <c r="K26" s="11">
        <v>2.0048647859479169</v>
      </c>
      <c r="L26" s="11">
        <v>4.2886519880428366</v>
      </c>
      <c r="M26" s="11">
        <v>14.530911936900001</v>
      </c>
      <c r="N26" s="11">
        <v>1.9457711956461332</v>
      </c>
      <c r="O26" s="11">
        <v>11.131492978491607</v>
      </c>
      <c r="Q26" s="21">
        <v>43646</v>
      </c>
      <c r="R26" s="22">
        <v>102.60157408072969</v>
      </c>
      <c r="S26" s="22">
        <v>35.950704954789423</v>
      </c>
      <c r="T26" s="22">
        <v>2.2885009347809198</v>
      </c>
      <c r="U26" s="22">
        <v>2.5264616652561136</v>
      </c>
      <c r="V26" s="22">
        <v>12.112326953370903</v>
      </c>
      <c r="W26" s="22">
        <v>6.0156291810384506</v>
      </c>
      <c r="X26" s="22">
        <v>1.8614479697676329</v>
      </c>
      <c r="Y26" s="22">
        <v>1.1530241346474304</v>
      </c>
      <c r="Z26" s="22">
        <v>2.3072539061804589</v>
      </c>
      <c r="AA26" s="22">
        <v>4.836035024157078</v>
      </c>
      <c r="AB26" s="22">
        <v>16.420026554189917</v>
      </c>
      <c r="AC26" s="22">
        <v>2.5157714691380053</v>
      </c>
      <c r="AD26" s="23">
        <v>12.012817252683654</v>
      </c>
      <c r="AF26" s="10">
        <v>43646</v>
      </c>
      <c r="AG26" s="11">
        <v>58.603480942797816</v>
      </c>
      <c r="AH26" s="11">
        <v>38.335213190286652</v>
      </c>
      <c r="AI26" s="11">
        <v>6.1038191632415808</v>
      </c>
      <c r="AJ26" s="11">
        <v>4.1439842013906389</v>
      </c>
      <c r="AK26" s="11">
        <v>22.976000352159534</v>
      </c>
      <c r="AL26" s="11">
        <v>5.1585156645546881</v>
      </c>
      <c r="AM26" s="11">
        <v>0.30625370320590317</v>
      </c>
      <c r="AN26" s="11">
        <v>0</v>
      </c>
      <c r="AO26" s="11">
        <v>1.3100829843570936</v>
      </c>
      <c r="AP26" s="11">
        <v>1.7092348250266187</v>
      </c>
      <c r="AQ26" s="11">
        <v>11.525721245210315</v>
      </c>
      <c r="AR26" s="11">
        <v>0</v>
      </c>
      <c r="AS26" s="11">
        <v>8.4311746705669588</v>
      </c>
    </row>
    <row r="27" spans="2:45" ht="20.100000000000001" customHeight="1" x14ac:dyDescent="0.25">
      <c r="B27" s="10">
        <v>43830</v>
      </c>
      <c r="C27" s="11">
        <v>102.69440584949341</v>
      </c>
      <c r="D27" s="11">
        <v>35.932457813862356</v>
      </c>
      <c r="E27" s="11">
        <v>2.3820561880125077</v>
      </c>
      <c r="F27" s="11">
        <v>2.2880726899354666</v>
      </c>
      <c r="G27" s="11">
        <v>14.537727872685194</v>
      </c>
      <c r="H27" s="11">
        <v>7.0237347749048054</v>
      </c>
      <c r="I27" s="11">
        <v>1.8788261502610064</v>
      </c>
      <c r="J27" s="11">
        <v>1.282580872378434</v>
      </c>
      <c r="K27" s="11">
        <v>2.0807898374283234</v>
      </c>
      <c r="L27" s="11">
        <v>4.091526683898997</v>
      </c>
      <c r="M27" s="11">
        <v>14.603883271751251</v>
      </c>
      <c r="N27" s="11">
        <v>2.2996284514054834</v>
      </c>
      <c r="O27" s="11">
        <v>11.598715393476189</v>
      </c>
      <c r="Q27" s="21">
        <v>43830</v>
      </c>
      <c r="R27" s="22">
        <v>104.0611097188937</v>
      </c>
      <c r="S27" s="22">
        <v>35.000568306994104</v>
      </c>
      <c r="T27" s="22">
        <v>2.1439397222153742</v>
      </c>
      <c r="U27" s="22">
        <v>2.5064737334908367</v>
      </c>
      <c r="V27" s="22">
        <v>12.165986947867987</v>
      </c>
      <c r="W27" s="22">
        <v>6.561797610839319</v>
      </c>
      <c r="X27" s="22">
        <v>1.924858540051555</v>
      </c>
      <c r="Y27" s="22">
        <v>1.1837187365895339</v>
      </c>
      <c r="Z27" s="22">
        <v>2.3607653858909448</v>
      </c>
      <c r="AA27" s="22">
        <v>4.5932108414434918</v>
      </c>
      <c r="AB27" s="22">
        <v>16.46491090317986</v>
      </c>
      <c r="AC27" s="22">
        <v>3.0000794719511137</v>
      </c>
      <c r="AD27" s="23">
        <v>12.093689799485881</v>
      </c>
      <c r="AF27" s="10">
        <v>43830</v>
      </c>
      <c r="AG27" s="11">
        <v>59.935653398161669</v>
      </c>
      <c r="AH27" s="11">
        <v>40.610750176846075</v>
      </c>
      <c r="AI27" s="11">
        <v>4.3766444615191284</v>
      </c>
      <c r="AJ27" s="11">
        <v>4.048878116754878</v>
      </c>
      <c r="AK27" s="11">
        <v>23.941998313372803</v>
      </c>
      <c r="AL27" s="11">
        <v>5.0796034112211839</v>
      </c>
      <c r="AM27" s="11">
        <v>0.35258844232177566</v>
      </c>
      <c r="AN27" s="11">
        <v>0</v>
      </c>
      <c r="AO27" s="11">
        <v>0.89128896741693997</v>
      </c>
      <c r="AP27" s="11">
        <v>1.5733614395000353</v>
      </c>
      <c r="AQ27" s="11">
        <v>11.749515971567941</v>
      </c>
      <c r="AR27" s="11">
        <v>0</v>
      </c>
      <c r="AS27" s="11">
        <v>7.3753706994792498</v>
      </c>
    </row>
    <row r="28" spans="2:45" ht="20.100000000000001" customHeight="1" x14ac:dyDescent="0.25">
      <c r="B28" s="10">
        <v>44012</v>
      </c>
      <c r="C28" s="11">
        <v>102.30786034281445</v>
      </c>
      <c r="D28" s="11">
        <v>37.62750899755941</v>
      </c>
      <c r="E28" s="11">
        <v>2.3828944946171458</v>
      </c>
      <c r="F28" s="11">
        <v>2.3617605600414371</v>
      </c>
      <c r="G28" s="11">
        <v>14.045903028441648</v>
      </c>
      <c r="H28" s="11">
        <v>6.5692570775670927</v>
      </c>
      <c r="I28" s="11">
        <v>2.9000334221272261</v>
      </c>
      <c r="J28" s="11">
        <v>1.1315321652308623</v>
      </c>
      <c r="K28" s="11">
        <v>2.7220638141291014</v>
      </c>
      <c r="L28" s="11">
        <v>5.0921888699991928</v>
      </c>
      <c r="M28" s="11">
        <v>14.604243230616301</v>
      </c>
      <c r="N28" s="11">
        <v>1.6301840790984217</v>
      </c>
      <c r="O28" s="11">
        <v>8.9324302605721293</v>
      </c>
      <c r="Q28" s="21">
        <v>44012</v>
      </c>
      <c r="R28" s="22">
        <v>104.97877846351801</v>
      </c>
      <c r="S28" s="22">
        <v>36.219445005611767</v>
      </c>
      <c r="T28" s="22">
        <v>2.1381912206211657</v>
      </c>
      <c r="U28" s="22">
        <v>2.513844839433502</v>
      </c>
      <c r="V28" s="22">
        <v>11.488334943051449</v>
      </c>
      <c r="W28" s="22">
        <v>6.4682201522884615</v>
      </c>
      <c r="X28" s="22">
        <v>3.1899838649481183</v>
      </c>
      <c r="Y28" s="22">
        <v>1.2367465083136502</v>
      </c>
      <c r="Z28" s="22">
        <v>3.1767111571979867</v>
      </c>
      <c r="AA28" s="22">
        <v>5.7955345424109179</v>
      </c>
      <c r="AB28" s="22">
        <v>16.336391369931931</v>
      </c>
      <c r="AC28" s="22">
        <v>2.0691126739670365</v>
      </c>
      <c r="AD28" s="23">
        <v>9.3674837222240281</v>
      </c>
      <c r="AF28" s="10">
        <v>44012</v>
      </c>
      <c r="AG28" s="11">
        <v>57.989790415058842</v>
      </c>
      <c r="AH28" s="11">
        <v>41.918302924858416</v>
      </c>
      <c r="AI28" s="11">
        <v>4.5361182908093332</v>
      </c>
      <c r="AJ28" s="11">
        <v>3.984890316088749</v>
      </c>
      <c r="AK28" s="11">
        <v>23.714124850693086</v>
      </c>
      <c r="AL28" s="11">
        <v>5.6522951917880055</v>
      </c>
      <c r="AM28" s="11">
        <v>0.39133056934378391</v>
      </c>
      <c r="AN28" s="11">
        <v>0</v>
      </c>
      <c r="AO28" s="11">
        <v>0.9529687111450923</v>
      </c>
      <c r="AP28" s="11">
        <v>1.56900034381327</v>
      </c>
      <c r="AQ28" s="11">
        <v>12.139622287653957</v>
      </c>
      <c r="AR28" s="11">
        <v>0</v>
      </c>
      <c r="AS28" s="11">
        <v>5.1413465138063028</v>
      </c>
    </row>
    <row r="29" spans="2:45" ht="20.100000000000001" customHeight="1" x14ac:dyDescent="0.25">
      <c r="B29" s="10">
        <v>44196</v>
      </c>
      <c r="C29" s="11">
        <v>97.371802861619955</v>
      </c>
      <c r="D29" s="11">
        <v>37.769681359767951</v>
      </c>
      <c r="E29" s="11">
        <v>2.3445336858862404</v>
      </c>
      <c r="F29" s="11">
        <v>2.4925448617568935</v>
      </c>
      <c r="G29" s="11">
        <v>14.291675087875303</v>
      </c>
      <c r="H29" s="11">
        <v>6.8595927323003094</v>
      </c>
      <c r="I29" s="11">
        <v>1.9556362420789568</v>
      </c>
      <c r="J29" s="11">
        <v>0.43934253405277679</v>
      </c>
      <c r="K29" s="11">
        <v>2.5536322167661147</v>
      </c>
      <c r="L29" s="11">
        <v>4.6462426516531687</v>
      </c>
      <c r="M29" s="11">
        <v>13.7326583745407</v>
      </c>
      <c r="N29" s="11">
        <v>2.1193612306324559</v>
      </c>
      <c r="O29" s="11">
        <v>10.795099022689131</v>
      </c>
      <c r="Q29" s="21">
        <v>44196</v>
      </c>
      <c r="R29" s="22">
        <v>98.59672069500705</v>
      </c>
      <c r="S29" s="22">
        <v>36.483785251181814</v>
      </c>
      <c r="T29" s="22">
        <v>2.1678399125870369</v>
      </c>
      <c r="U29" s="22">
        <v>2.6238055683868171</v>
      </c>
      <c r="V29" s="22">
        <v>11.520134136410928</v>
      </c>
      <c r="W29" s="22">
        <v>6.7435918234190861</v>
      </c>
      <c r="X29" s="22">
        <v>1.9684518008630514</v>
      </c>
      <c r="Y29" s="22">
        <v>0.58080264588226582</v>
      </c>
      <c r="Z29" s="22">
        <v>3.0589059620468846</v>
      </c>
      <c r="AA29" s="22">
        <v>5.0992239569553837</v>
      </c>
      <c r="AB29" s="22">
        <v>15.156884737808918</v>
      </c>
      <c r="AC29" s="22">
        <v>2.7587055565162215</v>
      </c>
      <c r="AD29" s="23">
        <v>11.837868647941601</v>
      </c>
      <c r="AF29" s="10">
        <v>44196</v>
      </c>
      <c r="AG29" s="11">
        <v>56.651057538932982</v>
      </c>
      <c r="AH29" s="11">
        <v>41.47305136795795</v>
      </c>
      <c r="AI29" s="11">
        <v>4.4423274420764036</v>
      </c>
      <c r="AJ29" s="11">
        <v>3.3988943223282475</v>
      </c>
      <c r="AK29" s="11">
        <v>23.669463415714898</v>
      </c>
      <c r="AL29" s="11">
        <v>5.8224750425422656</v>
      </c>
      <c r="AM29" s="11">
        <v>0.57193101209145303</v>
      </c>
      <c r="AN29" s="11">
        <v>0</v>
      </c>
      <c r="AO29" s="11">
        <v>0.95823919014488246</v>
      </c>
      <c r="AP29" s="11">
        <v>1.4784400413115957</v>
      </c>
      <c r="AQ29" s="11">
        <v>12.793248829631739</v>
      </c>
      <c r="AR29" s="11">
        <v>0</v>
      </c>
      <c r="AS29" s="11">
        <v>5.3919293362005511</v>
      </c>
    </row>
    <row r="30" spans="2:45" ht="20.100000000000001" customHeight="1" x14ac:dyDescent="0.25">
      <c r="B30" s="10">
        <v>44377</v>
      </c>
      <c r="C30" s="11">
        <v>99.261282826237846</v>
      </c>
      <c r="D30" s="11">
        <v>37.979407721527863</v>
      </c>
      <c r="E30" s="11">
        <v>2.412157752439323</v>
      </c>
      <c r="F30" s="11">
        <v>2.495307959287592</v>
      </c>
      <c r="G30" s="11">
        <v>14.706465464578347</v>
      </c>
      <c r="H30" s="11">
        <v>5.5210580199885531</v>
      </c>
      <c r="I30" s="11">
        <v>1.8596644925304846</v>
      </c>
      <c r="J30" s="11">
        <v>1.9051746037311228</v>
      </c>
      <c r="K30" s="11">
        <v>2.2550893411920407</v>
      </c>
      <c r="L30" s="11">
        <v>4.5863367326265179</v>
      </c>
      <c r="M30" s="11">
        <v>13.790339891746184</v>
      </c>
      <c r="N30" s="11">
        <v>2.6975711736329551</v>
      </c>
      <c r="O30" s="11">
        <v>9.791426846719034</v>
      </c>
      <c r="Q30" s="21">
        <v>44377</v>
      </c>
      <c r="R30" s="22">
        <v>101.32508435044187</v>
      </c>
      <c r="S30" s="22">
        <v>36.876463404001633</v>
      </c>
      <c r="T30" s="22">
        <v>2.1971911234609149</v>
      </c>
      <c r="U30" s="22">
        <v>2.623615260459494</v>
      </c>
      <c r="V30" s="22">
        <v>11.782427509750573</v>
      </c>
      <c r="W30" s="22">
        <v>5.1233374878501197</v>
      </c>
      <c r="X30" s="22">
        <v>1.9806831186944003</v>
      </c>
      <c r="Y30" s="22">
        <v>1.9679439529608631</v>
      </c>
      <c r="Z30" s="22">
        <v>2.6724945200373473</v>
      </c>
      <c r="AA30" s="22">
        <v>5.13988581497407</v>
      </c>
      <c r="AB30" s="22">
        <v>15.144041239207779</v>
      </c>
      <c r="AC30" s="22">
        <v>3.5247366867032239</v>
      </c>
      <c r="AD30" s="23">
        <v>10.967179881899606</v>
      </c>
      <c r="AF30" s="10">
        <v>44377</v>
      </c>
      <c r="AG30" s="11">
        <v>58.273364735816635</v>
      </c>
      <c r="AH30" s="11">
        <v>40.879100521286794</v>
      </c>
      <c r="AI30" s="11">
        <v>3.9567452295210597</v>
      </c>
      <c r="AJ30" s="11">
        <v>3.2656006561037247</v>
      </c>
      <c r="AK30" s="11">
        <v>23.302360950165596</v>
      </c>
      <c r="AL30" s="11">
        <v>5.4673322769814403</v>
      </c>
      <c r="AM30" s="11">
        <v>1.0471872153797765</v>
      </c>
      <c r="AN30" s="11">
        <v>0</v>
      </c>
      <c r="AO30" s="11">
        <v>1.2074227477580939</v>
      </c>
      <c r="AP30" s="11">
        <v>1.477477354019332</v>
      </c>
      <c r="AQ30" s="11">
        <v>12.472341646669696</v>
      </c>
      <c r="AR30" s="11">
        <v>0</v>
      </c>
      <c r="AS30" s="11">
        <v>6.9244314021144948</v>
      </c>
    </row>
    <row r="31" spans="2:45" ht="20.100000000000001" customHeight="1" x14ac:dyDescent="0.25">
      <c r="B31" s="10">
        <v>44561</v>
      </c>
      <c r="C31" s="11">
        <v>103.55225352264443</v>
      </c>
      <c r="D31" s="11">
        <v>37.174239104509304</v>
      </c>
      <c r="E31" s="11">
        <v>2.2834391664175868</v>
      </c>
      <c r="F31" s="11">
        <v>2.5011194982162692</v>
      </c>
      <c r="G31" s="11">
        <v>14.635068857962304</v>
      </c>
      <c r="H31" s="11">
        <v>5.3708699756199936</v>
      </c>
      <c r="I31" s="11">
        <v>1.8772903557961658</v>
      </c>
      <c r="J31" s="11">
        <v>1.8345903415217024</v>
      </c>
      <c r="K31" s="11">
        <v>2.1221792263445511</v>
      </c>
      <c r="L31" s="11">
        <v>4.5858538058207587</v>
      </c>
      <c r="M31" s="11">
        <v>13.684017288629205</v>
      </c>
      <c r="N31" s="11">
        <v>3.103355355201876</v>
      </c>
      <c r="O31" s="11">
        <v>10.827977023960269</v>
      </c>
      <c r="Q31" s="21">
        <v>44561</v>
      </c>
      <c r="R31" s="22">
        <v>106.1162443460225</v>
      </c>
      <c r="S31" s="22">
        <v>35.76191072380815</v>
      </c>
      <c r="T31" s="22">
        <v>2.1069489536593764</v>
      </c>
      <c r="U31" s="22">
        <v>2.6506362681056519</v>
      </c>
      <c r="V31" s="22">
        <v>11.730385494058902</v>
      </c>
      <c r="W31" s="22">
        <v>4.9928343185885771</v>
      </c>
      <c r="X31" s="22">
        <v>1.994505929847997</v>
      </c>
      <c r="Y31" s="22">
        <v>1.9372568305783413</v>
      </c>
      <c r="Z31" s="22">
        <v>2.5381409870017326</v>
      </c>
      <c r="AA31" s="22">
        <v>5.0850512999664454</v>
      </c>
      <c r="AB31" s="22">
        <v>14.996480280406823</v>
      </c>
      <c r="AC31" s="22">
        <v>4.0362710778294337</v>
      </c>
      <c r="AD31" s="23">
        <v>12.169577836148562</v>
      </c>
      <c r="AF31" s="10">
        <v>44561</v>
      </c>
      <c r="AG31" s="11">
        <v>58.487193634518817</v>
      </c>
      <c r="AH31" s="11">
        <v>39.427057685862842</v>
      </c>
      <c r="AI31" s="11">
        <v>3.756827101307203</v>
      </c>
      <c r="AJ31" s="11">
        <v>3.2435556746723737</v>
      </c>
      <c r="AK31" s="11">
        <v>24.000552678207569</v>
      </c>
      <c r="AL31" s="11">
        <v>5.039048397481416</v>
      </c>
      <c r="AM31" s="11">
        <v>0.69054977267471751</v>
      </c>
      <c r="AN31" s="11">
        <v>0</v>
      </c>
      <c r="AO31" s="11">
        <v>0.99378511595302144</v>
      </c>
      <c r="AP31" s="11">
        <v>1.4992648070088039</v>
      </c>
      <c r="AQ31" s="11">
        <v>12.445394265799631</v>
      </c>
      <c r="AR31" s="11">
        <v>0</v>
      </c>
      <c r="AS31" s="11">
        <v>8.9039645010324158</v>
      </c>
    </row>
    <row r="32" spans="2:45" ht="20.100000000000001" customHeight="1" x14ac:dyDescent="0.25">
      <c r="B32" s="10">
        <v>44742</v>
      </c>
      <c r="C32" s="11">
        <v>108.91763768698861</v>
      </c>
      <c r="D32" s="11">
        <v>36.942933110950506</v>
      </c>
      <c r="E32" s="11">
        <v>2.3434536650480049</v>
      </c>
      <c r="F32" s="11">
        <v>2.4359632551155084</v>
      </c>
      <c r="G32" s="11">
        <v>14.2567752730076</v>
      </c>
      <c r="H32" s="11">
        <v>4.9877891731004294</v>
      </c>
      <c r="I32" s="11">
        <v>2.1101839763523076</v>
      </c>
      <c r="J32" s="11">
        <v>2.3605547395893702</v>
      </c>
      <c r="K32" s="11">
        <v>2.3032902350471498</v>
      </c>
      <c r="L32" s="11">
        <v>4.8597892500753401</v>
      </c>
      <c r="M32" s="11">
        <v>13.627561755701253</v>
      </c>
      <c r="N32" s="11">
        <v>3.5379683867355549</v>
      </c>
      <c r="O32" s="11">
        <v>10.233737179276941</v>
      </c>
      <c r="Q32" s="21">
        <v>44742</v>
      </c>
      <c r="R32" s="22">
        <v>113.6846209279468</v>
      </c>
      <c r="S32" s="22">
        <v>35.787758875027961</v>
      </c>
      <c r="T32" s="22">
        <v>2.1725779311695623</v>
      </c>
      <c r="U32" s="22">
        <v>2.605936691036614</v>
      </c>
      <c r="V32" s="22">
        <v>11.677759143816322</v>
      </c>
      <c r="W32" s="22">
        <v>4.5297503339088321</v>
      </c>
      <c r="X32" s="22">
        <v>2.1740051491548305</v>
      </c>
      <c r="Y32" s="22">
        <v>2.5482721327447022</v>
      </c>
      <c r="Z32" s="22">
        <v>2.7128420703888678</v>
      </c>
      <c r="AA32" s="22">
        <v>5.5116691900897381</v>
      </c>
      <c r="AB32" s="22">
        <v>14.964642839716094</v>
      </c>
      <c r="AC32" s="22">
        <v>4.4921557267566348</v>
      </c>
      <c r="AD32" s="23">
        <v>10.822629916189843</v>
      </c>
      <c r="AF32" s="10">
        <v>44742</v>
      </c>
      <c r="AG32" s="11">
        <v>65.316123542529837</v>
      </c>
      <c r="AH32" s="11">
        <v>36.240825795355818</v>
      </c>
      <c r="AI32" s="11">
        <v>3.2800734303461225</v>
      </c>
      <c r="AJ32" s="11">
        <v>2.7204618751338305</v>
      </c>
      <c r="AK32" s="11">
        <v>31.590446710563192</v>
      </c>
      <c r="AL32" s="11">
        <v>4.8651408199694117</v>
      </c>
      <c r="AM32" s="11">
        <v>0.72884980726760085</v>
      </c>
      <c r="AN32" s="11">
        <v>0</v>
      </c>
      <c r="AO32" s="11">
        <v>0.78300352343905444</v>
      </c>
      <c r="AP32" s="11">
        <v>1.6802290173770495</v>
      </c>
      <c r="AQ32" s="11">
        <v>11.337562294786906</v>
      </c>
      <c r="AR32" s="11">
        <v>0</v>
      </c>
      <c r="AS32" s="11">
        <v>6.7734067257610011</v>
      </c>
    </row>
    <row r="33" spans="2:45" ht="20.100000000000001" customHeight="1" x14ac:dyDescent="0.25">
      <c r="C33" s="11"/>
      <c r="D33" s="11"/>
      <c r="E33" s="11"/>
      <c r="F33" s="11"/>
      <c r="G33" s="11"/>
      <c r="H33" s="11"/>
      <c r="I33" s="11"/>
      <c r="J33" s="11"/>
      <c r="K33" s="11"/>
      <c r="L33" s="11"/>
      <c r="M33" s="11"/>
      <c r="N33" s="11"/>
      <c r="O33" s="11"/>
      <c r="Q33" s="17"/>
      <c r="R33" s="22"/>
      <c r="S33" s="22"/>
      <c r="T33" s="22"/>
      <c r="U33" s="22"/>
      <c r="V33" s="22"/>
      <c r="W33" s="22"/>
      <c r="X33" s="22"/>
      <c r="Y33" s="22"/>
      <c r="Z33" s="22"/>
      <c r="AA33" s="22"/>
      <c r="AB33" s="22"/>
      <c r="AC33" s="22"/>
      <c r="AD33" s="23"/>
      <c r="AG33" s="11"/>
      <c r="AH33" s="11"/>
      <c r="AI33" s="11"/>
      <c r="AJ33" s="11"/>
      <c r="AK33" s="11"/>
      <c r="AL33" s="11"/>
      <c r="AM33" s="11"/>
      <c r="AN33" s="11"/>
      <c r="AO33" s="11"/>
      <c r="AP33" s="11"/>
      <c r="AQ33" s="11"/>
      <c r="AR33" s="11"/>
      <c r="AS33" s="11"/>
    </row>
    <row r="34" spans="2:45" ht="20.100000000000001" customHeight="1" x14ac:dyDescent="0.25">
      <c r="B34" t="s">
        <v>8</v>
      </c>
      <c r="C34" s="12">
        <v>37</v>
      </c>
      <c r="D34" s="12">
        <v>37</v>
      </c>
      <c r="E34" s="12">
        <v>37</v>
      </c>
      <c r="F34" s="12">
        <v>37</v>
      </c>
      <c r="G34" s="12">
        <v>37</v>
      </c>
      <c r="H34" s="12">
        <v>37</v>
      </c>
      <c r="I34" s="12">
        <v>37</v>
      </c>
      <c r="J34" s="12">
        <v>37</v>
      </c>
      <c r="K34" s="12">
        <v>37</v>
      </c>
      <c r="L34" s="12">
        <v>37</v>
      </c>
      <c r="M34" s="12">
        <v>37</v>
      </c>
      <c r="N34" s="12">
        <v>37</v>
      </c>
      <c r="O34" s="12">
        <v>37</v>
      </c>
      <c r="Q34" s="24" t="s">
        <v>8</v>
      </c>
      <c r="R34" s="25">
        <v>17</v>
      </c>
      <c r="S34" s="25">
        <v>17</v>
      </c>
      <c r="T34" s="25">
        <v>17</v>
      </c>
      <c r="U34" s="25">
        <v>17</v>
      </c>
      <c r="V34" s="25">
        <v>17</v>
      </c>
      <c r="W34" s="25">
        <v>17</v>
      </c>
      <c r="X34" s="25">
        <v>17</v>
      </c>
      <c r="Y34" s="25">
        <v>17</v>
      </c>
      <c r="Z34" s="25">
        <v>17</v>
      </c>
      <c r="AA34" s="25">
        <v>17</v>
      </c>
      <c r="AB34" s="25">
        <v>17</v>
      </c>
      <c r="AC34" s="25">
        <v>17</v>
      </c>
      <c r="AD34" s="26">
        <v>17</v>
      </c>
      <c r="AF34" t="s">
        <v>8</v>
      </c>
      <c r="AG34" s="12">
        <v>9</v>
      </c>
      <c r="AH34" s="12">
        <v>9</v>
      </c>
      <c r="AI34" s="12">
        <v>9</v>
      </c>
      <c r="AJ34" s="12">
        <v>9</v>
      </c>
      <c r="AK34" s="12">
        <v>9</v>
      </c>
      <c r="AL34" s="12">
        <v>9</v>
      </c>
      <c r="AM34" s="12">
        <v>9</v>
      </c>
      <c r="AN34" s="12">
        <v>9</v>
      </c>
      <c r="AO34" s="12">
        <v>9</v>
      </c>
      <c r="AP34" s="12">
        <v>9</v>
      </c>
      <c r="AQ34" s="12">
        <v>9</v>
      </c>
      <c r="AR34" s="12">
        <v>9</v>
      </c>
      <c r="AS34" s="12">
        <v>9</v>
      </c>
    </row>
    <row r="35" spans="2:45" ht="20.100000000000001" customHeight="1" x14ac:dyDescent="0.25">
      <c r="C35" s="13"/>
      <c r="D35" s="13"/>
      <c r="E35" s="13"/>
      <c r="F35" s="13"/>
      <c r="G35" s="13"/>
      <c r="H35" s="13"/>
      <c r="I35" s="13"/>
      <c r="J35" s="13"/>
      <c r="K35" s="13"/>
      <c r="L35" s="13"/>
      <c r="M35" s="13"/>
      <c r="N35" s="13"/>
      <c r="O35" s="13"/>
      <c r="R35" s="13"/>
      <c r="S35" s="13"/>
      <c r="T35" s="13"/>
      <c r="U35" s="13"/>
      <c r="V35" s="13"/>
      <c r="W35" s="13"/>
      <c r="X35" s="13"/>
      <c r="Y35" s="13"/>
      <c r="Z35" s="13"/>
      <c r="AA35" s="13"/>
      <c r="AB35" s="13"/>
      <c r="AC35" s="13"/>
      <c r="AD35" s="13"/>
      <c r="AG35" s="13"/>
      <c r="AH35" s="13"/>
      <c r="AI35" s="13"/>
      <c r="AJ35" s="13"/>
      <c r="AK35" s="13"/>
      <c r="AL35" s="13"/>
      <c r="AM35" s="13"/>
      <c r="AN35" s="13"/>
      <c r="AO35" s="13"/>
      <c r="AP35" s="13"/>
      <c r="AQ35" s="13"/>
      <c r="AR35" s="13"/>
      <c r="AS35" s="13"/>
    </row>
    <row r="36" spans="2:45" ht="20.100000000000001" customHeight="1" x14ac:dyDescent="0.25"/>
  </sheetData>
  <mergeCells count="45">
    <mergeCell ref="C6:O6"/>
    <mergeCell ref="C7:C8"/>
    <mergeCell ref="D7:D8"/>
    <mergeCell ref="E7:E8"/>
    <mergeCell ref="F7:F8"/>
    <mergeCell ref="G7:G8"/>
    <mergeCell ref="H7:H8"/>
    <mergeCell ref="I7:I8"/>
    <mergeCell ref="J7:J8"/>
    <mergeCell ref="K7:K8"/>
    <mergeCell ref="L7:L8"/>
    <mergeCell ref="M7:M8"/>
    <mergeCell ref="N7:N8"/>
    <mergeCell ref="O7:O8"/>
    <mergeCell ref="C9:O9"/>
    <mergeCell ref="R6:AD6"/>
    <mergeCell ref="R7:R8"/>
    <mergeCell ref="S7:S8"/>
    <mergeCell ref="T7:T8"/>
    <mergeCell ref="U7:U8"/>
    <mergeCell ref="V7:V8"/>
    <mergeCell ref="W7:W8"/>
    <mergeCell ref="X7:X8"/>
    <mergeCell ref="Y7:Y8"/>
    <mergeCell ref="Z7:Z8"/>
    <mergeCell ref="AA7:AA8"/>
    <mergeCell ref="AB7:AB8"/>
    <mergeCell ref="AC7:AC8"/>
    <mergeCell ref="AD7:AD8"/>
    <mergeCell ref="R9:AD9"/>
    <mergeCell ref="AG9:AS9"/>
    <mergeCell ref="AG6:AS6"/>
    <mergeCell ref="AG7:AG8"/>
    <mergeCell ref="AH7:AH8"/>
    <mergeCell ref="AI7:AI8"/>
    <mergeCell ref="AJ7:AJ8"/>
    <mergeCell ref="AK7:AK8"/>
    <mergeCell ref="AL7:AL8"/>
    <mergeCell ref="AM7:AM8"/>
    <mergeCell ref="AN7:AN8"/>
    <mergeCell ref="AO7:AO8"/>
    <mergeCell ref="AP7:AP8"/>
    <mergeCell ref="AQ7:AQ8"/>
    <mergeCell ref="AR7:AR8"/>
    <mergeCell ref="AS7:AS8"/>
  </mergeCells>
  <hyperlinks>
    <hyperlink ref="A4" location="'List of contents'!A1" tooltip="Changes view to 'List of contents' sheet" display="'Back to 'List of contents'" xr:uid="{00000000-0004-0000-3100-000000000000}"/>
  </hyperlinks>
  <pageMargins left="0.75" right="0.75" top="1" bottom="1" header="0.5" footer="0.5"/>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8B9FA5D-9B83-41EA-A099-26AFAC0294AA}">
  <dimension ref="A1:T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11" width="10.28515625" customWidth="1"/>
    <col min="12" max="12" width="15.85546875" customWidth="1"/>
    <col min="13" max="20" width="10.28515625" customWidth="1"/>
  </cols>
  <sheetData>
    <row r="1" spans="1:20" ht="20.25" x14ac:dyDescent="0.35">
      <c r="A1" s="4" t="s">
        <v>289</v>
      </c>
    </row>
    <row r="2" spans="1:20" ht="20.100000000000001" customHeight="1" x14ac:dyDescent="0.3">
      <c r="A2" s="5" t="s">
        <v>70</v>
      </c>
    </row>
    <row r="3" spans="1:20" ht="20.100000000000001" customHeight="1" x14ac:dyDescent="0.25">
      <c r="A3" s="2" t="s">
        <v>175</v>
      </c>
    </row>
    <row r="4" spans="1:20" ht="20.100000000000001" customHeight="1" x14ac:dyDescent="0.25">
      <c r="A4" s="3" t="s">
        <v>2</v>
      </c>
    </row>
    <row r="5" spans="1:20" ht="20.100000000000001" customHeight="1" x14ac:dyDescent="0.25"/>
    <row r="6" spans="1:20" ht="20.100000000000001" customHeight="1" x14ac:dyDescent="0.25">
      <c r="C6" s="46" t="s">
        <v>39</v>
      </c>
      <c r="D6" s="47"/>
      <c r="E6" s="47"/>
      <c r="F6" s="47"/>
      <c r="G6" s="47"/>
      <c r="H6" s="47"/>
      <c r="I6" s="47"/>
      <c r="J6" s="47"/>
      <c r="L6" s="14"/>
      <c r="M6" s="52" t="s">
        <v>184</v>
      </c>
      <c r="N6" s="53"/>
      <c r="O6" s="53"/>
      <c r="P6" s="53"/>
      <c r="Q6" s="53"/>
      <c r="R6" s="53"/>
      <c r="S6" s="53"/>
      <c r="T6" s="53"/>
    </row>
    <row r="7" spans="1:20" ht="24.95" customHeight="1" x14ac:dyDescent="0.25">
      <c r="C7" s="48" t="s">
        <v>72</v>
      </c>
      <c r="D7" s="48" t="s">
        <v>290</v>
      </c>
      <c r="E7" s="48" t="s">
        <v>78</v>
      </c>
      <c r="F7" s="48" t="s">
        <v>77</v>
      </c>
      <c r="G7" s="48" t="s">
        <v>76</v>
      </c>
      <c r="H7" s="48" t="s">
        <v>75</v>
      </c>
      <c r="I7" s="48" t="s">
        <v>74</v>
      </c>
      <c r="J7" s="48" t="s">
        <v>73</v>
      </c>
      <c r="L7" s="17"/>
      <c r="M7" s="54" t="s">
        <v>72</v>
      </c>
      <c r="N7" s="54" t="s">
        <v>290</v>
      </c>
      <c r="O7" s="54" t="s">
        <v>78</v>
      </c>
      <c r="P7" s="54" t="s">
        <v>77</v>
      </c>
      <c r="Q7" s="54" t="s">
        <v>76</v>
      </c>
      <c r="R7" s="54" t="s">
        <v>75</v>
      </c>
      <c r="S7" s="54" t="s">
        <v>74</v>
      </c>
      <c r="T7" s="54" t="s">
        <v>73</v>
      </c>
    </row>
    <row r="8" spans="1:20" ht="24.95" customHeight="1" x14ac:dyDescent="0.25">
      <c r="C8" s="49"/>
      <c r="D8" s="49"/>
      <c r="E8" s="49"/>
      <c r="F8" s="49"/>
      <c r="G8" s="49"/>
      <c r="H8" s="49"/>
      <c r="I8" s="49"/>
      <c r="J8" s="49"/>
      <c r="L8" s="17"/>
      <c r="M8" s="55"/>
      <c r="N8" s="55"/>
      <c r="O8" s="55"/>
      <c r="P8" s="55"/>
      <c r="Q8" s="55"/>
      <c r="R8" s="55"/>
      <c r="S8" s="55"/>
      <c r="T8" s="55"/>
    </row>
    <row r="9" spans="1:20" ht="20.100000000000001" customHeight="1" x14ac:dyDescent="0.25">
      <c r="C9" s="50" t="s">
        <v>7</v>
      </c>
      <c r="D9" s="47"/>
      <c r="E9" s="47"/>
      <c r="F9" s="47"/>
      <c r="G9" s="47"/>
      <c r="H9" s="47"/>
      <c r="I9" s="47"/>
      <c r="J9" s="51"/>
      <c r="L9" s="17"/>
      <c r="M9" s="56" t="s">
        <v>7</v>
      </c>
      <c r="N9" s="57"/>
      <c r="O9" s="57"/>
      <c r="P9" s="57"/>
      <c r="Q9" s="57"/>
      <c r="R9" s="57"/>
      <c r="S9" s="57"/>
      <c r="T9" s="58"/>
    </row>
    <row r="10" spans="1:20" ht="20.100000000000001" customHeight="1" x14ac:dyDescent="0.25">
      <c r="B10" s="10">
        <v>40724</v>
      </c>
      <c r="C10" s="11">
        <v>100</v>
      </c>
      <c r="D10" s="11">
        <v>8.067989568452095</v>
      </c>
      <c r="E10" s="11">
        <v>3.5007728319490963</v>
      </c>
      <c r="F10" s="11">
        <v>6.2635419232485319</v>
      </c>
      <c r="G10" s="11">
        <v>26.155239376001134</v>
      </c>
      <c r="H10" s="11">
        <v>17.969031647844808</v>
      </c>
      <c r="I10" s="11">
        <v>9.3120745630735744</v>
      </c>
      <c r="J10" s="11">
        <v>28.871354393785754</v>
      </c>
      <c r="L10" s="21">
        <v>40724</v>
      </c>
      <c r="M10" s="22">
        <v>100</v>
      </c>
      <c r="N10" s="22">
        <v>10.096705803114785</v>
      </c>
      <c r="O10" s="22">
        <v>3.7979300915771832</v>
      </c>
      <c r="P10" s="22">
        <v>6.0089172828894597</v>
      </c>
      <c r="Q10" s="22">
        <v>23.02945369037246</v>
      </c>
      <c r="R10" s="22">
        <v>19.033555327991948</v>
      </c>
      <c r="S10" s="22">
        <v>8.7180024918568044</v>
      </c>
      <c r="T10" s="23">
        <v>29.315435312197348</v>
      </c>
    </row>
    <row r="11" spans="1:20" ht="20.100000000000001" customHeight="1" x14ac:dyDescent="0.25">
      <c r="B11" s="10">
        <v>40908</v>
      </c>
      <c r="C11" s="11">
        <v>106.7153687085971</v>
      </c>
      <c r="D11" s="11">
        <v>7.6693782582568346</v>
      </c>
      <c r="E11" s="11">
        <v>3.3777313451433666</v>
      </c>
      <c r="F11" s="11">
        <v>6.0040871321962408</v>
      </c>
      <c r="G11" s="11">
        <v>25.694182145179134</v>
      </c>
      <c r="H11" s="11">
        <v>19.053672199418905</v>
      </c>
      <c r="I11" s="11">
        <v>8.8472617068067656</v>
      </c>
      <c r="J11" s="11">
        <v>29.504039876352707</v>
      </c>
      <c r="L11" s="21">
        <v>40908</v>
      </c>
      <c r="M11" s="22">
        <v>106.47817724122145</v>
      </c>
      <c r="N11" s="22">
        <v>9.5555633259366939</v>
      </c>
      <c r="O11" s="22">
        <v>3.6443596167175358</v>
      </c>
      <c r="P11" s="22">
        <v>5.6361671063186218</v>
      </c>
      <c r="Q11" s="22">
        <v>22.483723786351412</v>
      </c>
      <c r="R11" s="22">
        <v>20.270194195167932</v>
      </c>
      <c r="S11" s="22">
        <v>8.2542564534637091</v>
      </c>
      <c r="T11" s="23">
        <v>30.155735516044114</v>
      </c>
    </row>
    <row r="12" spans="1:20" ht="20.100000000000001" customHeight="1" x14ac:dyDescent="0.25">
      <c r="B12" s="10">
        <v>41090</v>
      </c>
      <c r="C12" s="11">
        <v>109.08999801940789</v>
      </c>
      <c r="D12" s="11">
        <v>7.5817631609979248</v>
      </c>
      <c r="E12" s="11">
        <v>3.2584966234027339</v>
      </c>
      <c r="F12" s="11">
        <v>5.7614399496210433</v>
      </c>
      <c r="G12" s="11">
        <v>25.555229247494164</v>
      </c>
      <c r="H12" s="11">
        <v>19.7562816485243</v>
      </c>
      <c r="I12" s="11">
        <v>8.8416201060708541</v>
      </c>
      <c r="J12" s="11">
        <v>29.386288475900489</v>
      </c>
      <c r="L12" s="21">
        <v>41090</v>
      </c>
      <c r="M12" s="22">
        <v>108.09931912400208</v>
      </c>
      <c r="N12" s="22">
        <v>9.5522772769220197</v>
      </c>
      <c r="O12" s="22">
        <v>3.5587118640973947</v>
      </c>
      <c r="P12" s="22">
        <v>5.4673199222633713</v>
      </c>
      <c r="Q12" s="22">
        <v>22.167271457448713</v>
      </c>
      <c r="R12" s="22">
        <v>20.886324732862388</v>
      </c>
      <c r="S12" s="22">
        <v>8.2355900779413744</v>
      </c>
      <c r="T12" s="23">
        <v>30.132504668464748</v>
      </c>
    </row>
    <row r="13" spans="1:20" ht="20.100000000000001" customHeight="1" x14ac:dyDescent="0.25">
      <c r="B13" s="10">
        <v>41274</v>
      </c>
      <c r="C13" s="11">
        <v>107.37373319020686</v>
      </c>
      <c r="D13" s="11">
        <v>6.6331572593795807</v>
      </c>
      <c r="E13" s="11">
        <v>3.0784367293831103</v>
      </c>
      <c r="F13" s="11">
        <v>6.1871583120399514</v>
      </c>
      <c r="G13" s="11">
        <v>25.665685992343342</v>
      </c>
      <c r="H13" s="11">
        <v>20.701136978796171</v>
      </c>
      <c r="I13" s="11">
        <v>8.3181133413518857</v>
      </c>
      <c r="J13" s="11">
        <v>29.574033699081255</v>
      </c>
      <c r="L13" s="21">
        <v>41274</v>
      </c>
      <c r="M13" s="22">
        <v>106.08382750749247</v>
      </c>
      <c r="N13" s="22">
        <v>8.2103423433025728</v>
      </c>
      <c r="O13" s="22">
        <v>3.3485073067387878</v>
      </c>
      <c r="P13" s="22">
        <v>5.8548282650784964</v>
      </c>
      <c r="Q13" s="22">
        <v>22.199391080842773</v>
      </c>
      <c r="R13" s="22">
        <v>22.146411331067515</v>
      </c>
      <c r="S13" s="22">
        <v>7.7152142158749131</v>
      </c>
      <c r="T13" s="23">
        <v>30.525305457094941</v>
      </c>
    </row>
    <row r="14" spans="1:20" ht="20.100000000000001" customHeight="1" x14ac:dyDescent="0.25">
      <c r="B14" s="10">
        <v>41455</v>
      </c>
      <c r="C14" s="11">
        <v>104.98861359344365</v>
      </c>
      <c r="D14" s="11">
        <v>7.2647638376759041</v>
      </c>
      <c r="E14" s="11">
        <v>2.942870060665713</v>
      </c>
      <c r="F14" s="11">
        <v>5.9310107084538259</v>
      </c>
      <c r="G14" s="11">
        <v>25.549114910113513</v>
      </c>
      <c r="H14" s="11">
        <v>20.519995589094286</v>
      </c>
      <c r="I14" s="11">
        <v>8.3803961417814161</v>
      </c>
      <c r="J14" s="11">
        <v>29.549250582236063</v>
      </c>
      <c r="L14" s="21">
        <v>41455</v>
      </c>
      <c r="M14" s="22">
        <v>103.50999819749561</v>
      </c>
      <c r="N14" s="22">
        <v>8.6142841237632322</v>
      </c>
      <c r="O14" s="22">
        <v>3.213395987588219</v>
      </c>
      <c r="P14" s="22">
        <v>5.5017519284654055</v>
      </c>
      <c r="Q14" s="22">
        <v>22.319848019487303</v>
      </c>
      <c r="R14" s="22">
        <v>21.947709746481241</v>
      </c>
      <c r="S14" s="22">
        <v>7.6604892719323772</v>
      </c>
      <c r="T14" s="23">
        <v>30.742520922282228</v>
      </c>
    </row>
    <row r="15" spans="1:20" ht="20.100000000000001" customHeight="1" x14ac:dyDescent="0.25">
      <c r="B15" s="10">
        <v>41639</v>
      </c>
      <c r="C15" s="11">
        <v>100.75884356461222</v>
      </c>
      <c r="D15" s="11">
        <v>7.271260340571402</v>
      </c>
      <c r="E15" s="11">
        <v>2.7660631741996711</v>
      </c>
      <c r="F15" s="11">
        <v>5.7748468213134139</v>
      </c>
      <c r="G15" s="11">
        <v>26.067647815012869</v>
      </c>
      <c r="H15" s="11">
        <v>20.745556645625644</v>
      </c>
      <c r="I15" s="11">
        <v>8.0596750276281401</v>
      </c>
      <c r="J15" s="11">
        <v>29.445875686119106</v>
      </c>
      <c r="L15" s="21">
        <v>41639</v>
      </c>
      <c r="M15" s="22">
        <v>98.987379134587243</v>
      </c>
      <c r="N15" s="22">
        <v>8.4908055886187555</v>
      </c>
      <c r="O15" s="22">
        <v>3.0317525294502339</v>
      </c>
      <c r="P15" s="22">
        <v>5.3413804101179156</v>
      </c>
      <c r="Q15" s="22">
        <v>22.75237121000751</v>
      </c>
      <c r="R15" s="22">
        <v>22.170666353585748</v>
      </c>
      <c r="S15" s="22">
        <v>7.4613735814033717</v>
      </c>
      <c r="T15" s="23">
        <v>30.75165032681647</v>
      </c>
    </row>
    <row r="16" spans="1:20" ht="20.100000000000001" customHeight="1" x14ac:dyDescent="0.25">
      <c r="B16" s="10">
        <v>41820</v>
      </c>
      <c r="C16" s="11">
        <v>103.42391608231547</v>
      </c>
      <c r="D16" s="11">
        <v>7.2839085254895091</v>
      </c>
      <c r="E16" s="11">
        <v>2.7498655627972135</v>
      </c>
      <c r="F16" s="11">
        <v>3.4408395211141056</v>
      </c>
      <c r="G16" s="11">
        <v>25.929778258969062</v>
      </c>
      <c r="H16" s="11">
        <v>22.219263986243341</v>
      </c>
      <c r="I16" s="11">
        <v>8.0148081310275003</v>
      </c>
      <c r="J16" s="11">
        <v>30.483331417305905</v>
      </c>
      <c r="L16" s="21">
        <v>41820</v>
      </c>
      <c r="M16" s="22">
        <v>102.15923818053163</v>
      </c>
      <c r="N16" s="22">
        <v>8.6890367590735273</v>
      </c>
      <c r="O16" s="22">
        <v>2.9954188365474779</v>
      </c>
      <c r="P16" s="22">
        <v>3.5705177113734767</v>
      </c>
      <c r="Q16" s="22">
        <v>22.356862879930191</v>
      </c>
      <c r="R16" s="22">
        <v>23.25755512298235</v>
      </c>
      <c r="S16" s="22">
        <v>7.2972254747096787</v>
      </c>
      <c r="T16" s="23">
        <v>31.833383215383314</v>
      </c>
    </row>
    <row r="17" spans="2:20" ht="20.100000000000001" customHeight="1" x14ac:dyDescent="0.25">
      <c r="B17" s="10">
        <v>42004</v>
      </c>
      <c r="C17" s="11">
        <v>110.00129399457468</v>
      </c>
      <c r="D17" s="11">
        <v>7.6754140614066522</v>
      </c>
      <c r="E17" s="11">
        <v>2.7262514678340888</v>
      </c>
      <c r="F17" s="11">
        <v>3.3558335711849239</v>
      </c>
      <c r="G17" s="11">
        <v>25.433247528224932</v>
      </c>
      <c r="H17" s="11">
        <v>22.525672294550812</v>
      </c>
      <c r="I17" s="11">
        <v>7.8314649081268115</v>
      </c>
      <c r="J17" s="11">
        <v>30.568617357772293</v>
      </c>
      <c r="L17" s="21">
        <v>42004</v>
      </c>
      <c r="M17" s="22">
        <v>109.93857849618792</v>
      </c>
      <c r="N17" s="22">
        <v>9.1469865342623162</v>
      </c>
      <c r="O17" s="22">
        <v>2.9337150193309167</v>
      </c>
      <c r="P17" s="22">
        <v>3.5009239044015357</v>
      </c>
      <c r="Q17" s="22">
        <v>21.904771070753288</v>
      </c>
      <c r="R17" s="22">
        <v>23.515880132867704</v>
      </c>
      <c r="S17" s="22">
        <v>7.2100384706521554</v>
      </c>
      <c r="T17" s="23">
        <v>31.787684867732086</v>
      </c>
    </row>
    <row r="18" spans="2:20" ht="20.100000000000001" customHeight="1" x14ac:dyDescent="0.25">
      <c r="B18" s="10">
        <v>42185</v>
      </c>
      <c r="C18" s="11">
        <v>119.14614891343696</v>
      </c>
      <c r="D18" s="11">
        <v>7.8521170985515862</v>
      </c>
      <c r="E18" s="11">
        <v>2.7922622827353001</v>
      </c>
      <c r="F18" s="11">
        <v>3.4702475909361463</v>
      </c>
      <c r="G18" s="11">
        <v>24.868340310242473</v>
      </c>
      <c r="H18" s="11">
        <v>22.566074650633443</v>
      </c>
      <c r="I18" s="11">
        <v>7.5502913406754288</v>
      </c>
      <c r="J18" s="11">
        <v>31.019872418880031</v>
      </c>
      <c r="L18" s="21">
        <v>42185</v>
      </c>
      <c r="M18" s="22">
        <v>119.41567650694572</v>
      </c>
      <c r="N18" s="22">
        <v>9.1575526895097035</v>
      </c>
      <c r="O18" s="22">
        <v>2.9950005168439495</v>
      </c>
      <c r="P18" s="22">
        <v>3.6831679786969072</v>
      </c>
      <c r="Q18" s="22">
        <v>21.466944372293316</v>
      </c>
      <c r="R18" s="22">
        <v>23.350758500861769</v>
      </c>
      <c r="S18" s="22">
        <v>6.9063535362866526</v>
      </c>
      <c r="T18" s="23">
        <v>32.440222405507726</v>
      </c>
    </row>
    <row r="19" spans="2:20" ht="20.100000000000001" customHeight="1" x14ac:dyDescent="0.25">
      <c r="B19" s="10">
        <v>42369</v>
      </c>
      <c r="C19" s="11">
        <v>119.0687966239133</v>
      </c>
      <c r="D19" s="11">
        <v>7.6108800092096613</v>
      </c>
      <c r="E19" s="11">
        <v>2.8856224633481355</v>
      </c>
      <c r="F19" s="11">
        <v>3.2907400375259597</v>
      </c>
      <c r="G19" s="11">
        <v>24.944865921485039</v>
      </c>
      <c r="H19" s="11">
        <v>22.890854106040912</v>
      </c>
      <c r="I19" s="11">
        <v>7.0310737143281035</v>
      </c>
      <c r="J19" s="11">
        <v>31.46091131544037</v>
      </c>
      <c r="L19" s="21">
        <v>42369</v>
      </c>
      <c r="M19" s="22">
        <v>119.22904718309579</v>
      </c>
      <c r="N19" s="22">
        <v>8.7808298127853206</v>
      </c>
      <c r="O19" s="22">
        <v>3.1139136881937759</v>
      </c>
      <c r="P19" s="22">
        <v>3.4776614705793754</v>
      </c>
      <c r="Q19" s="22">
        <v>21.558541098393963</v>
      </c>
      <c r="R19" s="22">
        <v>23.733121872973122</v>
      </c>
      <c r="S19" s="22">
        <v>6.3866406584227651</v>
      </c>
      <c r="T19" s="23">
        <v>32.949291398651674</v>
      </c>
    </row>
    <row r="20" spans="2:20" ht="20.100000000000001" customHeight="1" x14ac:dyDescent="0.25">
      <c r="B20" s="10">
        <v>42551</v>
      </c>
      <c r="C20" s="11">
        <v>121.52254371672146</v>
      </c>
      <c r="D20" s="11">
        <v>7.530272067473379</v>
      </c>
      <c r="E20" s="11">
        <v>2.8462836923367556</v>
      </c>
      <c r="F20" s="11">
        <v>3.8686162586620712</v>
      </c>
      <c r="G20" s="11">
        <v>24.550959137506734</v>
      </c>
      <c r="H20" s="11">
        <v>23.414495884318541</v>
      </c>
      <c r="I20" s="11">
        <v>6.6067944601851254</v>
      </c>
      <c r="J20" s="11">
        <v>31.301520146217261</v>
      </c>
      <c r="L20" s="21">
        <v>42551</v>
      </c>
      <c r="M20" s="22">
        <v>122.54924523820611</v>
      </c>
      <c r="N20" s="22">
        <v>8.7124027089927161</v>
      </c>
      <c r="O20" s="22">
        <v>3.0323481790265494</v>
      </c>
      <c r="P20" s="22">
        <v>3.9688745923743407</v>
      </c>
      <c r="Q20" s="22">
        <v>21.122108789793128</v>
      </c>
      <c r="R20" s="22">
        <v>24.246662594558511</v>
      </c>
      <c r="S20" s="22">
        <v>6.1154003005092692</v>
      </c>
      <c r="T20" s="23">
        <v>32.802202834745472</v>
      </c>
    </row>
    <row r="21" spans="2:20" ht="20.100000000000001" customHeight="1" x14ac:dyDescent="0.25">
      <c r="B21" s="10">
        <v>42735</v>
      </c>
      <c r="C21" s="11">
        <v>125.79510491075554</v>
      </c>
      <c r="D21" s="11">
        <v>7.3067237270349441</v>
      </c>
      <c r="E21" s="11">
        <v>2.8564641155835977</v>
      </c>
      <c r="F21" s="11">
        <v>3.9384188862060148</v>
      </c>
      <c r="G21" s="11">
        <v>24.607748408433668</v>
      </c>
      <c r="H21" s="11">
        <v>24.194073596176498</v>
      </c>
      <c r="I21" s="11">
        <v>6.1882378012582215</v>
      </c>
      <c r="J21" s="11">
        <v>31.043166851748321</v>
      </c>
      <c r="L21" s="21">
        <v>42735</v>
      </c>
      <c r="M21" s="22">
        <v>127.24149322088125</v>
      </c>
      <c r="N21" s="22">
        <v>8.5562474317317179</v>
      </c>
      <c r="O21" s="22">
        <v>2.9963368465133811</v>
      </c>
      <c r="P21" s="22">
        <v>3.8590632970261232</v>
      </c>
      <c r="Q21" s="22">
        <v>21.174135982572302</v>
      </c>
      <c r="R21" s="22">
        <v>25.127778204233937</v>
      </c>
      <c r="S21" s="22">
        <v>5.6479300777408197</v>
      </c>
      <c r="T21" s="23">
        <v>32.638508160181743</v>
      </c>
    </row>
    <row r="22" spans="2:20" ht="20.100000000000001" customHeight="1" x14ac:dyDescent="0.25">
      <c r="B22" s="10">
        <v>42916</v>
      </c>
      <c r="C22" s="11">
        <v>127.46543694832617</v>
      </c>
      <c r="D22" s="11">
        <v>6.8416610083175415</v>
      </c>
      <c r="E22" s="11">
        <v>2.7711757500201819</v>
      </c>
      <c r="F22" s="11">
        <v>4.1206276924720955</v>
      </c>
      <c r="G22" s="11">
        <v>24.18026027872736</v>
      </c>
      <c r="H22" s="11">
        <v>25.900893098196381</v>
      </c>
      <c r="I22" s="11">
        <v>6.3826620370164537</v>
      </c>
      <c r="J22" s="11">
        <v>29.942107181660621</v>
      </c>
      <c r="L22" s="21">
        <v>42916</v>
      </c>
      <c r="M22" s="22">
        <v>125.66197042023242</v>
      </c>
      <c r="N22" s="22">
        <v>8.1452510283577606</v>
      </c>
      <c r="O22" s="22">
        <v>2.9518081620196677</v>
      </c>
      <c r="P22" s="22">
        <v>4.2069056549343724</v>
      </c>
      <c r="Q22" s="22">
        <v>21.115445828470509</v>
      </c>
      <c r="R22" s="22">
        <v>25.897333402345481</v>
      </c>
      <c r="S22" s="22">
        <v>5.5996089538111518</v>
      </c>
      <c r="T22" s="23">
        <v>32.083646970061061</v>
      </c>
    </row>
    <row r="23" spans="2:20" ht="20.100000000000001" customHeight="1" x14ac:dyDescent="0.25">
      <c r="B23" s="10">
        <v>43100</v>
      </c>
      <c r="C23" s="11">
        <v>121.23440339291538</v>
      </c>
      <c r="D23" s="11">
        <v>6.8527757306630379</v>
      </c>
      <c r="E23" s="11">
        <v>2.8608927689680321</v>
      </c>
      <c r="F23" s="11">
        <v>4.0901642478615754</v>
      </c>
      <c r="G23" s="11">
        <v>25.329143097620744</v>
      </c>
      <c r="H23" s="11">
        <v>24.53782039233716</v>
      </c>
      <c r="I23" s="11">
        <v>5.9400071947841093</v>
      </c>
      <c r="J23" s="11">
        <v>30.523122330541234</v>
      </c>
      <c r="L23" s="21">
        <v>43100</v>
      </c>
      <c r="M23" s="22">
        <v>121.41272954381277</v>
      </c>
      <c r="N23" s="22">
        <v>7.9833214333070668</v>
      </c>
      <c r="O23" s="22">
        <v>2.9371277806818559</v>
      </c>
      <c r="P23" s="22">
        <v>4.1365747839052354</v>
      </c>
      <c r="Q23" s="22">
        <v>21.705422698426393</v>
      </c>
      <c r="R23" s="22">
        <v>25.699944238518245</v>
      </c>
      <c r="S23" s="22">
        <v>5.484755533890211</v>
      </c>
      <c r="T23" s="23">
        <v>32.052853531271005</v>
      </c>
    </row>
    <row r="24" spans="2:20" ht="20.100000000000001" customHeight="1" x14ac:dyDescent="0.25">
      <c r="B24" s="10">
        <v>43281</v>
      </c>
      <c r="C24" s="11">
        <v>122.76197233739776</v>
      </c>
      <c r="D24" s="11">
        <v>6.4439547745644585</v>
      </c>
      <c r="E24" s="11">
        <v>2.834144464194186</v>
      </c>
      <c r="F24" s="11">
        <v>4.2037915556534644</v>
      </c>
      <c r="G24" s="11">
        <v>25.191289698922407</v>
      </c>
      <c r="H24" s="11">
        <v>24.531890542465785</v>
      </c>
      <c r="I24" s="11">
        <v>5.9449274641797327</v>
      </c>
      <c r="J24" s="11">
        <v>30.989768295601621</v>
      </c>
      <c r="L24" s="21">
        <v>43281</v>
      </c>
      <c r="M24" s="22">
        <v>123.75718302895871</v>
      </c>
      <c r="N24" s="22">
        <v>7.5993918053421234</v>
      </c>
      <c r="O24" s="22">
        <v>2.8902825725474481</v>
      </c>
      <c r="P24" s="22">
        <v>4.1769814581284912</v>
      </c>
      <c r="Q24" s="22">
        <v>21.497080123079144</v>
      </c>
      <c r="R24" s="22">
        <v>25.821643707907082</v>
      </c>
      <c r="S24" s="22">
        <v>5.4009973901962267</v>
      </c>
      <c r="T24" s="23">
        <v>32.613622942799488</v>
      </c>
    </row>
    <row r="25" spans="2:20" ht="20.100000000000001" customHeight="1" x14ac:dyDescent="0.25">
      <c r="B25" s="10">
        <v>43465</v>
      </c>
      <c r="C25" s="11">
        <v>123.97873523415268</v>
      </c>
      <c r="D25" s="11">
        <v>6.2551748307553456</v>
      </c>
      <c r="E25" s="11">
        <v>3.077766245824515</v>
      </c>
      <c r="F25" s="11">
        <v>4.8871506838757677</v>
      </c>
      <c r="G25" s="11">
        <v>24.973492557180847</v>
      </c>
      <c r="H25" s="11">
        <v>23.815822958893463</v>
      </c>
      <c r="I25" s="11">
        <v>5.9000395251621569</v>
      </c>
      <c r="J25" s="11">
        <v>31.233192655838486</v>
      </c>
      <c r="L25" s="21">
        <v>43465</v>
      </c>
      <c r="M25" s="22">
        <v>125.37702001686444</v>
      </c>
      <c r="N25" s="22">
        <v>7.325982105914786</v>
      </c>
      <c r="O25" s="22">
        <v>3.1647965617357219</v>
      </c>
      <c r="P25" s="22">
        <v>5.0467106833705149</v>
      </c>
      <c r="Q25" s="22">
        <v>21.201760475012019</v>
      </c>
      <c r="R25" s="22">
        <v>25.05689297918326</v>
      </c>
      <c r="S25" s="22">
        <v>5.375100033345376</v>
      </c>
      <c r="T25" s="23">
        <v>32.828757161438318</v>
      </c>
    </row>
    <row r="26" spans="2:20" ht="20.100000000000001" customHeight="1" x14ac:dyDescent="0.25">
      <c r="B26" s="10">
        <v>43646</v>
      </c>
      <c r="C26" s="11">
        <v>129.73253264117966</v>
      </c>
      <c r="D26" s="11">
        <v>5.8829111290872378</v>
      </c>
      <c r="E26" s="11">
        <v>2.9531821604236597</v>
      </c>
      <c r="F26" s="11">
        <v>4.5807338426383373</v>
      </c>
      <c r="G26" s="11">
        <v>24.351133879852139</v>
      </c>
      <c r="H26" s="11">
        <v>24.543570410297637</v>
      </c>
      <c r="I26" s="11">
        <v>6.7861379229273782</v>
      </c>
      <c r="J26" s="11">
        <v>31.052254684108231</v>
      </c>
      <c r="L26" s="21">
        <v>43646</v>
      </c>
      <c r="M26" s="22">
        <v>129.21204342546687</v>
      </c>
      <c r="N26" s="22">
        <v>6.9161160348583079</v>
      </c>
      <c r="O26" s="22">
        <v>3.062916589873351</v>
      </c>
      <c r="P26" s="22">
        <v>4.675991755609342</v>
      </c>
      <c r="Q26" s="22">
        <v>21.10496468885113</v>
      </c>
      <c r="R26" s="22">
        <v>25.030010470122999</v>
      </c>
      <c r="S26" s="22">
        <v>6.0256088966433028</v>
      </c>
      <c r="T26" s="23">
        <v>33.184391564041569</v>
      </c>
    </row>
    <row r="27" spans="2:20" ht="20.100000000000001" customHeight="1" x14ac:dyDescent="0.25">
      <c r="B27" s="10">
        <v>43830</v>
      </c>
      <c r="C27" s="11">
        <v>131.23702751229379</v>
      </c>
      <c r="D27" s="11">
        <v>6.0707679446469749</v>
      </c>
      <c r="E27" s="11">
        <v>2.8599779139579664</v>
      </c>
      <c r="F27" s="11">
        <v>4.6200013855174564</v>
      </c>
      <c r="G27" s="11">
        <v>25.090774640420143</v>
      </c>
      <c r="H27" s="11">
        <v>23.927375283291269</v>
      </c>
      <c r="I27" s="11">
        <v>6.1086205424695947</v>
      </c>
      <c r="J27" s="11">
        <v>31.479526371090678</v>
      </c>
      <c r="L27" s="21">
        <v>43830</v>
      </c>
      <c r="M27" s="22">
        <v>132.89737481939594</v>
      </c>
      <c r="N27" s="22">
        <v>7.0017509836039356</v>
      </c>
      <c r="O27" s="22">
        <v>2.9612656660102119</v>
      </c>
      <c r="P27" s="22">
        <v>4.720338947717968</v>
      </c>
      <c r="Q27" s="22">
        <v>21.512820789067604</v>
      </c>
      <c r="R27" s="22">
        <v>25.217838793847029</v>
      </c>
      <c r="S27" s="22">
        <v>5.6110268750523211</v>
      </c>
      <c r="T27" s="23">
        <v>32.97495794470094</v>
      </c>
    </row>
    <row r="28" spans="2:20" ht="20.100000000000001" customHeight="1" x14ac:dyDescent="0.25">
      <c r="B28" s="10">
        <v>44012</v>
      </c>
      <c r="C28" s="11">
        <v>141.21184118691795</v>
      </c>
      <c r="D28" s="11">
        <v>6.259797710274408</v>
      </c>
      <c r="E28" s="11">
        <v>2.8923398883674296</v>
      </c>
      <c r="F28" s="11">
        <v>4.1210015581460056</v>
      </c>
      <c r="G28" s="11">
        <v>23.051846288090243</v>
      </c>
      <c r="H28" s="11">
        <v>27.765474664783135</v>
      </c>
      <c r="I28" s="11">
        <v>5.8325203767586</v>
      </c>
      <c r="J28" s="11">
        <v>30.230061280537718</v>
      </c>
      <c r="L28" s="21">
        <v>44012</v>
      </c>
      <c r="M28" s="22">
        <v>144.73594138613601</v>
      </c>
      <c r="N28" s="22">
        <v>7.1856719470935344</v>
      </c>
      <c r="O28" s="22">
        <v>2.9870066266235433</v>
      </c>
      <c r="P28" s="22">
        <v>4.348183280574772</v>
      </c>
      <c r="Q28" s="22">
        <v>19.582990372919838</v>
      </c>
      <c r="R28" s="22">
        <v>29.328713086178698</v>
      </c>
      <c r="S28" s="22">
        <v>5.2837994881574906</v>
      </c>
      <c r="T28" s="23">
        <v>31.283635198452103</v>
      </c>
    </row>
    <row r="29" spans="2:20" ht="20.100000000000001" customHeight="1" x14ac:dyDescent="0.25">
      <c r="B29" s="10">
        <v>44196</v>
      </c>
      <c r="C29" s="11">
        <v>141.2883388305616</v>
      </c>
      <c r="D29" s="11">
        <v>5.8265107071063715</v>
      </c>
      <c r="E29" s="11">
        <v>2.7992666320798927</v>
      </c>
      <c r="F29" s="11">
        <v>4.0282811251194133</v>
      </c>
      <c r="G29" s="11">
        <v>23.202512753928744</v>
      </c>
      <c r="H29" s="11">
        <v>29.627921242713384</v>
      </c>
      <c r="I29" s="11">
        <v>5.3422424531859916</v>
      </c>
      <c r="J29" s="11">
        <v>29.331786765313101</v>
      </c>
      <c r="L29" s="21">
        <v>44196</v>
      </c>
      <c r="M29" s="22">
        <v>144.29510977390581</v>
      </c>
      <c r="N29" s="22">
        <v>6.6573781848192297</v>
      </c>
      <c r="O29" s="22">
        <v>2.9147109228428327</v>
      </c>
      <c r="P29" s="22">
        <v>4.1921293753485358</v>
      </c>
      <c r="Q29" s="22">
        <v>19.346981893951348</v>
      </c>
      <c r="R29" s="22">
        <v>31.440382664751215</v>
      </c>
      <c r="S29" s="22">
        <v>4.9357948119816522</v>
      </c>
      <c r="T29" s="23">
        <v>30.512622146305173</v>
      </c>
    </row>
    <row r="30" spans="2:20" ht="20.100000000000001" customHeight="1" x14ac:dyDescent="0.25">
      <c r="B30" s="10">
        <v>44377</v>
      </c>
      <c r="C30" s="11">
        <v>147.67385474845008</v>
      </c>
      <c r="D30" s="11">
        <v>6.5245745771756889</v>
      </c>
      <c r="E30" s="11">
        <v>2.7366333709967776</v>
      </c>
      <c r="F30" s="11">
        <v>3.1775013451019558</v>
      </c>
      <c r="G30" s="11">
        <v>23.531819931917465</v>
      </c>
      <c r="H30" s="11">
        <v>30.199018262865629</v>
      </c>
      <c r="I30" s="11">
        <v>4.9987660379771395</v>
      </c>
      <c r="J30" s="11">
        <v>29.007756563697029</v>
      </c>
      <c r="L30" s="21">
        <v>44377</v>
      </c>
      <c r="M30" s="22">
        <v>151.5680401450623</v>
      </c>
      <c r="N30" s="22">
        <v>7.3512212658766645</v>
      </c>
      <c r="O30" s="22">
        <v>2.8895776659318315</v>
      </c>
      <c r="P30" s="22">
        <v>3.184882757007077</v>
      </c>
      <c r="Q30" s="22">
        <v>19.720638465603592</v>
      </c>
      <c r="R30" s="22">
        <v>31.946791201298989</v>
      </c>
      <c r="S30" s="22">
        <v>4.6570044512166939</v>
      </c>
      <c r="T30" s="23">
        <v>30.249884193065153</v>
      </c>
    </row>
    <row r="31" spans="2:20" ht="20.100000000000001" customHeight="1" x14ac:dyDescent="0.25">
      <c r="B31" s="10">
        <v>44561</v>
      </c>
      <c r="C31" s="11">
        <v>154.27466533041462</v>
      </c>
      <c r="D31" s="11">
        <v>6.6149303555001717</v>
      </c>
      <c r="E31" s="11">
        <v>2.8288766620732129</v>
      </c>
      <c r="F31" s="11">
        <v>3.0597132233825199</v>
      </c>
      <c r="G31" s="11">
        <v>23.539749501616527</v>
      </c>
      <c r="H31" s="11">
        <v>30.314774148281987</v>
      </c>
      <c r="I31" s="11">
        <v>4.8209672524831104</v>
      </c>
      <c r="J31" s="11">
        <v>28.981727054045937</v>
      </c>
      <c r="L31" s="21">
        <v>44561</v>
      </c>
      <c r="M31" s="22">
        <v>158.46184597781271</v>
      </c>
      <c r="N31" s="22">
        <v>7.3445364030689335</v>
      </c>
      <c r="O31" s="22">
        <v>3.074678747714426</v>
      </c>
      <c r="P31" s="22">
        <v>3.1078601046448755</v>
      </c>
      <c r="Q31" s="22">
        <v>19.722848653379096</v>
      </c>
      <c r="R31" s="22">
        <v>32.072537251790443</v>
      </c>
      <c r="S31" s="22">
        <v>4.5315844397994569</v>
      </c>
      <c r="T31" s="23">
        <v>30.145954399602772</v>
      </c>
    </row>
    <row r="32" spans="2:20" ht="20.100000000000001" customHeight="1" x14ac:dyDescent="0.25">
      <c r="B32" s="10">
        <v>44742</v>
      </c>
      <c r="C32" s="11">
        <v>160.15984493403727</v>
      </c>
      <c r="D32" s="11">
        <v>7.2425094166444275</v>
      </c>
      <c r="E32" s="11">
        <v>3.2487868476430544</v>
      </c>
      <c r="F32" s="11">
        <v>3.072470250072513</v>
      </c>
      <c r="G32" s="11">
        <v>23.120767665538594</v>
      </c>
      <c r="H32" s="11">
        <v>29.15462401407542</v>
      </c>
      <c r="I32" s="11">
        <v>4.9606122420341094</v>
      </c>
      <c r="J32" s="11">
        <v>29.349286423634389</v>
      </c>
      <c r="L32" s="21">
        <v>44742</v>
      </c>
      <c r="M32" s="22">
        <v>166.84086401874893</v>
      </c>
      <c r="N32" s="22">
        <v>7.9218466431524526</v>
      </c>
      <c r="O32" s="22">
        <v>3.4477168065891095</v>
      </c>
      <c r="P32" s="22">
        <v>3.0916656633862347</v>
      </c>
      <c r="Q32" s="22">
        <v>19.659747683694846</v>
      </c>
      <c r="R32" s="22">
        <v>30.633507095068875</v>
      </c>
      <c r="S32" s="22">
        <v>4.7087854482141829</v>
      </c>
      <c r="T32" s="23">
        <v>30.536730659894296</v>
      </c>
    </row>
    <row r="33" spans="2:20" ht="20.100000000000001" customHeight="1" x14ac:dyDescent="0.25">
      <c r="C33" s="11"/>
      <c r="D33" s="11"/>
      <c r="E33" s="11"/>
      <c r="F33" s="11"/>
      <c r="G33" s="11"/>
      <c r="H33" s="11"/>
      <c r="I33" s="11"/>
      <c r="J33" s="11"/>
      <c r="L33" s="17"/>
      <c r="M33" s="22"/>
      <c r="N33" s="22"/>
      <c r="O33" s="22"/>
      <c r="P33" s="22"/>
      <c r="Q33" s="22"/>
      <c r="R33" s="22"/>
      <c r="S33" s="22"/>
      <c r="T33" s="23"/>
    </row>
    <row r="34" spans="2:20" ht="20.100000000000001" customHeight="1" x14ac:dyDescent="0.25">
      <c r="B34" t="s">
        <v>8</v>
      </c>
      <c r="C34" s="12">
        <v>40</v>
      </c>
      <c r="D34" s="12">
        <v>40</v>
      </c>
      <c r="E34" s="12">
        <v>40</v>
      </c>
      <c r="F34" s="12">
        <v>40</v>
      </c>
      <c r="G34" s="12">
        <v>40</v>
      </c>
      <c r="H34" s="12">
        <v>40</v>
      </c>
      <c r="I34" s="12">
        <v>40</v>
      </c>
      <c r="J34" s="12">
        <v>40</v>
      </c>
      <c r="L34" s="24" t="s">
        <v>8</v>
      </c>
      <c r="M34" s="25">
        <v>18</v>
      </c>
      <c r="N34" s="25">
        <v>18</v>
      </c>
      <c r="O34" s="25">
        <v>18</v>
      </c>
      <c r="P34" s="25">
        <v>18</v>
      </c>
      <c r="Q34" s="25">
        <v>18</v>
      </c>
      <c r="R34" s="25">
        <v>18</v>
      </c>
      <c r="S34" s="25">
        <v>18</v>
      </c>
      <c r="T34" s="26">
        <v>18</v>
      </c>
    </row>
    <row r="35" spans="2:20" ht="20.100000000000001" customHeight="1" x14ac:dyDescent="0.25">
      <c r="C35" s="13"/>
      <c r="D35" s="13"/>
      <c r="E35" s="13"/>
      <c r="F35" s="13"/>
      <c r="G35" s="13"/>
      <c r="H35" s="13"/>
      <c r="I35" s="13"/>
      <c r="J35" s="13"/>
      <c r="M35" s="13"/>
      <c r="N35" s="13"/>
      <c r="O35" s="13"/>
      <c r="P35" s="13"/>
      <c r="Q35" s="13"/>
      <c r="R35" s="13"/>
      <c r="S35" s="13"/>
      <c r="T35" s="13"/>
    </row>
    <row r="36" spans="2:20" ht="20.100000000000001" customHeight="1" x14ac:dyDescent="0.25"/>
  </sheetData>
  <mergeCells count="20">
    <mergeCell ref="H7:H8"/>
    <mergeCell ref="I7:I8"/>
    <mergeCell ref="J7:J8"/>
    <mergeCell ref="C9:J9"/>
    <mergeCell ref="M9:T9"/>
    <mergeCell ref="C6:J6"/>
    <mergeCell ref="C7:C8"/>
    <mergeCell ref="D7:D8"/>
    <mergeCell ref="E7:E8"/>
    <mergeCell ref="F7:F8"/>
    <mergeCell ref="M6:T6"/>
    <mergeCell ref="M7:M8"/>
    <mergeCell ref="N7:N8"/>
    <mergeCell ref="O7:O8"/>
    <mergeCell ref="P7:P8"/>
    <mergeCell ref="Q7:Q8"/>
    <mergeCell ref="R7:R8"/>
    <mergeCell ref="S7:S8"/>
    <mergeCell ref="T7:T8"/>
    <mergeCell ref="G7:G8"/>
  </mergeCells>
  <hyperlinks>
    <hyperlink ref="A4" location="'List of contents'!A1" tooltip="Changes view to 'List of contents' sheet" display="'Back to 'List of contents'" xr:uid="{00000000-0004-0000-3200-000000000000}"/>
  </hyperlinks>
  <pageMargins left="0.75" right="0.75" top="1" bottom="1" header="0.5" footer="0.5"/>
</worksheet>
</file>

<file path=xl/worksheets/sheet5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3873243-7DBB-42D2-B34D-5546DC75A738}">
  <dimension ref="A1:AG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4.7109375" customWidth="1"/>
    <col min="8" max="33" width="10.28515625" customWidth="1"/>
  </cols>
  <sheetData>
    <row r="1" spans="1:33" ht="20.25" x14ac:dyDescent="0.35">
      <c r="A1" s="4" t="s">
        <v>291</v>
      </c>
    </row>
    <row r="2" spans="1:33" ht="20.100000000000001" customHeight="1" x14ac:dyDescent="0.3">
      <c r="A2" s="27"/>
    </row>
    <row r="3" spans="1:33" ht="20.100000000000001" customHeight="1" x14ac:dyDescent="0.25">
      <c r="A3" s="2" t="s">
        <v>292</v>
      </c>
    </row>
    <row r="4" spans="1:33" ht="20.100000000000001" customHeight="1" x14ac:dyDescent="0.25">
      <c r="A4" s="3" t="s">
        <v>2</v>
      </c>
    </row>
    <row r="5" spans="1:33" ht="20.100000000000001" customHeight="1" x14ac:dyDescent="0.25">
      <c r="G5" s="14"/>
      <c r="H5" s="52" t="s">
        <v>294</v>
      </c>
      <c r="I5" s="53"/>
      <c r="J5" s="53"/>
      <c r="K5" s="53"/>
      <c r="L5" s="53"/>
      <c r="M5" s="53"/>
      <c r="N5" s="53"/>
      <c r="O5" s="53"/>
      <c r="P5" s="53"/>
      <c r="Q5" s="53"/>
      <c r="R5" s="53"/>
      <c r="S5" s="53"/>
      <c r="T5" s="53"/>
      <c r="U5" s="53"/>
      <c r="V5" s="53"/>
      <c r="W5" s="53"/>
      <c r="X5" s="53"/>
      <c r="Y5" s="53"/>
      <c r="Z5" s="53"/>
      <c r="AA5" s="53"/>
      <c r="AB5" s="53"/>
      <c r="AC5" s="53"/>
      <c r="AD5" s="53"/>
      <c r="AE5" s="53"/>
      <c r="AF5" s="53"/>
      <c r="AG5" s="53"/>
    </row>
    <row r="6" spans="1:33" ht="20.100000000000001" customHeight="1" x14ac:dyDescent="0.25">
      <c r="C6" s="46" t="s">
        <v>293</v>
      </c>
      <c r="D6" s="47"/>
      <c r="E6" s="47"/>
      <c r="G6" s="17"/>
      <c r="H6" s="54" t="s">
        <v>295</v>
      </c>
      <c r="I6" s="61"/>
      <c r="J6" s="54" t="s">
        <v>75</v>
      </c>
      <c r="K6" s="61"/>
      <c r="L6" s="54" t="s">
        <v>296</v>
      </c>
      <c r="M6" s="61"/>
      <c r="N6" s="54" t="s">
        <v>76</v>
      </c>
      <c r="O6" s="61"/>
      <c r="P6" s="54" t="s">
        <v>297</v>
      </c>
      <c r="Q6" s="61"/>
      <c r="R6" s="54" t="s">
        <v>298</v>
      </c>
      <c r="S6" s="61"/>
      <c r="T6" s="54" t="s">
        <v>73</v>
      </c>
      <c r="U6" s="61"/>
      <c r="V6" s="54" t="s">
        <v>299</v>
      </c>
      <c r="W6" s="61"/>
      <c r="X6" s="54" t="s">
        <v>300</v>
      </c>
      <c r="Y6" s="61"/>
      <c r="Z6" s="54" t="s">
        <v>301</v>
      </c>
      <c r="AA6" s="61"/>
      <c r="AB6" s="54" t="s">
        <v>302</v>
      </c>
      <c r="AC6" s="61"/>
      <c r="AD6" s="54" t="s">
        <v>303</v>
      </c>
      <c r="AE6" s="61"/>
      <c r="AF6" s="54" t="s">
        <v>304</v>
      </c>
      <c r="AG6" s="61"/>
    </row>
    <row r="7" spans="1:33" ht="24.95" customHeight="1" x14ac:dyDescent="0.25">
      <c r="C7" s="48" t="s">
        <v>18</v>
      </c>
      <c r="D7" s="48" t="s">
        <v>30</v>
      </c>
      <c r="E7" s="48" t="s">
        <v>55</v>
      </c>
      <c r="G7" s="17"/>
      <c r="H7" s="55"/>
      <c r="I7" s="62"/>
      <c r="J7" s="55"/>
      <c r="K7" s="62"/>
      <c r="L7" s="55"/>
      <c r="M7" s="62"/>
      <c r="N7" s="55"/>
      <c r="O7" s="62"/>
      <c r="P7" s="55"/>
      <c r="Q7" s="62"/>
      <c r="R7" s="55"/>
      <c r="S7" s="62"/>
      <c r="T7" s="55"/>
      <c r="U7" s="62"/>
      <c r="V7" s="55"/>
      <c r="W7" s="62"/>
      <c r="X7" s="55"/>
      <c r="Y7" s="62"/>
      <c r="Z7" s="55"/>
      <c r="AA7" s="62"/>
      <c r="AB7" s="55"/>
      <c r="AC7" s="62"/>
      <c r="AD7" s="55"/>
      <c r="AE7" s="62"/>
      <c r="AF7" s="55"/>
      <c r="AG7" s="62"/>
    </row>
    <row r="8" spans="1:33" ht="24.95" customHeight="1" x14ac:dyDescent="0.25">
      <c r="C8" s="49"/>
      <c r="D8" s="49"/>
      <c r="E8" s="49"/>
      <c r="G8" s="17"/>
      <c r="H8" s="16"/>
      <c r="I8" s="16"/>
      <c r="J8" s="16"/>
      <c r="K8" s="16"/>
      <c r="L8" s="16"/>
      <c r="M8" s="16"/>
      <c r="N8" s="16"/>
      <c r="O8" s="16"/>
      <c r="P8" s="16"/>
      <c r="Q8" s="16"/>
      <c r="R8" s="16"/>
      <c r="S8" s="16"/>
      <c r="T8" s="16"/>
      <c r="U8" s="16"/>
      <c r="V8" s="16"/>
      <c r="W8" s="16"/>
      <c r="X8" s="16"/>
      <c r="Y8" s="16"/>
      <c r="Z8" s="16"/>
      <c r="AA8" s="16"/>
      <c r="AB8" s="16"/>
      <c r="AC8" s="16"/>
      <c r="AD8" s="16"/>
      <c r="AE8" s="16"/>
      <c r="AF8" s="16"/>
      <c r="AG8" s="16"/>
    </row>
    <row r="9" spans="1:33" ht="28.5" x14ac:dyDescent="0.25">
      <c r="G9" s="17"/>
      <c r="H9" s="18" t="s">
        <v>8</v>
      </c>
      <c r="I9" s="18" t="s">
        <v>43</v>
      </c>
      <c r="J9" s="18" t="s">
        <v>8</v>
      </c>
      <c r="K9" s="18" t="s">
        <v>43</v>
      </c>
      <c r="L9" s="18" t="s">
        <v>8</v>
      </c>
      <c r="M9" s="18" t="s">
        <v>43</v>
      </c>
      <c r="N9" s="18" t="s">
        <v>8</v>
      </c>
      <c r="O9" s="18" t="s">
        <v>43</v>
      </c>
      <c r="P9" s="18" t="s">
        <v>8</v>
      </c>
      <c r="Q9" s="18" t="s">
        <v>43</v>
      </c>
      <c r="R9" s="18" t="s">
        <v>8</v>
      </c>
      <c r="S9" s="18" t="s">
        <v>43</v>
      </c>
      <c r="T9" s="18" t="s">
        <v>8</v>
      </c>
      <c r="U9" s="18" t="s">
        <v>43</v>
      </c>
      <c r="V9" s="18" t="s">
        <v>8</v>
      </c>
      <c r="W9" s="18" t="s">
        <v>43</v>
      </c>
      <c r="X9" s="18" t="s">
        <v>8</v>
      </c>
      <c r="Y9" s="18" t="s">
        <v>43</v>
      </c>
      <c r="Z9" s="18" t="s">
        <v>8</v>
      </c>
      <c r="AA9" s="18" t="s">
        <v>43</v>
      </c>
      <c r="AB9" s="18" t="s">
        <v>8</v>
      </c>
      <c r="AC9" s="18" t="s">
        <v>43</v>
      </c>
      <c r="AD9" s="18" t="s">
        <v>8</v>
      </c>
      <c r="AE9" s="18" t="s">
        <v>43</v>
      </c>
      <c r="AF9" s="18" t="s">
        <v>8</v>
      </c>
      <c r="AG9" s="18" t="s">
        <v>43</v>
      </c>
    </row>
    <row r="10" spans="1:33" ht="20.100000000000001" customHeight="1" x14ac:dyDescent="0.25">
      <c r="B10" t="s">
        <v>86</v>
      </c>
      <c r="C10" s="11">
        <v>-2.2997606230161636</v>
      </c>
      <c r="D10" s="11">
        <v>-2.621436275858378</v>
      </c>
      <c r="E10" s="11">
        <v>3.1542349555180622</v>
      </c>
      <c r="G10" s="17" t="s">
        <v>18</v>
      </c>
      <c r="H10" s="28">
        <v>90</v>
      </c>
      <c r="I10" s="29">
        <v>-2.2997606230161636</v>
      </c>
      <c r="J10" s="28">
        <v>90</v>
      </c>
      <c r="K10" s="29">
        <v>5.7670900361406478E-2</v>
      </c>
      <c r="L10" s="28">
        <v>90</v>
      </c>
      <c r="M10" s="29">
        <v>1.2285587019880049</v>
      </c>
      <c r="N10" s="28">
        <v>90</v>
      </c>
      <c r="O10" s="29">
        <v>-8.181075980313246E-2</v>
      </c>
      <c r="P10" s="28">
        <v>90</v>
      </c>
      <c r="Q10" s="29">
        <v>-1.4505962271182239E-2</v>
      </c>
      <c r="R10" s="28">
        <v>90</v>
      </c>
      <c r="S10" s="29">
        <v>-9.3203257910769993E-5</v>
      </c>
      <c r="T10" s="28">
        <v>90</v>
      </c>
      <c r="U10" s="29">
        <v>-3.0098907108393509</v>
      </c>
      <c r="V10" s="28">
        <v>90</v>
      </c>
      <c r="W10" s="29">
        <v>0.25201690946766542</v>
      </c>
      <c r="X10" s="28">
        <v>90</v>
      </c>
      <c r="Y10" s="29">
        <v>1.5129981223492239E-2</v>
      </c>
      <c r="Z10" s="28">
        <v>90</v>
      </c>
      <c r="AA10" s="29">
        <v>-3.2518540995051209E-3</v>
      </c>
      <c r="AB10" s="28">
        <v>90</v>
      </c>
      <c r="AC10" s="29">
        <v>-1.0857749319278944</v>
      </c>
      <c r="AD10" s="28">
        <v>90</v>
      </c>
      <c r="AE10" s="29">
        <v>6.5488554815800404E-2</v>
      </c>
      <c r="AF10" s="28">
        <v>90</v>
      </c>
      <c r="AG10" s="30">
        <v>9.345608699286452E-2</v>
      </c>
    </row>
    <row r="11" spans="1:33" ht="20.100000000000001" customHeight="1" x14ac:dyDescent="0.25">
      <c r="B11" t="s">
        <v>87</v>
      </c>
      <c r="C11" s="11">
        <v>44.854262511955554</v>
      </c>
      <c r="D11" s="11">
        <v>44.854262511955554</v>
      </c>
      <c r="E11" s="11">
        <v>21.703893457102389</v>
      </c>
      <c r="G11" s="17" t="s">
        <v>30</v>
      </c>
      <c r="H11" s="31">
        <v>30</v>
      </c>
      <c r="I11" s="22">
        <v>-2.621436275858378</v>
      </c>
      <c r="J11" s="31">
        <v>30</v>
      </c>
      <c r="K11" s="22">
        <v>6.9314833235279002E-3</v>
      </c>
      <c r="L11" s="31">
        <v>30</v>
      </c>
      <c r="M11" s="22">
        <v>1.2409561776452014</v>
      </c>
      <c r="N11" s="31">
        <v>30</v>
      </c>
      <c r="O11" s="22">
        <v>-0.12877860299372113</v>
      </c>
      <c r="P11" s="31">
        <v>30</v>
      </c>
      <c r="Q11" s="22">
        <v>0.15069881780198685</v>
      </c>
      <c r="R11" s="31">
        <v>30</v>
      </c>
      <c r="S11" s="22">
        <v>1.562126419644834E-2</v>
      </c>
      <c r="T11" s="31">
        <v>30</v>
      </c>
      <c r="U11" s="22">
        <v>-3.2921228169124745</v>
      </c>
      <c r="V11" s="31">
        <v>30</v>
      </c>
      <c r="W11" s="22">
        <v>0.37918272872978975</v>
      </c>
      <c r="X11" s="31">
        <v>30</v>
      </c>
      <c r="Y11" s="22">
        <v>-9.469649033886092E-3</v>
      </c>
      <c r="Z11" s="31">
        <v>30</v>
      </c>
      <c r="AA11" s="22">
        <v>-4.5044983108150447E-3</v>
      </c>
      <c r="AB11" s="31">
        <v>30</v>
      </c>
      <c r="AC11" s="22">
        <v>-1.4361181472996543</v>
      </c>
      <c r="AD11" s="31">
        <v>30</v>
      </c>
      <c r="AE11" s="22">
        <v>7.118794119549432E-2</v>
      </c>
      <c r="AF11" s="31">
        <v>30</v>
      </c>
      <c r="AG11" s="23">
        <v>0.12528570505030884</v>
      </c>
    </row>
    <row r="12" spans="1:33" ht="20.100000000000001" customHeight="1" x14ac:dyDescent="0.25">
      <c r="B12" t="s">
        <v>88</v>
      </c>
      <c r="C12" s="11">
        <v>4.1598487606154109</v>
      </c>
      <c r="D12" s="11">
        <v>6.2297958639437736</v>
      </c>
      <c r="E12" s="11">
        <v>6.8919231411607811</v>
      </c>
      <c r="G12" s="24" t="s">
        <v>55</v>
      </c>
      <c r="H12" s="25">
        <v>41</v>
      </c>
      <c r="I12" s="32">
        <v>3.1542349555180622</v>
      </c>
      <c r="J12" s="25">
        <v>41</v>
      </c>
      <c r="K12" s="32">
        <v>0.26478280798113335</v>
      </c>
      <c r="L12" s="25">
        <v>41</v>
      </c>
      <c r="M12" s="32">
        <v>0.34746921554016069</v>
      </c>
      <c r="N12" s="25">
        <v>41</v>
      </c>
      <c r="O12" s="32">
        <v>-0.1139976226663718</v>
      </c>
      <c r="P12" s="25">
        <v>41</v>
      </c>
      <c r="Q12" s="32">
        <v>0.52970861249293666</v>
      </c>
      <c r="R12" s="25">
        <v>41</v>
      </c>
      <c r="S12" s="32">
        <v>8.4974658706121628E-2</v>
      </c>
      <c r="T12" s="25">
        <v>41</v>
      </c>
      <c r="U12" s="32">
        <v>1.2540119034916044</v>
      </c>
      <c r="V12" s="25">
        <v>41</v>
      </c>
      <c r="W12" s="32">
        <v>0.14998821732548984</v>
      </c>
      <c r="X12" s="25">
        <v>41</v>
      </c>
      <c r="Y12" s="32">
        <v>0.3749865588873551</v>
      </c>
      <c r="Z12" s="25">
        <v>41</v>
      </c>
      <c r="AA12" s="32">
        <v>0</v>
      </c>
      <c r="AB12" s="25">
        <v>41</v>
      </c>
      <c r="AC12" s="32">
        <v>2.9008389281017243E-2</v>
      </c>
      <c r="AD12" s="25">
        <v>41</v>
      </c>
      <c r="AE12" s="32">
        <v>-9.8412232588960345E-3</v>
      </c>
      <c r="AF12" s="25">
        <v>41</v>
      </c>
      <c r="AG12" s="33">
        <v>7.8474070593880493E-2</v>
      </c>
    </row>
    <row r="13" spans="1:33" ht="20.100000000000001" customHeight="1" x14ac:dyDescent="0.25">
      <c r="B13" t="s">
        <v>89</v>
      </c>
      <c r="C13" s="11">
        <v>-1.1498803115080818</v>
      </c>
      <c r="D13" s="11">
        <v>7.2034504209666839E-2</v>
      </c>
      <c r="E13" s="11">
        <v>2.4148473399676762</v>
      </c>
    </row>
    <row r="14" spans="1:33" ht="20.100000000000001" customHeight="1" x14ac:dyDescent="0.25">
      <c r="B14" t="s">
        <v>90</v>
      </c>
      <c r="C14" s="11">
        <v>-4.3284303219262927</v>
      </c>
      <c r="D14" s="11">
        <v>-3.9278721454240415</v>
      </c>
      <c r="E14" s="11">
        <v>-1.7149312696774313</v>
      </c>
    </row>
    <row r="15" spans="1:33" ht="20.100000000000001" customHeight="1" x14ac:dyDescent="0.25">
      <c r="B15" t="s">
        <v>91</v>
      </c>
      <c r="C15" s="11">
        <v>-16.502633215534949</v>
      </c>
      <c r="D15" s="11">
        <v>-14.336491231678473</v>
      </c>
      <c r="E15" s="11">
        <v>-15.80445815778379</v>
      </c>
    </row>
    <row r="16" spans="1:33" ht="20.100000000000001" customHeight="1" x14ac:dyDescent="0.25">
      <c r="C16" s="11"/>
      <c r="D16" s="11"/>
      <c r="E16" s="11"/>
    </row>
    <row r="17" spans="2:5" ht="20.100000000000001" customHeight="1" x14ac:dyDescent="0.25">
      <c r="B17" t="s">
        <v>8</v>
      </c>
      <c r="C17" s="12">
        <v>90</v>
      </c>
      <c r="D17" s="12">
        <v>30</v>
      </c>
      <c r="E17" s="12">
        <v>41</v>
      </c>
    </row>
    <row r="18" spans="2:5" ht="20.100000000000001" customHeight="1" x14ac:dyDescent="0.25"/>
  </sheetData>
  <mergeCells count="18">
    <mergeCell ref="AD6:AE7"/>
    <mergeCell ref="AF6:AG7"/>
    <mergeCell ref="C6:E6"/>
    <mergeCell ref="C7:C8"/>
    <mergeCell ref="D7:D8"/>
    <mergeCell ref="E7:E8"/>
    <mergeCell ref="H5:AG5"/>
    <mergeCell ref="H6:I7"/>
    <mergeCell ref="J6:K7"/>
    <mergeCell ref="L6:M7"/>
    <mergeCell ref="N6:O7"/>
    <mergeCell ref="P6:Q7"/>
    <mergeCell ref="R6:S7"/>
    <mergeCell ref="T6:U7"/>
    <mergeCell ref="V6:W7"/>
    <mergeCell ref="X6:Y7"/>
    <mergeCell ref="Z6:AA7"/>
    <mergeCell ref="AB6:AC7"/>
  </mergeCells>
  <hyperlinks>
    <hyperlink ref="A4" location="'List of contents'!A1" tooltip="Changes view to 'List of contents' sheet" display="'Back to 'List of contents'" xr:uid="{00000000-0004-0000-3300-000000000000}"/>
  </hyperlinks>
  <pageMargins left="0.75" right="0.75" top="1" bottom="1" header="0.5" footer="0.5"/>
</worksheet>
</file>

<file path=xl/worksheets/sheet5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E1EC69-E61F-4446-8BDA-33E3B7EE5F1F}">
  <dimension ref="A1:AG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5.5703125" customWidth="1"/>
    <col min="8" max="33" width="10.28515625" customWidth="1"/>
  </cols>
  <sheetData>
    <row r="1" spans="1:33" ht="20.25" x14ac:dyDescent="0.35">
      <c r="A1" s="4" t="s">
        <v>305</v>
      </c>
    </row>
    <row r="2" spans="1:33" ht="20.100000000000001" customHeight="1" x14ac:dyDescent="0.3">
      <c r="A2" s="5" t="s">
        <v>39</v>
      </c>
    </row>
    <row r="3" spans="1:33" ht="20.100000000000001" customHeight="1" x14ac:dyDescent="0.25">
      <c r="A3" s="2" t="s">
        <v>292</v>
      </c>
    </row>
    <row r="4" spans="1:33" ht="20.100000000000001" customHeight="1" x14ac:dyDescent="0.25">
      <c r="A4" s="3" t="s">
        <v>2</v>
      </c>
    </row>
    <row r="5" spans="1:33" ht="20.100000000000001" customHeight="1" x14ac:dyDescent="0.25">
      <c r="G5" s="14"/>
      <c r="H5" s="52" t="s">
        <v>294</v>
      </c>
      <c r="I5" s="53"/>
      <c r="J5" s="53"/>
      <c r="K5" s="53"/>
      <c r="L5" s="53"/>
      <c r="M5" s="53"/>
      <c r="N5" s="53"/>
      <c r="O5" s="53"/>
      <c r="P5" s="53"/>
      <c r="Q5" s="53"/>
      <c r="R5" s="53"/>
      <c r="S5" s="53"/>
      <c r="T5" s="53"/>
      <c r="U5" s="53"/>
      <c r="V5" s="53"/>
      <c r="W5" s="53"/>
      <c r="X5" s="53"/>
      <c r="Y5" s="53"/>
      <c r="Z5" s="53"/>
      <c r="AA5" s="53"/>
      <c r="AB5" s="53"/>
      <c r="AC5" s="53"/>
      <c r="AD5" s="53"/>
      <c r="AE5" s="53"/>
      <c r="AF5" s="53"/>
      <c r="AG5" s="53"/>
    </row>
    <row r="6" spans="1:33" ht="20.100000000000001" customHeight="1" x14ac:dyDescent="0.25">
      <c r="C6" s="46" t="s">
        <v>306</v>
      </c>
      <c r="D6" s="47"/>
      <c r="E6" s="47"/>
      <c r="G6" s="17"/>
      <c r="H6" s="54" t="s">
        <v>295</v>
      </c>
      <c r="I6" s="61"/>
      <c r="J6" s="54" t="s">
        <v>75</v>
      </c>
      <c r="K6" s="61"/>
      <c r="L6" s="54" t="s">
        <v>296</v>
      </c>
      <c r="M6" s="61"/>
      <c r="N6" s="54" t="s">
        <v>76</v>
      </c>
      <c r="O6" s="61"/>
      <c r="P6" s="54" t="s">
        <v>297</v>
      </c>
      <c r="Q6" s="61"/>
      <c r="R6" s="54" t="s">
        <v>298</v>
      </c>
      <c r="S6" s="61"/>
      <c r="T6" s="54" t="s">
        <v>73</v>
      </c>
      <c r="U6" s="61"/>
      <c r="V6" s="54" t="s">
        <v>299</v>
      </c>
      <c r="W6" s="61"/>
      <c r="X6" s="54" t="s">
        <v>300</v>
      </c>
      <c r="Y6" s="61"/>
      <c r="Z6" s="54" t="s">
        <v>301</v>
      </c>
      <c r="AA6" s="61"/>
      <c r="AB6" s="54" t="s">
        <v>302</v>
      </c>
      <c r="AC6" s="61"/>
      <c r="AD6" s="54" t="s">
        <v>303</v>
      </c>
      <c r="AE6" s="61"/>
      <c r="AF6" s="54" t="s">
        <v>304</v>
      </c>
      <c r="AG6" s="61"/>
    </row>
    <row r="7" spans="1:33" ht="24.95" customHeight="1" x14ac:dyDescent="0.25">
      <c r="C7" s="48" t="s">
        <v>14</v>
      </c>
      <c r="D7" s="48" t="s">
        <v>15</v>
      </c>
      <c r="E7" s="48" t="s">
        <v>16</v>
      </c>
      <c r="G7" s="17"/>
      <c r="H7" s="55"/>
      <c r="I7" s="62"/>
      <c r="J7" s="55"/>
      <c r="K7" s="62"/>
      <c r="L7" s="55"/>
      <c r="M7" s="62"/>
      <c r="N7" s="55"/>
      <c r="O7" s="62"/>
      <c r="P7" s="55"/>
      <c r="Q7" s="62"/>
      <c r="R7" s="55"/>
      <c r="S7" s="62"/>
      <c r="T7" s="55"/>
      <c r="U7" s="62"/>
      <c r="V7" s="55"/>
      <c r="W7" s="62"/>
      <c r="X7" s="55"/>
      <c r="Y7" s="62"/>
      <c r="Z7" s="55"/>
      <c r="AA7" s="62"/>
      <c r="AB7" s="55"/>
      <c r="AC7" s="62"/>
      <c r="AD7" s="55"/>
      <c r="AE7" s="62"/>
      <c r="AF7" s="55"/>
      <c r="AG7" s="62"/>
    </row>
    <row r="8" spans="1:33" ht="24.95" customHeight="1" x14ac:dyDescent="0.25">
      <c r="C8" s="49"/>
      <c r="D8" s="49"/>
      <c r="E8" s="49"/>
      <c r="G8" s="17"/>
      <c r="H8" s="16"/>
      <c r="I8" s="16"/>
      <c r="J8" s="16"/>
      <c r="K8" s="16"/>
      <c r="L8" s="16"/>
      <c r="M8" s="16"/>
      <c r="N8" s="16"/>
      <c r="O8" s="16"/>
      <c r="P8" s="16"/>
      <c r="Q8" s="16"/>
      <c r="R8" s="16"/>
      <c r="S8" s="16"/>
      <c r="T8" s="16"/>
      <c r="U8" s="16"/>
      <c r="V8" s="16"/>
      <c r="W8" s="16"/>
      <c r="X8" s="16"/>
      <c r="Y8" s="16"/>
      <c r="Z8" s="16"/>
      <c r="AA8" s="16"/>
      <c r="AB8" s="16"/>
      <c r="AC8" s="16"/>
      <c r="AD8" s="16"/>
      <c r="AE8" s="16"/>
      <c r="AF8" s="16"/>
      <c r="AG8" s="16"/>
    </row>
    <row r="9" spans="1:33" ht="28.5" x14ac:dyDescent="0.25">
      <c r="G9" s="17"/>
      <c r="H9" s="18" t="s">
        <v>8</v>
      </c>
      <c r="I9" s="18" t="s">
        <v>43</v>
      </c>
      <c r="J9" s="18" t="s">
        <v>8</v>
      </c>
      <c r="K9" s="18" t="s">
        <v>43</v>
      </c>
      <c r="L9" s="18" t="s">
        <v>8</v>
      </c>
      <c r="M9" s="18" t="s">
        <v>43</v>
      </c>
      <c r="N9" s="18" t="s">
        <v>8</v>
      </c>
      <c r="O9" s="18" t="s">
        <v>43</v>
      </c>
      <c r="P9" s="18" t="s">
        <v>8</v>
      </c>
      <c r="Q9" s="18" t="s">
        <v>43</v>
      </c>
      <c r="R9" s="18" t="s">
        <v>8</v>
      </c>
      <c r="S9" s="18" t="s">
        <v>43</v>
      </c>
      <c r="T9" s="18" t="s">
        <v>8</v>
      </c>
      <c r="U9" s="18" t="s">
        <v>43</v>
      </c>
      <c r="V9" s="18" t="s">
        <v>8</v>
      </c>
      <c r="W9" s="18" t="s">
        <v>43</v>
      </c>
      <c r="X9" s="18" t="s">
        <v>8</v>
      </c>
      <c r="Y9" s="18" t="s">
        <v>43</v>
      </c>
      <c r="Z9" s="18" t="s">
        <v>8</v>
      </c>
      <c r="AA9" s="18" t="s">
        <v>43</v>
      </c>
      <c r="AB9" s="18" t="s">
        <v>8</v>
      </c>
      <c r="AC9" s="18" t="s">
        <v>43</v>
      </c>
      <c r="AD9" s="18" t="s">
        <v>8</v>
      </c>
      <c r="AE9" s="18" t="s">
        <v>43</v>
      </c>
      <c r="AF9" s="18" t="s">
        <v>8</v>
      </c>
      <c r="AG9" s="18" t="s">
        <v>43</v>
      </c>
    </row>
    <row r="10" spans="1:33" ht="20.100000000000001" customHeight="1" x14ac:dyDescent="0.25">
      <c r="B10" t="s">
        <v>86</v>
      </c>
      <c r="C10" s="11">
        <v>6.0970519339400218</v>
      </c>
      <c r="D10" s="11">
        <v>-0.1054755847637628</v>
      </c>
      <c r="E10" s="11">
        <v>-6.6725380072524043</v>
      </c>
      <c r="G10" s="17" t="s">
        <v>14</v>
      </c>
      <c r="H10" s="28">
        <v>30</v>
      </c>
      <c r="I10" s="29">
        <v>6.0970519339400218</v>
      </c>
      <c r="J10" s="28">
        <v>30</v>
      </c>
      <c r="K10" s="29">
        <v>0.15484353231828302</v>
      </c>
      <c r="L10" s="28">
        <v>30</v>
      </c>
      <c r="M10" s="29">
        <v>1.2087721920152001</v>
      </c>
      <c r="N10" s="28">
        <v>30</v>
      </c>
      <c r="O10" s="29">
        <v>0.82138883663129447</v>
      </c>
      <c r="P10" s="28">
        <v>30</v>
      </c>
      <c r="Q10" s="29">
        <v>7.5122893764619628E-2</v>
      </c>
      <c r="R10" s="28">
        <v>30</v>
      </c>
      <c r="S10" s="29">
        <v>-1.9105915073865203E-2</v>
      </c>
      <c r="T10" s="28">
        <v>30</v>
      </c>
      <c r="U10" s="29">
        <v>1.9810957559782219</v>
      </c>
      <c r="V10" s="28">
        <v>30</v>
      </c>
      <c r="W10" s="29">
        <v>0.84097069926655776</v>
      </c>
      <c r="X10" s="28">
        <v>30</v>
      </c>
      <c r="Y10" s="29">
        <v>-0.13320618464500442</v>
      </c>
      <c r="Z10" s="28">
        <v>30</v>
      </c>
      <c r="AA10" s="29">
        <v>-2.2667221559224023E-3</v>
      </c>
      <c r="AB10" s="28">
        <v>30</v>
      </c>
      <c r="AC10" s="29">
        <v>3.209206405378949E-2</v>
      </c>
      <c r="AD10" s="28">
        <v>30</v>
      </c>
      <c r="AE10" s="29">
        <v>0.22089838925795205</v>
      </c>
      <c r="AF10" s="28">
        <v>30</v>
      </c>
      <c r="AG10" s="30">
        <v>8.2156807280409881E-3</v>
      </c>
    </row>
    <row r="11" spans="1:33" ht="20.100000000000001" customHeight="1" x14ac:dyDescent="0.25">
      <c r="B11" t="s">
        <v>87</v>
      </c>
      <c r="C11" s="11">
        <v>44.854262511955554</v>
      </c>
      <c r="D11" s="11">
        <v>19.409148332291213</v>
      </c>
      <c r="E11" s="11">
        <v>27.583634330547095</v>
      </c>
      <c r="G11" s="17" t="s">
        <v>15</v>
      </c>
      <c r="H11" s="31">
        <v>21</v>
      </c>
      <c r="I11" s="22">
        <v>-0.1054755847637628</v>
      </c>
      <c r="J11" s="31">
        <v>21</v>
      </c>
      <c r="K11" s="22">
        <v>6.9734716028927113E-2</v>
      </c>
      <c r="L11" s="31">
        <v>21</v>
      </c>
      <c r="M11" s="22">
        <v>0.62366358517723608</v>
      </c>
      <c r="N11" s="31">
        <v>21</v>
      </c>
      <c r="O11" s="22">
        <v>-0.78089950787428508</v>
      </c>
      <c r="P11" s="31">
        <v>21</v>
      </c>
      <c r="Q11" s="22">
        <v>-0.29437737514381229</v>
      </c>
      <c r="R11" s="31">
        <v>21</v>
      </c>
      <c r="S11" s="22">
        <v>-9.4742916231329057E-3</v>
      </c>
      <c r="T11" s="31">
        <v>21</v>
      </c>
      <c r="U11" s="22">
        <v>-2.1603115710244909</v>
      </c>
      <c r="V11" s="31">
        <v>21</v>
      </c>
      <c r="W11" s="22">
        <v>4.0791800275281904E-2</v>
      </c>
      <c r="X11" s="31">
        <v>21</v>
      </c>
      <c r="Y11" s="22">
        <v>2.6055737486656501</v>
      </c>
      <c r="Z11" s="31">
        <v>21</v>
      </c>
      <c r="AA11" s="22">
        <v>-1.1132573044922087E-2</v>
      </c>
      <c r="AB11" s="31">
        <v>21</v>
      </c>
      <c r="AC11" s="22">
        <v>-0.39505449798888492</v>
      </c>
      <c r="AD11" s="31">
        <v>21</v>
      </c>
      <c r="AE11" s="22">
        <v>0.2260168495634044</v>
      </c>
      <c r="AF11" s="31">
        <v>21</v>
      </c>
      <c r="AG11" s="23">
        <v>3.4321172581059536E-7</v>
      </c>
    </row>
    <row r="12" spans="1:33" ht="20.100000000000001" customHeight="1" x14ac:dyDescent="0.25">
      <c r="B12" t="s">
        <v>88</v>
      </c>
      <c r="C12" s="11">
        <v>10.549849276714856</v>
      </c>
      <c r="D12" s="11">
        <v>-6.6025868438922053E-2</v>
      </c>
      <c r="E12" s="11">
        <v>-0.25915263832704649</v>
      </c>
      <c r="G12" s="24" t="s">
        <v>16</v>
      </c>
      <c r="H12" s="25">
        <v>39</v>
      </c>
      <c r="I12" s="32">
        <v>-6.6725380072524043</v>
      </c>
      <c r="J12" s="25">
        <v>39</v>
      </c>
      <c r="K12" s="32">
        <v>1.3130236182110497E-2</v>
      </c>
      <c r="L12" s="25">
        <v>39</v>
      </c>
      <c r="M12" s="32">
        <v>1.5116729600557104</v>
      </c>
      <c r="N12" s="25">
        <v>39</v>
      </c>
      <c r="O12" s="32">
        <v>-0.12678947517255917</v>
      </c>
      <c r="P12" s="25">
        <v>39</v>
      </c>
      <c r="Q12" s="32">
        <v>7.6784285859399837E-2</v>
      </c>
      <c r="R12" s="25">
        <v>39</v>
      </c>
      <c r="S12" s="32">
        <v>1.1815244020347579E-2</v>
      </c>
      <c r="T12" s="25">
        <v>39</v>
      </c>
      <c r="U12" s="32">
        <v>-5.4021965129125986</v>
      </c>
      <c r="V12" s="25">
        <v>39</v>
      </c>
      <c r="W12" s="32">
        <v>0.11140566252325963</v>
      </c>
      <c r="X12" s="25">
        <v>39</v>
      </c>
      <c r="Y12" s="32">
        <v>-1.1036281431860466</v>
      </c>
      <c r="Z12" s="25">
        <v>39</v>
      </c>
      <c r="AA12" s="32">
        <v>-6.2891530562280922E-5</v>
      </c>
      <c r="AB12" s="25">
        <v>39</v>
      </c>
      <c r="AC12" s="32">
        <v>-1.84924049201197</v>
      </c>
      <c r="AD12" s="25">
        <v>39</v>
      </c>
      <c r="AE12" s="32">
        <v>-6.9992557105590214E-2</v>
      </c>
      <c r="AF12" s="25">
        <v>39</v>
      </c>
      <c r="AG12" s="33">
        <v>0.17022585487375708</v>
      </c>
    </row>
    <row r="13" spans="1:33" ht="20.100000000000001" customHeight="1" x14ac:dyDescent="0.25">
      <c r="B13" t="s">
        <v>89</v>
      </c>
      <c r="C13" s="11">
        <v>5.7738733836449665</v>
      </c>
      <c r="D13" s="11">
        <v>-1.0167844419429199</v>
      </c>
      <c r="E13" s="11">
        <v>-3.8545742802802954</v>
      </c>
    </row>
    <row r="14" spans="1:33" ht="20.100000000000001" customHeight="1" x14ac:dyDescent="0.25">
      <c r="B14" t="s">
        <v>90</v>
      </c>
      <c r="C14" s="11">
        <v>2.7206565976577481</v>
      </c>
      <c r="D14" s="11">
        <v>-4.5104039736927035</v>
      </c>
      <c r="E14" s="11">
        <v>-9.009933178050499</v>
      </c>
    </row>
    <row r="15" spans="1:33" ht="20.100000000000001" customHeight="1" x14ac:dyDescent="0.25">
      <c r="B15" t="s">
        <v>91</v>
      </c>
      <c r="C15" s="11">
        <v>-12.295548472619812</v>
      </c>
      <c r="D15" s="11">
        <v>-7.6301303959400002</v>
      </c>
      <c r="E15" s="11">
        <v>-16.502633215534949</v>
      </c>
    </row>
    <row r="16" spans="1:33" ht="20.100000000000001" customHeight="1" x14ac:dyDescent="0.25">
      <c r="C16" s="11"/>
      <c r="D16" s="11"/>
      <c r="E16" s="11"/>
    </row>
    <row r="17" spans="2:5" ht="20.100000000000001" customHeight="1" x14ac:dyDescent="0.25">
      <c r="B17" t="s">
        <v>8</v>
      </c>
      <c r="C17" s="12">
        <v>30</v>
      </c>
      <c r="D17" s="12">
        <v>21</v>
      </c>
      <c r="E17" s="12">
        <v>39</v>
      </c>
    </row>
    <row r="18" spans="2:5" ht="20.100000000000001" customHeight="1" x14ac:dyDescent="0.25"/>
  </sheetData>
  <mergeCells count="18">
    <mergeCell ref="AD6:AE7"/>
    <mergeCell ref="AF6:AG7"/>
    <mergeCell ref="C6:E6"/>
    <mergeCell ref="C7:C8"/>
    <mergeCell ref="D7:D8"/>
    <mergeCell ref="E7:E8"/>
    <mergeCell ref="H5:AG5"/>
    <mergeCell ref="H6:I7"/>
    <mergeCell ref="J6:K7"/>
    <mergeCell ref="L6:M7"/>
    <mergeCell ref="N6:O7"/>
    <mergeCell ref="P6:Q7"/>
    <mergeCell ref="R6:S7"/>
    <mergeCell ref="T6:U7"/>
    <mergeCell ref="V6:W7"/>
    <mergeCell ref="X6:Y7"/>
    <mergeCell ref="Z6:AA7"/>
    <mergeCell ref="AB6:AC7"/>
  </mergeCells>
  <hyperlinks>
    <hyperlink ref="A4" location="'List of contents'!A1" tooltip="Changes view to 'List of contents' sheet" display="'Back to 'List of contents'" xr:uid="{00000000-0004-0000-3400-000000000000}"/>
  </hyperlinks>
  <pageMargins left="0.75" right="0.75" top="1" bottom="1" header="0.5" footer="0.5"/>
</worksheet>
</file>

<file path=xl/worksheets/sheet5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5D974B7-F3C1-46B0-8BA5-332A6085AD92}">
  <dimension ref="A1:AE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4.7109375" customWidth="1"/>
    <col min="8" max="31" width="10.28515625" customWidth="1"/>
  </cols>
  <sheetData>
    <row r="1" spans="1:31" ht="20.25" x14ac:dyDescent="0.35">
      <c r="A1" s="4" t="s">
        <v>307</v>
      </c>
    </row>
    <row r="2" spans="1:31" ht="20.100000000000001" customHeight="1" x14ac:dyDescent="0.3">
      <c r="A2" s="27"/>
    </row>
    <row r="3" spans="1:31" ht="20.100000000000001" customHeight="1" x14ac:dyDescent="0.25">
      <c r="A3" s="2" t="s">
        <v>308</v>
      </c>
    </row>
    <row r="4" spans="1:31" ht="20.100000000000001" customHeight="1" x14ac:dyDescent="0.25">
      <c r="A4" s="3" t="s">
        <v>2</v>
      </c>
    </row>
    <row r="5" spans="1:31" ht="20.100000000000001" customHeight="1" x14ac:dyDescent="0.25">
      <c r="G5" s="14"/>
      <c r="H5" s="52" t="s">
        <v>294</v>
      </c>
      <c r="I5" s="53"/>
      <c r="J5" s="53"/>
      <c r="K5" s="53"/>
      <c r="L5" s="53"/>
      <c r="M5" s="53"/>
      <c r="N5" s="53"/>
      <c r="O5" s="53"/>
      <c r="P5" s="53"/>
      <c r="Q5" s="53"/>
      <c r="R5" s="53"/>
      <c r="S5" s="53"/>
      <c r="T5" s="53"/>
      <c r="U5" s="53"/>
      <c r="V5" s="53"/>
      <c r="W5" s="53"/>
      <c r="X5" s="53"/>
      <c r="Y5" s="53"/>
      <c r="Z5" s="53"/>
      <c r="AA5" s="53"/>
      <c r="AB5" s="53"/>
      <c r="AC5" s="53"/>
      <c r="AD5" s="53"/>
      <c r="AE5" s="53"/>
    </row>
    <row r="6" spans="1:31" ht="20.100000000000001" customHeight="1" x14ac:dyDescent="0.25">
      <c r="C6" s="46" t="s">
        <v>309</v>
      </c>
      <c r="D6" s="47"/>
      <c r="E6" s="47"/>
      <c r="G6" s="17"/>
      <c r="H6" s="54" t="s">
        <v>295</v>
      </c>
      <c r="I6" s="61"/>
      <c r="J6" s="54" t="s">
        <v>75</v>
      </c>
      <c r="K6" s="61"/>
      <c r="L6" s="54" t="s">
        <v>296</v>
      </c>
      <c r="M6" s="61"/>
      <c r="N6" s="54" t="s">
        <v>76</v>
      </c>
      <c r="O6" s="61"/>
      <c r="P6" s="54" t="s">
        <v>297</v>
      </c>
      <c r="Q6" s="61"/>
      <c r="R6" s="54" t="s">
        <v>298</v>
      </c>
      <c r="S6" s="61"/>
      <c r="T6" s="54" t="s">
        <v>73</v>
      </c>
      <c r="U6" s="61"/>
      <c r="V6" s="54" t="s">
        <v>300</v>
      </c>
      <c r="W6" s="61"/>
      <c r="X6" s="54" t="s">
        <v>301</v>
      </c>
      <c r="Y6" s="61"/>
      <c r="Z6" s="54" t="s">
        <v>302</v>
      </c>
      <c r="AA6" s="61"/>
      <c r="AB6" s="54" t="s">
        <v>303</v>
      </c>
      <c r="AC6" s="61"/>
      <c r="AD6" s="54" t="s">
        <v>304</v>
      </c>
      <c r="AE6" s="61"/>
    </row>
    <row r="7" spans="1:31" ht="24.95" customHeight="1" x14ac:dyDescent="0.25">
      <c r="C7" s="48" t="s">
        <v>18</v>
      </c>
      <c r="D7" s="48" t="s">
        <v>30</v>
      </c>
      <c r="E7" s="48" t="s">
        <v>55</v>
      </c>
      <c r="G7" s="17"/>
      <c r="H7" s="55"/>
      <c r="I7" s="62"/>
      <c r="J7" s="55"/>
      <c r="K7" s="62"/>
      <c r="L7" s="55"/>
      <c r="M7" s="62"/>
      <c r="N7" s="55"/>
      <c r="O7" s="62"/>
      <c r="P7" s="55"/>
      <c r="Q7" s="62"/>
      <c r="R7" s="55"/>
      <c r="S7" s="62"/>
      <c r="T7" s="55"/>
      <c r="U7" s="62"/>
      <c r="V7" s="55"/>
      <c r="W7" s="62"/>
      <c r="X7" s="55"/>
      <c r="Y7" s="62"/>
      <c r="Z7" s="55"/>
      <c r="AA7" s="62"/>
      <c r="AB7" s="55"/>
      <c r="AC7" s="62"/>
      <c r="AD7" s="55"/>
      <c r="AE7" s="62"/>
    </row>
    <row r="8" spans="1:31" ht="24.95" customHeight="1" x14ac:dyDescent="0.25">
      <c r="C8" s="49"/>
      <c r="D8" s="49"/>
      <c r="E8" s="49"/>
      <c r="G8" s="17"/>
      <c r="H8" s="16"/>
      <c r="I8" s="16"/>
      <c r="J8" s="16"/>
      <c r="K8" s="16"/>
      <c r="L8" s="16"/>
      <c r="M8" s="16"/>
      <c r="N8" s="16"/>
      <c r="O8" s="16"/>
      <c r="P8" s="16"/>
      <c r="Q8" s="16"/>
      <c r="R8" s="16"/>
      <c r="S8" s="16"/>
      <c r="T8" s="16"/>
      <c r="U8" s="16"/>
      <c r="V8" s="16"/>
      <c r="W8" s="16"/>
      <c r="X8" s="16"/>
      <c r="Y8" s="16"/>
      <c r="Z8" s="16"/>
      <c r="AA8" s="16"/>
      <c r="AB8" s="16"/>
      <c r="AC8" s="16"/>
      <c r="AD8" s="16"/>
      <c r="AE8" s="16"/>
    </row>
    <row r="9" spans="1:31" ht="28.5" x14ac:dyDescent="0.25">
      <c r="G9" s="17"/>
      <c r="H9" s="18" t="s">
        <v>8</v>
      </c>
      <c r="I9" s="18" t="s">
        <v>43</v>
      </c>
      <c r="J9" s="18" t="s">
        <v>8</v>
      </c>
      <c r="K9" s="18" t="s">
        <v>43</v>
      </c>
      <c r="L9" s="18" t="s">
        <v>8</v>
      </c>
      <c r="M9" s="18" t="s">
        <v>43</v>
      </c>
      <c r="N9" s="18" t="s">
        <v>8</v>
      </c>
      <c r="O9" s="18" t="s">
        <v>43</v>
      </c>
      <c r="P9" s="18" t="s">
        <v>8</v>
      </c>
      <c r="Q9" s="18" t="s">
        <v>43</v>
      </c>
      <c r="R9" s="18" t="s">
        <v>8</v>
      </c>
      <c r="S9" s="18" t="s">
        <v>43</v>
      </c>
      <c r="T9" s="18" t="s">
        <v>8</v>
      </c>
      <c r="U9" s="18" t="s">
        <v>43</v>
      </c>
      <c r="V9" s="18" t="s">
        <v>8</v>
      </c>
      <c r="W9" s="18" t="s">
        <v>43</v>
      </c>
      <c r="X9" s="18" t="s">
        <v>8</v>
      </c>
      <c r="Y9" s="18" t="s">
        <v>43</v>
      </c>
      <c r="Z9" s="18" t="s">
        <v>8</v>
      </c>
      <c r="AA9" s="18" t="s">
        <v>43</v>
      </c>
      <c r="AB9" s="18" t="s">
        <v>8</v>
      </c>
      <c r="AC9" s="18" t="s">
        <v>43</v>
      </c>
      <c r="AD9" s="18" t="s">
        <v>8</v>
      </c>
      <c r="AE9" s="18" t="s">
        <v>43</v>
      </c>
    </row>
    <row r="10" spans="1:31" ht="20.100000000000001" customHeight="1" x14ac:dyDescent="0.25">
      <c r="B10" t="s">
        <v>86</v>
      </c>
      <c r="C10" s="11">
        <v>1.1767052535545877</v>
      </c>
      <c r="D10" s="11">
        <v>1.5382491568469319</v>
      </c>
      <c r="E10" s="11">
        <v>3.8155707820799987</v>
      </c>
      <c r="G10" s="17" t="s">
        <v>18</v>
      </c>
      <c r="H10" s="28">
        <v>82</v>
      </c>
      <c r="I10" s="29">
        <v>1.1767052535545877</v>
      </c>
      <c r="J10" s="28">
        <v>82</v>
      </c>
      <c r="K10" s="29">
        <v>0.19782743845024106</v>
      </c>
      <c r="L10" s="28">
        <v>82</v>
      </c>
      <c r="M10" s="29">
        <v>2.0231532653830095</v>
      </c>
      <c r="N10" s="28">
        <v>82</v>
      </c>
      <c r="O10" s="29">
        <v>0.431807019942757</v>
      </c>
      <c r="P10" s="28">
        <v>82</v>
      </c>
      <c r="Q10" s="29">
        <v>-4.6389135230367473E-2</v>
      </c>
      <c r="R10" s="28">
        <v>82</v>
      </c>
      <c r="S10" s="29">
        <v>-2.9805802981598326E-4</v>
      </c>
      <c r="T10" s="28">
        <v>82</v>
      </c>
      <c r="U10" s="29">
        <v>1.3717334391971288</v>
      </c>
      <c r="V10" s="28">
        <v>82</v>
      </c>
      <c r="W10" s="29">
        <v>-2.4056104641161538</v>
      </c>
      <c r="X10" s="28">
        <v>82</v>
      </c>
      <c r="Y10" s="29">
        <v>-6.8688514221707828E-6</v>
      </c>
      <c r="Z10" s="28">
        <v>82</v>
      </c>
      <c r="AA10" s="29">
        <v>-0.81678939352557245</v>
      </c>
      <c r="AB10" s="28">
        <v>82</v>
      </c>
      <c r="AC10" s="29">
        <v>0.12241144936035969</v>
      </c>
      <c r="AD10" s="28">
        <v>82</v>
      </c>
      <c r="AE10" s="30">
        <v>0.29886656097442388</v>
      </c>
    </row>
    <row r="11" spans="1:31" ht="20.100000000000001" customHeight="1" x14ac:dyDescent="0.25">
      <c r="B11" t="s">
        <v>87</v>
      </c>
      <c r="C11" s="11">
        <v>117.08204636125122</v>
      </c>
      <c r="D11" s="11">
        <v>62.503554237211809</v>
      </c>
      <c r="E11" s="11">
        <v>84.529698582465741</v>
      </c>
      <c r="G11" s="17" t="s">
        <v>30</v>
      </c>
      <c r="H11" s="31">
        <v>22</v>
      </c>
      <c r="I11" s="22">
        <v>1.5382491568469319</v>
      </c>
      <c r="J11" s="31">
        <v>22</v>
      </c>
      <c r="K11" s="22">
        <v>6.6590194145417841E-3</v>
      </c>
      <c r="L11" s="31">
        <v>22</v>
      </c>
      <c r="M11" s="22">
        <v>2.2815228731205264</v>
      </c>
      <c r="N11" s="31">
        <v>22</v>
      </c>
      <c r="O11" s="22">
        <v>0.8715736543935112</v>
      </c>
      <c r="P11" s="31">
        <v>22</v>
      </c>
      <c r="Q11" s="22">
        <v>0.59603606987203439</v>
      </c>
      <c r="R11" s="31">
        <v>22</v>
      </c>
      <c r="S11" s="22">
        <v>6.178440583600274E-2</v>
      </c>
      <c r="T11" s="31">
        <v>22</v>
      </c>
      <c r="U11" s="22">
        <v>2.5384255256413049</v>
      </c>
      <c r="V11" s="31">
        <v>22</v>
      </c>
      <c r="W11" s="22">
        <v>-4.0581528041424875</v>
      </c>
      <c r="X11" s="31">
        <v>22</v>
      </c>
      <c r="Y11" s="22">
        <v>-9.7292447166150153E-6</v>
      </c>
      <c r="Z11" s="31">
        <v>22</v>
      </c>
      <c r="AA11" s="22">
        <v>-1.3555645700514516</v>
      </c>
      <c r="AB11" s="31">
        <v>22</v>
      </c>
      <c r="AC11" s="22">
        <v>0.10045125443513887</v>
      </c>
      <c r="AD11" s="31">
        <v>22</v>
      </c>
      <c r="AE11" s="23">
        <v>0.49552345757252803</v>
      </c>
    </row>
    <row r="12" spans="1:31" ht="20.100000000000001" customHeight="1" x14ac:dyDescent="0.25">
      <c r="B12" t="s">
        <v>88</v>
      </c>
      <c r="C12" s="11">
        <v>5.3771395624867129</v>
      </c>
      <c r="D12" s="11">
        <v>7.1847478054530853</v>
      </c>
      <c r="E12" s="11">
        <v>7.5359484707535831</v>
      </c>
      <c r="G12" s="24" t="s">
        <v>55</v>
      </c>
      <c r="H12" s="25">
        <v>41</v>
      </c>
      <c r="I12" s="32">
        <v>3.8155707820799987</v>
      </c>
      <c r="J12" s="25">
        <v>41</v>
      </c>
      <c r="K12" s="32">
        <v>0.45944579301523708</v>
      </c>
      <c r="L12" s="25">
        <v>41</v>
      </c>
      <c r="M12" s="32">
        <v>0.53648355279281734</v>
      </c>
      <c r="N12" s="25">
        <v>41</v>
      </c>
      <c r="O12" s="32">
        <v>-5.9874241613438732E-2</v>
      </c>
      <c r="P12" s="25">
        <v>41</v>
      </c>
      <c r="Q12" s="32">
        <v>0.90303507964729601</v>
      </c>
      <c r="R12" s="25">
        <v>41</v>
      </c>
      <c r="S12" s="32">
        <v>0.14486284701234217</v>
      </c>
      <c r="T12" s="25">
        <v>41</v>
      </c>
      <c r="U12" s="32">
        <v>0.55131808799452253</v>
      </c>
      <c r="V12" s="25">
        <v>41</v>
      </c>
      <c r="W12" s="32">
        <v>1.1040269091959789</v>
      </c>
      <c r="X12" s="25">
        <v>41</v>
      </c>
      <c r="Y12" s="32">
        <v>0</v>
      </c>
      <c r="Z12" s="25">
        <v>41</v>
      </c>
      <c r="AA12" s="32">
        <v>5.9269051815102336E-2</v>
      </c>
      <c r="AB12" s="25">
        <v>41</v>
      </c>
      <c r="AC12" s="32">
        <v>-1.6777091442028432E-2</v>
      </c>
      <c r="AD12" s="25">
        <v>41</v>
      </c>
      <c r="AE12" s="33">
        <v>0.13378079366217088</v>
      </c>
    </row>
    <row r="13" spans="1:31" ht="20.100000000000001" customHeight="1" x14ac:dyDescent="0.25">
      <c r="B13" t="s">
        <v>89</v>
      </c>
      <c r="C13" s="11">
        <v>0.77973672577170916</v>
      </c>
      <c r="D13" s="11">
        <v>3.6096727327593396</v>
      </c>
      <c r="E13" s="11">
        <v>3.7331506781596913</v>
      </c>
    </row>
    <row r="14" spans="1:31" ht="20.100000000000001" customHeight="1" x14ac:dyDescent="0.25">
      <c r="B14" t="s">
        <v>90</v>
      </c>
      <c r="C14" s="11">
        <v>-0.98780867605159672</v>
      </c>
      <c r="D14" s="11">
        <v>0.28394879118247168</v>
      </c>
      <c r="E14" s="11">
        <v>-0.89665729983778331</v>
      </c>
    </row>
    <row r="15" spans="1:31" ht="20.100000000000001" customHeight="1" x14ac:dyDescent="0.25">
      <c r="B15" t="s">
        <v>91</v>
      </c>
      <c r="C15" s="11">
        <v>-17.695731359673381</v>
      </c>
      <c r="D15" s="11">
        <v>-6.9957908293711082</v>
      </c>
      <c r="E15" s="11">
        <v>-18.450268466127422</v>
      </c>
    </row>
    <row r="16" spans="1:31" ht="20.100000000000001" customHeight="1" x14ac:dyDescent="0.25">
      <c r="C16" s="11"/>
      <c r="D16" s="11"/>
      <c r="E16" s="11"/>
    </row>
    <row r="17" spans="2:5" ht="20.100000000000001" customHeight="1" x14ac:dyDescent="0.25">
      <c r="B17" t="s">
        <v>8</v>
      </c>
      <c r="C17" s="12">
        <v>81</v>
      </c>
      <c r="D17" s="12">
        <v>22</v>
      </c>
      <c r="E17" s="12">
        <v>41</v>
      </c>
    </row>
    <row r="18" spans="2:5" ht="20.100000000000001" customHeight="1" x14ac:dyDescent="0.25"/>
  </sheetData>
  <mergeCells count="17">
    <mergeCell ref="AD6:AE7"/>
    <mergeCell ref="C6:E6"/>
    <mergeCell ref="C7:C8"/>
    <mergeCell ref="D7:D8"/>
    <mergeCell ref="E7:E8"/>
    <mergeCell ref="H5:AE5"/>
    <mergeCell ref="H6:I7"/>
    <mergeCell ref="J6:K7"/>
    <mergeCell ref="L6:M7"/>
    <mergeCell ref="N6:O7"/>
    <mergeCell ref="P6:Q7"/>
    <mergeCell ref="R6:S7"/>
    <mergeCell ref="T6:U7"/>
    <mergeCell ref="V6:W7"/>
    <mergeCell ref="X6:Y7"/>
    <mergeCell ref="Z6:AA7"/>
    <mergeCell ref="AB6:AC7"/>
  </mergeCells>
  <hyperlinks>
    <hyperlink ref="A4" location="'List of contents'!A1" tooltip="Changes view to 'List of contents' sheet" display="'Back to 'List of contents'" xr:uid="{00000000-0004-0000-3500-000000000000}"/>
  </hyperlinks>
  <pageMargins left="0.75" right="0.75" top="1" bottom="1" header="0.5" footer="0.5"/>
</worksheet>
</file>

<file path=xl/worksheets/sheet5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5CE7BB-199F-468C-90A7-5DAB5874C86A}">
  <dimension ref="A1:AE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5.5703125" customWidth="1"/>
    <col min="8" max="31" width="10.28515625" customWidth="1"/>
  </cols>
  <sheetData>
    <row r="1" spans="1:31" ht="20.25" x14ac:dyDescent="0.35">
      <c r="A1" s="4" t="s">
        <v>310</v>
      </c>
    </row>
    <row r="2" spans="1:31" ht="20.100000000000001" customHeight="1" x14ac:dyDescent="0.3">
      <c r="A2" s="5" t="s">
        <v>39</v>
      </c>
    </row>
    <row r="3" spans="1:31" ht="20.100000000000001" customHeight="1" x14ac:dyDescent="0.25">
      <c r="A3" s="2" t="s">
        <v>308</v>
      </c>
    </row>
    <row r="4" spans="1:31" ht="20.100000000000001" customHeight="1" x14ac:dyDescent="0.25">
      <c r="A4" s="3" t="s">
        <v>2</v>
      </c>
    </row>
    <row r="5" spans="1:31" ht="20.100000000000001" customHeight="1" x14ac:dyDescent="0.25">
      <c r="G5" s="14"/>
      <c r="H5" s="52" t="s">
        <v>294</v>
      </c>
      <c r="I5" s="53"/>
      <c r="J5" s="53"/>
      <c r="K5" s="53"/>
      <c r="L5" s="53"/>
      <c r="M5" s="53"/>
      <c r="N5" s="53"/>
      <c r="O5" s="53"/>
      <c r="P5" s="53"/>
      <c r="Q5" s="53"/>
      <c r="R5" s="53"/>
      <c r="S5" s="53"/>
      <c r="T5" s="53"/>
      <c r="U5" s="53"/>
      <c r="V5" s="53"/>
      <c r="W5" s="53"/>
      <c r="X5" s="53"/>
      <c r="Y5" s="53"/>
      <c r="Z5" s="53"/>
      <c r="AA5" s="53"/>
      <c r="AB5" s="53"/>
      <c r="AC5" s="53"/>
      <c r="AD5" s="53"/>
      <c r="AE5" s="53"/>
    </row>
    <row r="6" spans="1:31" ht="20.100000000000001" customHeight="1" x14ac:dyDescent="0.25">
      <c r="C6" s="46" t="s">
        <v>311</v>
      </c>
      <c r="D6" s="47"/>
      <c r="E6" s="47"/>
      <c r="G6" s="17"/>
      <c r="H6" s="54" t="s">
        <v>295</v>
      </c>
      <c r="I6" s="61"/>
      <c r="J6" s="54" t="s">
        <v>75</v>
      </c>
      <c r="K6" s="61"/>
      <c r="L6" s="54" t="s">
        <v>296</v>
      </c>
      <c r="M6" s="61"/>
      <c r="N6" s="54" t="s">
        <v>76</v>
      </c>
      <c r="O6" s="61"/>
      <c r="P6" s="54" t="s">
        <v>297</v>
      </c>
      <c r="Q6" s="61"/>
      <c r="R6" s="54" t="s">
        <v>298</v>
      </c>
      <c r="S6" s="61"/>
      <c r="T6" s="54" t="s">
        <v>73</v>
      </c>
      <c r="U6" s="61"/>
      <c r="V6" s="54" t="s">
        <v>300</v>
      </c>
      <c r="W6" s="61"/>
      <c r="X6" s="54" t="s">
        <v>301</v>
      </c>
      <c r="Y6" s="61"/>
      <c r="Z6" s="54" t="s">
        <v>302</v>
      </c>
      <c r="AA6" s="61"/>
      <c r="AB6" s="54" t="s">
        <v>303</v>
      </c>
      <c r="AC6" s="61"/>
      <c r="AD6" s="54" t="s">
        <v>304</v>
      </c>
      <c r="AE6" s="61"/>
    </row>
    <row r="7" spans="1:31" ht="24.95" customHeight="1" x14ac:dyDescent="0.25">
      <c r="C7" s="48" t="s">
        <v>14</v>
      </c>
      <c r="D7" s="48" t="s">
        <v>15</v>
      </c>
      <c r="E7" s="48" t="s">
        <v>16</v>
      </c>
      <c r="G7" s="17"/>
      <c r="H7" s="55"/>
      <c r="I7" s="62"/>
      <c r="J7" s="55"/>
      <c r="K7" s="62"/>
      <c r="L7" s="55"/>
      <c r="M7" s="62"/>
      <c r="N7" s="55"/>
      <c r="O7" s="62"/>
      <c r="P7" s="55"/>
      <c r="Q7" s="62"/>
      <c r="R7" s="55"/>
      <c r="S7" s="62"/>
      <c r="T7" s="55"/>
      <c r="U7" s="62"/>
      <c r="V7" s="55"/>
      <c r="W7" s="62"/>
      <c r="X7" s="55"/>
      <c r="Y7" s="62"/>
      <c r="Z7" s="55"/>
      <c r="AA7" s="62"/>
      <c r="AB7" s="55"/>
      <c r="AC7" s="62"/>
      <c r="AD7" s="55"/>
      <c r="AE7" s="62"/>
    </row>
    <row r="8" spans="1:31" ht="24.95" customHeight="1" x14ac:dyDescent="0.25">
      <c r="C8" s="49"/>
      <c r="D8" s="49"/>
      <c r="E8" s="49"/>
      <c r="G8" s="17"/>
      <c r="H8" s="16"/>
      <c r="I8" s="16"/>
      <c r="J8" s="16"/>
      <c r="K8" s="16"/>
      <c r="L8" s="16"/>
      <c r="M8" s="16"/>
      <c r="N8" s="16"/>
      <c r="O8" s="16"/>
      <c r="P8" s="16"/>
      <c r="Q8" s="16"/>
      <c r="R8" s="16"/>
      <c r="S8" s="16"/>
      <c r="T8" s="16"/>
      <c r="U8" s="16"/>
      <c r="V8" s="16"/>
      <c r="W8" s="16"/>
      <c r="X8" s="16"/>
      <c r="Y8" s="16"/>
      <c r="Z8" s="16"/>
      <c r="AA8" s="16"/>
      <c r="AB8" s="16"/>
      <c r="AC8" s="16"/>
      <c r="AD8" s="16"/>
      <c r="AE8" s="16"/>
    </row>
    <row r="9" spans="1:31" ht="28.5" x14ac:dyDescent="0.25">
      <c r="G9" s="17"/>
      <c r="H9" s="18" t="s">
        <v>8</v>
      </c>
      <c r="I9" s="18" t="s">
        <v>43</v>
      </c>
      <c r="J9" s="18" t="s">
        <v>8</v>
      </c>
      <c r="K9" s="18" t="s">
        <v>43</v>
      </c>
      <c r="L9" s="18" t="s">
        <v>8</v>
      </c>
      <c r="M9" s="18" t="s">
        <v>43</v>
      </c>
      <c r="N9" s="18" t="s">
        <v>8</v>
      </c>
      <c r="O9" s="18" t="s">
        <v>43</v>
      </c>
      <c r="P9" s="18" t="s">
        <v>8</v>
      </c>
      <c r="Q9" s="18" t="s">
        <v>43</v>
      </c>
      <c r="R9" s="18" t="s">
        <v>8</v>
      </c>
      <c r="S9" s="18" t="s">
        <v>43</v>
      </c>
      <c r="T9" s="18" t="s">
        <v>8</v>
      </c>
      <c r="U9" s="18" t="s">
        <v>43</v>
      </c>
      <c r="V9" s="18" t="s">
        <v>8</v>
      </c>
      <c r="W9" s="18" t="s">
        <v>43</v>
      </c>
      <c r="X9" s="18" t="s">
        <v>8</v>
      </c>
      <c r="Y9" s="18" t="s">
        <v>43</v>
      </c>
      <c r="Z9" s="18" t="s">
        <v>8</v>
      </c>
      <c r="AA9" s="18" t="s">
        <v>43</v>
      </c>
      <c r="AB9" s="18" t="s">
        <v>8</v>
      </c>
      <c r="AC9" s="18" t="s">
        <v>43</v>
      </c>
      <c r="AD9" s="18" t="s">
        <v>8</v>
      </c>
      <c r="AE9" s="18" t="s">
        <v>43</v>
      </c>
    </row>
    <row r="10" spans="1:31" ht="20.100000000000001" customHeight="1" x14ac:dyDescent="0.25">
      <c r="B10" t="s">
        <v>86</v>
      </c>
      <c r="C10" s="11">
        <v>7.8277399391563325</v>
      </c>
      <c r="D10" s="11">
        <v>-4.5655370192019031</v>
      </c>
      <c r="E10" s="11">
        <v>0.64786820662828215</v>
      </c>
      <c r="G10" s="17" t="s">
        <v>14</v>
      </c>
      <c r="H10" s="28">
        <v>30</v>
      </c>
      <c r="I10" s="29">
        <v>7.8277399391563325</v>
      </c>
      <c r="J10" s="28">
        <v>30</v>
      </c>
      <c r="K10" s="29">
        <v>0.85544247279632968</v>
      </c>
      <c r="L10" s="28">
        <v>30</v>
      </c>
      <c r="M10" s="29">
        <v>0.60383825308433936</v>
      </c>
      <c r="N10" s="28">
        <v>30</v>
      </c>
      <c r="O10" s="29">
        <v>2.1698264457146399</v>
      </c>
      <c r="P10" s="28">
        <v>30</v>
      </c>
      <c r="Q10" s="29">
        <v>0.24941015031134081</v>
      </c>
      <c r="R10" s="28">
        <v>30</v>
      </c>
      <c r="S10" s="29">
        <v>-6.3432183075097223E-2</v>
      </c>
      <c r="T10" s="28">
        <v>30</v>
      </c>
      <c r="U10" s="29">
        <v>2.0684792294030934</v>
      </c>
      <c r="V10" s="28">
        <v>30</v>
      </c>
      <c r="W10" s="29">
        <v>1.0996106298643369</v>
      </c>
      <c r="X10" s="28">
        <v>30</v>
      </c>
      <c r="Y10" s="29">
        <v>-2.7108925078962663E-5</v>
      </c>
      <c r="Z10" s="28">
        <v>30</v>
      </c>
      <c r="AA10" s="29">
        <v>0.43930004708934839</v>
      </c>
      <c r="AB10" s="28">
        <v>30</v>
      </c>
      <c r="AC10" s="29">
        <v>0.3780157085092275</v>
      </c>
      <c r="AD10" s="28">
        <v>30</v>
      </c>
      <c r="AE10" s="30">
        <v>2.7276294383853115E-2</v>
      </c>
    </row>
    <row r="11" spans="1:31" ht="20.100000000000001" customHeight="1" x14ac:dyDescent="0.25">
      <c r="B11" t="s">
        <v>87</v>
      </c>
      <c r="C11" s="11">
        <v>117.08204636125122</v>
      </c>
      <c r="D11" s="11">
        <v>6.4695889635120283</v>
      </c>
      <c r="E11" s="11">
        <v>62.503554237211809</v>
      </c>
      <c r="G11" s="17" t="s">
        <v>15</v>
      </c>
      <c r="H11" s="31">
        <v>13</v>
      </c>
      <c r="I11" s="22">
        <v>-4.5655370192019031</v>
      </c>
      <c r="J11" s="31">
        <v>13</v>
      </c>
      <c r="K11" s="22">
        <v>-0.27674610966948288</v>
      </c>
      <c r="L11" s="31">
        <v>13</v>
      </c>
      <c r="M11" s="22">
        <v>9.8186839635249046E-2</v>
      </c>
      <c r="N11" s="31">
        <v>13</v>
      </c>
      <c r="O11" s="22">
        <v>-0.85414936517154183</v>
      </c>
      <c r="P11" s="31">
        <v>13</v>
      </c>
      <c r="Q11" s="22">
        <v>-1.2420509167007137</v>
      </c>
      <c r="R11" s="31">
        <v>13</v>
      </c>
      <c r="S11" s="22">
        <v>-3.9974378431268068E-2</v>
      </c>
      <c r="T11" s="31">
        <v>13</v>
      </c>
      <c r="U11" s="22">
        <v>-3.4552829313480791</v>
      </c>
      <c r="V11" s="31">
        <v>13</v>
      </c>
      <c r="W11" s="22">
        <v>1.0710138858841793</v>
      </c>
      <c r="X11" s="31">
        <v>13</v>
      </c>
      <c r="Y11" s="22">
        <v>-6.1278594386261673E-6</v>
      </c>
      <c r="Z11" s="31">
        <v>13</v>
      </c>
      <c r="AA11" s="22">
        <v>0</v>
      </c>
      <c r="AB11" s="31">
        <v>13</v>
      </c>
      <c r="AC11" s="22">
        <v>0.13347063636407511</v>
      </c>
      <c r="AD11" s="31">
        <v>13</v>
      </c>
      <c r="AE11" s="23">
        <v>1.4480951141616442E-6</v>
      </c>
    </row>
    <row r="12" spans="1:31" ht="20.100000000000001" customHeight="1" x14ac:dyDescent="0.25">
      <c r="B12" t="s">
        <v>88</v>
      </c>
      <c r="C12" s="11">
        <v>12.587279284087449</v>
      </c>
      <c r="D12" s="11">
        <v>0.49363581476828799</v>
      </c>
      <c r="E12" s="11">
        <v>0.87008338401411001</v>
      </c>
      <c r="G12" s="24" t="s">
        <v>16</v>
      </c>
      <c r="H12" s="25">
        <v>39</v>
      </c>
      <c r="I12" s="32">
        <v>0.64786820662828215</v>
      </c>
      <c r="J12" s="25">
        <v>39</v>
      </c>
      <c r="K12" s="32">
        <v>0.11697763640468059</v>
      </c>
      <c r="L12" s="25">
        <v>39</v>
      </c>
      <c r="M12" s="32">
        <v>3.1015931817353004</v>
      </c>
      <c r="N12" s="25">
        <v>39</v>
      </c>
      <c r="O12" s="32">
        <v>0.22784403536841288</v>
      </c>
      <c r="P12" s="25">
        <v>39</v>
      </c>
      <c r="Q12" s="32">
        <v>0.21828894273259841</v>
      </c>
      <c r="R12" s="25">
        <v>39</v>
      </c>
      <c r="S12" s="32">
        <v>3.3589387417784958E-2</v>
      </c>
      <c r="T12" s="25">
        <v>39</v>
      </c>
      <c r="U12" s="32">
        <v>2.6114493026869163</v>
      </c>
      <c r="V12" s="25">
        <v>39</v>
      </c>
      <c r="W12" s="32">
        <v>-4.6774669813037395</v>
      </c>
      <c r="X12" s="25">
        <v>39</v>
      </c>
      <c r="Y12" s="32">
        <v>-1.3067577369402796E-7</v>
      </c>
      <c r="Z12" s="25">
        <v>39</v>
      </c>
      <c r="AA12" s="32">
        <v>-1.4993995569848706</v>
      </c>
      <c r="AB12" s="25">
        <v>39</v>
      </c>
      <c r="AC12" s="32">
        <v>3.1059752897573345E-2</v>
      </c>
      <c r="AD12" s="25">
        <v>39</v>
      </c>
      <c r="AE12" s="33">
        <v>0.48393263634939809</v>
      </c>
    </row>
    <row r="13" spans="1:31" ht="20.100000000000001" customHeight="1" x14ac:dyDescent="0.25">
      <c r="B13" t="s">
        <v>89</v>
      </c>
      <c r="C13" s="11">
        <v>7.5187129316903647</v>
      </c>
      <c r="D13" s="11">
        <v>-3.0051023266334878</v>
      </c>
      <c r="E13" s="11">
        <v>0.32393410331414108</v>
      </c>
    </row>
    <row r="14" spans="1:31" ht="20.100000000000001" customHeight="1" x14ac:dyDescent="0.25">
      <c r="B14" t="s">
        <v>90</v>
      </c>
      <c r="C14" s="11">
        <v>4.5272683172443555</v>
      </c>
      <c r="D14" s="11">
        <v>-5.1697649037126601</v>
      </c>
      <c r="E14" s="11">
        <v>-1.3380498074585667</v>
      </c>
    </row>
    <row r="15" spans="1:31" ht="20.100000000000001" customHeight="1" x14ac:dyDescent="0.25">
      <c r="B15" t="s">
        <v>91</v>
      </c>
      <c r="C15" s="11">
        <v>-11.857205505654193</v>
      </c>
      <c r="D15" s="11">
        <v>-7.3154239764739541</v>
      </c>
      <c r="E15" s="11">
        <v>-17.695731359673381</v>
      </c>
    </row>
    <row r="16" spans="1:31" ht="20.100000000000001" customHeight="1" x14ac:dyDescent="0.25">
      <c r="C16" s="11"/>
      <c r="D16" s="11"/>
      <c r="E16" s="11"/>
    </row>
    <row r="17" spans="2:5" ht="20.100000000000001" customHeight="1" x14ac:dyDescent="0.25">
      <c r="B17" t="s">
        <v>8</v>
      </c>
      <c r="C17" s="12">
        <v>30</v>
      </c>
      <c r="D17" s="12">
        <v>13</v>
      </c>
      <c r="E17" s="12">
        <v>38</v>
      </c>
    </row>
    <row r="18" spans="2:5" ht="20.100000000000001" customHeight="1" x14ac:dyDescent="0.25"/>
  </sheetData>
  <mergeCells count="17">
    <mergeCell ref="AD6:AE7"/>
    <mergeCell ref="C6:E6"/>
    <mergeCell ref="C7:C8"/>
    <mergeCell ref="D7:D8"/>
    <mergeCell ref="E7:E8"/>
    <mergeCell ref="H5:AE5"/>
    <mergeCell ref="H6:I7"/>
    <mergeCell ref="J6:K7"/>
    <mergeCell ref="L6:M7"/>
    <mergeCell ref="N6:O7"/>
    <mergeCell ref="P6:Q7"/>
    <mergeCell ref="R6:S7"/>
    <mergeCell ref="T6:U7"/>
    <mergeCell ref="V6:W7"/>
    <mergeCell ref="X6:Y7"/>
    <mergeCell ref="Z6:AA7"/>
    <mergeCell ref="AB6:AC7"/>
  </mergeCells>
  <hyperlinks>
    <hyperlink ref="A4" location="'List of contents'!A1" tooltip="Changes view to 'List of contents' sheet" display="'Back to 'List of contents'" xr:uid="{00000000-0004-0000-3600-000000000000}"/>
  </hyperlinks>
  <pageMargins left="0.75" right="0.75" top="1" bottom="1" header="0.5" footer="0.5"/>
</worksheet>
</file>

<file path=xl/worksheets/sheet5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FFA1DBB-9FF8-469E-875A-06C113B976CE}">
  <dimension ref="A1:AC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4.7109375" customWidth="1"/>
    <col min="8" max="29" width="10.28515625" customWidth="1"/>
  </cols>
  <sheetData>
    <row r="1" spans="1:29" ht="22.5" x14ac:dyDescent="0.35">
      <c r="A1" s="4" t="s">
        <v>312</v>
      </c>
    </row>
    <row r="2" spans="1:29" ht="20.100000000000001" customHeight="1" x14ac:dyDescent="0.3">
      <c r="A2" s="27"/>
    </row>
    <row r="3" spans="1:29" ht="20.100000000000001" customHeight="1" x14ac:dyDescent="0.25">
      <c r="A3" s="2" t="s">
        <v>313</v>
      </c>
    </row>
    <row r="4" spans="1:29" ht="20.100000000000001" customHeight="1" x14ac:dyDescent="0.25">
      <c r="A4" s="3" t="s">
        <v>2</v>
      </c>
    </row>
    <row r="5" spans="1:29" ht="20.100000000000001" customHeight="1" x14ac:dyDescent="0.25">
      <c r="G5" s="14"/>
      <c r="H5" s="52" t="s">
        <v>294</v>
      </c>
      <c r="I5" s="53"/>
      <c r="J5" s="53"/>
      <c r="K5" s="53"/>
      <c r="L5" s="53"/>
      <c r="M5" s="53"/>
      <c r="N5" s="53"/>
      <c r="O5" s="53"/>
      <c r="P5" s="53"/>
      <c r="Q5" s="53"/>
      <c r="R5" s="53"/>
      <c r="S5" s="53"/>
      <c r="T5" s="53"/>
      <c r="U5" s="53"/>
      <c r="V5" s="53"/>
      <c r="W5" s="53"/>
      <c r="X5" s="53"/>
      <c r="Y5" s="53"/>
      <c r="Z5" s="53"/>
      <c r="AA5" s="53"/>
      <c r="AB5" s="53"/>
      <c r="AC5" s="53"/>
    </row>
    <row r="6" spans="1:29" ht="20.100000000000001" customHeight="1" x14ac:dyDescent="0.25">
      <c r="C6" s="46" t="s">
        <v>314</v>
      </c>
      <c r="D6" s="47"/>
      <c r="E6" s="47"/>
      <c r="G6" s="17"/>
      <c r="H6" s="54" t="s">
        <v>295</v>
      </c>
      <c r="I6" s="61"/>
      <c r="J6" s="54" t="s">
        <v>75</v>
      </c>
      <c r="K6" s="61"/>
      <c r="L6" s="54" t="s">
        <v>74</v>
      </c>
      <c r="M6" s="61"/>
      <c r="N6" s="54" t="s">
        <v>76</v>
      </c>
      <c r="O6" s="61"/>
      <c r="P6" s="54" t="s">
        <v>315</v>
      </c>
      <c r="Q6" s="61"/>
      <c r="R6" s="54" t="s">
        <v>73</v>
      </c>
      <c r="S6" s="61"/>
      <c r="T6" s="54" t="s">
        <v>299</v>
      </c>
      <c r="U6" s="61"/>
      <c r="V6" s="54" t="s">
        <v>301</v>
      </c>
      <c r="W6" s="61"/>
      <c r="X6" s="54" t="s">
        <v>300</v>
      </c>
      <c r="Y6" s="61"/>
      <c r="Z6" s="54" t="s">
        <v>303</v>
      </c>
      <c r="AA6" s="61"/>
      <c r="AB6" s="54" t="s">
        <v>302</v>
      </c>
      <c r="AC6" s="61"/>
    </row>
    <row r="7" spans="1:29" ht="24.95" customHeight="1" x14ac:dyDescent="0.25">
      <c r="C7" s="48" t="s">
        <v>18</v>
      </c>
      <c r="D7" s="48" t="s">
        <v>30</v>
      </c>
      <c r="E7" s="48" t="s">
        <v>55</v>
      </c>
      <c r="G7" s="17"/>
      <c r="H7" s="55"/>
      <c r="I7" s="62"/>
      <c r="J7" s="55"/>
      <c r="K7" s="62"/>
      <c r="L7" s="55"/>
      <c r="M7" s="62"/>
      <c r="N7" s="55"/>
      <c r="O7" s="62"/>
      <c r="P7" s="55"/>
      <c r="Q7" s="62"/>
      <c r="R7" s="55"/>
      <c r="S7" s="62"/>
      <c r="T7" s="55"/>
      <c r="U7" s="62"/>
      <c r="V7" s="55"/>
      <c r="W7" s="62"/>
      <c r="X7" s="55"/>
      <c r="Y7" s="62"/>
      <c r="Z7" s="55"/>
      <c r="AA7" s="62"/>
      <c r="AB7" s="55"/>
      <c r="AC7" s="62"/>
    </row>
    <row r="8" spans="1:29" ht="24.95" customHeight="1" x14ac:dyDescent="0.25">
      <c r="C8" s="49"/>
      <c r="D8" s="49"/>
      <c r="E8" s="49"/>
      <c r="G8" s="17"/>
      <c r="H8" s="16"/>
      <c r="I8" s="16"/>
      <c r="J8" s="16"/>
      <c r="K8" s="16"/>
      <c r="L8" s="16"/>
      <c r="M8" s="16"/>
      <c r="N8" s="16"/>
      <c r="O8" s="16"/>
      <c r="P8" s="16"/>
      <c r="Q8" s="16"/>
      <c r="R8" s="16"/>
      <c r="S8" s="16"/>
      <c r="T8" s="16"/>
      <c r="U8" s="16"/>
      <c r="V8" s="16"/>
      <c r="W8" s="16"/>
      <c r="X8" s="16"/>
      <c r="Y8" s="16"/>
      <c r="Z8" s="16"/>
      <c r="AA8" s="16"/>
      <c r="AB8" s="16"/>
      <c r="AC8" s="16"/>
    </row>
    <row r="9" spans="1:29" ht="28.5" x14ac:dyDescent="0.25">
      <c r="G9" s="17"/>
      <c r="H9" s="18" t="s">
        <v>8</v>
      </c>
      <c r="I9" s="18" t="s">
        <v>43</v>
      </c>
      <c r="J9" s="18" t="s">
        <v>8</v>
      </c>
      <c r="K9" s="18" t="s">
        <v>43</v>
      </c>
      <c r="L9" s="18" t="s">
        <v>8</v>
      </c>
      <c r="M9" s="18" t="s">
        <v>43</v>
      </c>
      <c r="N9" s="18" t="s">
        <v>8</v>
      </c>
      <c r="O9" s="18" t="s">
        <v>43</v>
      </c>
      <c r="P9" s="18" t="s">
        <v>8</v>
      </c>
      <c r="Q9" s="18" t="s">
        <v>43</v>
      </c>
      <c r="R9" s="18" t="s">
        <v>8</v>
      </c>
      <c r="S9" s="18" t="s">
        <v>43</v>
      </c>
      <c r="T9" s="18" t="s">
        <v>8</v>
      </c>
      <c r="U9" s="18" t="s">
        <v>43</v>
      </c>
      <c r="V9" s="18" t="s">
        <v>8</v>
      </c>
      <c r="W9" s="18" t="s">
        <v>43</v>
      </c>
      <c r="X9" s="18" t="s">
        <v>8</v>
      </c>
      <c r="Y9" s="18" t="s">
        <v>43</v>
      </c>
      <c r="Z9" s="18" t="s">
        <v>8</v>
      </c>
      <c r="AA9" s="18" t="s">
        <v>43</v>
      </c>
      <c r="AB9" s="18" t="s">
        <v>8</v>
      </c>
      <c r="AC9" s="18" t="s">
        <v>43</v>
      </c>
    </row>
    <row r="10" spans="1:29" ht="20.100000000000001" customHeight="1" x14ac:dyDescent="0.25">
      <c r="B10" t="s">
        <v>86</v>
      </c>
      <c r="C10" s="11">
        <v>-3.8814564883286988</v>
      </c>
      <c r="D10" s="11">
        <v>-4.0290429250282411</v>
      </c>
      <c r="E10" s="11">
        <v>2.2158731893399666</v>
      </c>
      <c r="G10" s="17" t="s">
        <v>18</v>
      </c>
      <c r="H10" s="28">
        <v>73</v>
      </c>
      <c r="I10" s="29">
        <v>-3.8814564883286988</v>
      </c>
      <c r="J10" s="28">
        <v>74</v>
      </c>
      <c r="K10" s="29">
        <v>-5.2517327197595083E-3</v>
      </c>
      <c r="L10" s="28">
        <v>74</v>
      </c>
      <c r="M10" s="29">
        <v>0.86698792346196951</v>
      </c>
      <c r="N10" s="28">
        <v>74</v>
      </c>
      <c r="O10" s="29">
        <v>-0.29041908634280433</v>
      </c>
      <c r="P10" s="28">
        <v>74</v>
      </c>
      <c r="Q10" s="29">
        <v>5.86234273715439E-3</v>
      </c>
      <c r="R10" s="28">
        <v>74</v>
      </c>
      <c r="S10" s="29">
        <v>-5.003421522596736</v>
      </c>
      <c r="T10" s="28">
        <v>74</v>
      </c>
      <c r="U10" s="29">
        <v>0.36667763614997378</v>
      </c>
      <c r="V10" s="28">
        <v>74</v>
      </c>
      <c r="W10" s="29">
        <v>-4.2127805626454417E-3</v>
      </c>
      <c r="X10" s="28">
        <v>74</v>
      </c>
      <c r="Y10" s="29">
        <v>1.1551740916021889</v>
      </c>
      <c r="Z10" s="28">
        <v>74</v>
      </c>
      <c r="AA10" s="29">
        <v>-6.8356814094163013E-2</v>
      </c>
      <c r="AB10" s="28">
        <v>74</v>
      </c>
      <c r="AC10" s="30">
        <v>-1.1652363176122764</v>
      </c>
    </row>
    <row r="11" spans="1:29" ht="20.100000000000001" customHeight="1" x14ac:dyDescent="0.25">
      <c r="B11" t="s">
        <v>87</v>
      </c>
      <c r="C11" s="11">
        <v>44.257882404231523</v>
      </c>
      <c r="D11" s="11">
        <v>44.257882404231523</v>
      </c>
      <c r="E11" s="11">
        <v>26.441055051817912</v>
      </c>
      <c r="G11" s="17" t="s">
        <v>30</v>
      </c>
      <c r="H11" s="31">
        <v>30</v>
      </c>
      <c r="I11" s="22">
        <v>-4.0290429250282411</v>
      </c>
      <c r="J11" s="31">
        <v>30</v>
      </c>
      <c r="K11" s="22">
        <v>8.1052114641673202E-3</v>
      </c>
      <c r="L11" s="31">
        <v>30</v>
      </c>
      <c r="M11" s="22">
        <v>0.88876927956994134</v>
      </c>
      <c r="N11" s="31">
        <v>30</v>
      </c>
      <c r="O11" s="22">
        <v>-0.46729037552806296</v>
      </c>
      <c r="P11" s="31">
        <v>30</v>
      </c>
      <c r="Q11" s="22">
        <v>1.2538537154602056E-2</v>
      </c>
      <c r="R11" s="31">
        <v>30</v>
      </c>
      <c r="S11" s="22">
        <v>-5.265153649904728</v>
      </c>
      <c r="T11" s="31">
        <v>30</v>
      </c>
      <c r="U11" s="22">
        <v>0.50749534727876044</v>
      </c>
      <c r="V11" s="31">
        <v>30</v>
      </c>
      <c r="W11" s="22">
        <v>-5.3655387711112907E-3</v>
      </c>
      <c r="X11" s="31">
        <v>30</v>
      </c>
      <c r="Y11" s="22">
        <v>1.3909852051469882</v>
      </c>
      <c r="Z11" s="31">
        <v>30</v>
      </c>
      <c r="AA11" s="22">
        <v>-2.5715444423288381E-2</v>
      </c>
      <c r="AB11" s="31">
        <v>30</v>
      </c>
      <c r="AC11" s="23">
        <v>-1.4084250314325624</v>
      </c>
    </row>
    <row r="12" spans="1:29" ht="20.100000000000001" customHeight="1" x14ac:dyDescent="0.25">
      <c r="B12" t="s">
        <v>88</v>
      </c>
      <c r="C12" s="11">
        <v>3.573709563073721</v>
      </c>
      <c r="D12" s="11">
        <v>6.5900345484869449</v>
      </c>
      <c r="E12" s="11">
        <v>5.8402315992138227</v>
      </c>
      <c r="G12" s="24" t="s">
        <v>55</v>
      </c>
      <c r="H12" s="25">
        <v>23</v>
      </c>
      <c r="I12" s="32">
        <v>2.2158731893399666</v>
      </c>
      <c r="J12" s="25">
        <v>23</v>
      </c>
      <c r="K12" s="32">
        <v>-1.1422253214041814E-2</v>
      </c>
      <c r="L12" s="25">
        <v>23</v>
      </c>
      <c r="M12" s="32">
        <v>7.9278955442745574E-2</v>
      </c>
      <c r="N12" s="25">
        <v>23</v>
      </c>
      <c r="O12" s="32">
        <v>-0.19079266294173308</v>
      </c>
      <c r="P12" s="25">
        <v>23</v>
      </c>
      <c r="Q12" s="32">
        <v>0</v>
      </c>
      <c r="R12" s="25">
        <v>23</v>
      </c>
      <c r="S12" s="32">
        <v>2.2510560425036479</v>
      </c>
      <c r="T12" s="25">
        <v>23</v>
      </c>
      <c r="U12" s="32">
        <v>0.3628047665923384</v>
      </c>
      <c r="V12" s="25">
        <v>23</v>
      </c>
      <c r="W12" s="32">
        <v>0</v>
      </c>
      <c r="X12" s="25">
        <v>23</v>
      </c>
      <c r="Y12" s="32">
        <v>-0.65944037407818779</v>
      </c>
      <c r="Z12" s="25">
        <v>23</v>
      </c>
      <c r="AA12" s="32">
        <v>0</v>
      </c>
      <c r="AB12" s="25">
        <v>23</v>
      </c>
      <c r="AC12" s="33">
        <v>-1.3928115291586598E-2</v>
      </c>
    </row>
    <row r="13" spans="1:29" ht="20.100000000000001" customHeight="1" x14ac:dyDescent="0.25">
      <c r="B13" t="s">
        <v>89</v>
      </c>
      <c r="C13" s="11">
        <v>-1.9407282441643494</v>
      </c>
      <c r="D13" s="11">
        <v>-1.2899791684970636</v>
      </c>
      <c r="E13" s="11">
        <v>0.65814679933534637</v>
      </c>
    </row>
    <row r="14" spans="1:29" ht="20.100000000000001" customHeight="1" x14ac:dyDescent="0.25">
      <c r="B14" t="s">
        <v>90</v>
      </c>
      <c r="C14" s="11">
        <v>-6.6063070039183511</v>
      </c>
      <c r="D14" s="11">
        <v>-4.8201477328851778</v>
      </c>
      <c r="E14" s="11">
        <v>-4.9884141544370806</v>
      </c>
    </row>
    <row r="15" spans="1:29" ht="20.100000000000001" customHeight="1" x14ac:dyDescent="0.25">
      <c r="B15" t="s">
        <v>91</v>
      </c>
      <c r="C15" s="11">
        <v>-22.86219556350833</v>
      </c>
      <c r="D15" s="11">
        <v>-22.86219556350833</v>
      </c>
      <c r="E15" s="11">
        <v>-20.436477675608852</v>
      </c>
    </row>
    <row r="16" spans="1:29" ht="20.100000000000001" customHeight="1" x14ac:dyDescent="0.25">
      <c r="C16" s="11"/>
      <c r="D16" s="11"/>
      <c r="E16" s="11"/>
    </row>
    <row r="17" spans="2:5" ht="20.100000000000001" customHeight="1" x14ac:dyDescent="0.25">
      <c r="B17" t="s">
        <v>8</v>
      </c>
      <c r="C17" s="12">
        <v>73</v>
      </c>
      <c r="D17" s="12">
        <v>30</v>
      </c>
      <c r="E17" s="12">
        <v>23</v>
      </c>
    </row>
    <row r="18" spans="2:5" ht="20.100000000000001" customHeight="1" x14ac:dyDescent="0.25"/>
  </sheetData>
  <mergeCells count="16">
    <mergeCell ref="C6:E6"/>
    <mergeCell ref="C7:C8"/>
    <mergeCell ref="D7:D8"/>
    <mergeCell ref="E7:E8"/>
    <mergeCell ref="H5:AC5"/>
    <mergeCell ref="H6:I7"/>
    <mergeCell ref="J6:K7"/>
    <mergeCell ref="L6:M7"/>
    <mergeCell ref="N6:O7"/>
    <mergeCell ref="P6:Q7"/>
    <mergeCell ref="R6:S7"/>
    <mergeCell ref="T6:U7"/>
    <mergeCell ref="V6:W7"/>
    <mergeCell ref="X6:Y7"/>
    <mergeCell ref="Z6:AA7"/>
    <mergeCell ref="AB6:AC7"/>
  </mergeCells>
  <hyperlinks>
    <hyperlink ref="A4" location="'List of contents'!A1" tooltip="Changes view to 'List of contents' sheet" display="'Back to 'List of contents'" xr:uid="{00000000-0004-0000-3700-000000000000}"/>
  </hyperlinks>
  <pageMargins left="0.75" right="0.75" top="1" bottom="1" header="0.5" footer="0.5"/>
</worksheet>
</file>

<file path=xl/worksheets/sheet5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4CF0DA0-D7AB-4702-AD8C-9A3952AECE7C}">
  <dimension ref="A1:AC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5.5703125" customWidth="1"/>
    <col min="8" max="29" width="10.28515625" customWidth="1"/>
  </cols>
  <sheetData>
    <row r="1" spans="1:29" ht="22.5" x14ac:dyDescent="0.35">
      <c r="A1" s="4" t="s">
        <v>316</v>
      </c>
    </row>
    <row r="2" spans="1:29" ht="20.100000000000001" customHeight="1" x14ac:dyDescent="0.3">
      <c r="A2" s="5" t="s">
        <v>18</v>
      </c>
    </row>
    <row r="3" spans="1:29" ht="20.100000000000001" customHeight="1" x14ac:dyDescent="0.25">
      <c r="A3" s="2" t="s">
        <v>317</v>
      </c>
    </row>
    <row r="4" spans="1:29" ht="20.100000000000001" customHeight="1" x14ac:dyDescent="0.25">
      <c r="A4" s="3" t="s">
        <v>2</v>
      </c>
    </row>
    <row r="5" spans="1:29" ht="20.100000000000001" customHeight="1" x14ac:dyDescent="0.25">
      <c r="G5" s="14"/>
      <c r="H5" s="52" t="s">
        <v>294</v>
      </c>
      <c r="I5" s="53"/>
      <c r="J5" s="53"/>
      <c r="K5" s="53"/>
      <c r="L5" s="53"/>
      <c r="M5" s="53"/>
      <c r="N5" s="53"/>
      <c r="O5" s="53"/>
      <c r="P5" s="53"/>
      <c r="Q5" s="53"/>
      <c r="R5" s="53"/>
      <c r="S5" s="53"/>
      <c r="T5" s="53"/>
      <c r="U5" s="53"/>
      <c r="V5" s="53"/>
      <c r="W5" s="53"/>
      <c r="X5" s="53"/>
      <c r="Y5" s="53"/>
      <c r="Z5" s="53"/>
      <c r="AA5" s="53"/>
      <c r="AB5" s="53"/>
      <c r="AC5" s="53"/>
    </row>
    <row r="6" spans="1:29" ht="20.100000000000001" customHeight="1" x14ac:dyDescent="0.25">
      <c r="C6" s="46" t="s">
        <v>318</v>
      </c>
      <c r="D6" s="47"/>
      <c r="E6" s="47"/>
      <c r="G6" s="17"/>
      <c r="H6" s="54" t="s">
        <v>295</v>
      </c>
      <c r="I6" s="61"/>
      <c r="J6" s="54" t="s">
        <v>75</v>
      </c>
      <c r="K6" s="61"/>
      <c r="L6" s="54" t="s">
        <v>74</v>
      </c>
      <c r="M6" s="61"/>
      <c r="N6" s="54" t="s">
        <v>76</v>
      </c>
      <c r="O6" s="61"/>
      <c r="P6" s="54" t="s">
        <v>315</v>
      </c>
      <c r="Q6" s="61"/>
      <c r="R6" s="54" t="s">
        <v>73</v>
      </c>
      <c r="S6" s="61"/>
      <c r="T6" s="54" t="s">
        <v>299</v>
      </c>
      <c r="U6" s="61"/>
      <c r="V6" s="54" t="s">
        <v>301</v>
      </c>
      <c r="W6" s="61"/>
      <c r="X6" s="54" t="s">
        <v>300</v>
      </c>
      <c r="Y6" s="61"/>
      <c r="Z6" s="54" t="s">
        <v>303</v>
      </c>
      <c r="AA6" s="61"/>
      <c r="AB6" s="54" t="s">
        <v>302</v>
      </c>
      <c r="AC6" s="61"/>
    </row>
    <row r="7" spans="1:29" ht="24.95" customHeight="1" x14ac:dyDescent="0.25">
      <c r="C7" s="48" t="s">
        <v>14</v>
      </c>
      <c r="D7" s="48" t="s">
        <v>15</v>
      </c>
      <c r="E7" s="48" t="s">
        <v>16</v>
      </c>
      <c r="G7" s="17"/>
      <c r="H7" s="55"/>
      <c r="I7" s="62"/>
      <c r="J7" s="55"/>
      <c r="K7" s="62"/>
      <c r="L7" s="55"/>
      <c r="M7" s="62"/>
      <c r="N7" s="55"/>
      <c r="O7" s="62"/>
      <c r="P7" s="55"/>
      <c r="Q7" s="62"/>
      <c r="R7" s="55"/>
      <c r="S7" s="62"/>
      <c r="T7" s="55"/>
      <c r="U7" s="62"/>
      <c r="V7" s="55"/>
      <c r="W7" s="62"/>
      <c r="X7" s="55"/>
      <c r="Y7" s="62"/>
      <c r="Z7" s="55"/>
      <c r="AA7" s="62"/>
      <c r="AB7" s="55"/>
      <c r="AC7" s="62"/>
    </row>
    <row r="8" spans="1:29" ht="24.95" customHeight="1" x14ac:dyDescent="0.25">
      <c r="C8" s="49"/>
      <c r="D8" s="49"/>
      <c r="E8" s="49"/>
      <c r="G8" s="17"/>
      <c r="H8" s="16"/>
      <c r="I8" s="16"/>
      <c r="J8" s="16"/>
      <c r="K8" s="16"/>
      <c r="L8" s="16"/>
      <c r="M8" s="16"/>
      <c r="N8" s="16"/>
      <c r="O8" s="16"/>
      <c r="P8" s="16"/>
      <c r="Q8" s="16"/>
      <c r="R8" s="16"/>
      <c r="S8" s="16"/>
      <c r="T8" s="16"/>
      <c r="U8" s="16"/>
      <c r="V8" s="16"/>
      <c r="W8" s="16"/>
      <c r="X8" s="16"/>
      <c r="Y8" s="16"/>
      <c r="Z8" s="16"/>
      <c r="AA8" s="16"/>
      <c r="AB8" s="16"/>
      <c r="AC8" s="16"/>
    </row>
    <row r="9" spans="1:29" ht="28.5" x14ac:dyDescent="0.25">
      <c r="G9" s="17"/>
      <c r="H9" s="18" t="s">
        <v>8</v>
      </c>
      <c r="I9" s="18" t="s">
        <v>43</v>
      </c>
      <c r="J9" s="18" t="s">
        <v>8</v>
      </c>
      <c r="K9" s="18" t="s">
        <v>43</v>
      </c>
      <c r="L9" s="18" t="s">
        <v>8</v>
      </c>
      <c r="M9" s="18" t="s">
        <v>43</v>
      </c>
      <c r="N9" s="18" t="s">
        <v>8</v>
      </c>
      <c r="O9" s="18" t="s">
        <v>43</v>
      </c>
      <c r="P9" s="18" t="s">
        <v>8</v>
      </c>
      <c r="Q9" s="18" t="s">
        <v>43</v>
      </c>
      <c r="R9" s="18" t="s">
        <v>8</v>
      </c>
      <c r="S9" s="18" t="s">
        <v>43</v>
      </c>
      <c r="T9" s="18" t="s">
        <v>8</v>
      </c>
      <c r="U9" s="18" t="s">
        <v>43</v>
      </c>
      <c r="V9" s="18" t="s">
        <v>8</v>
      </c>
      <c r="W9" s="18" t="s">
        <v>43</v>
      </c>
      <c r="X9" s="18" t="s">
        <v>8</v>
      </c>
      <c r="Y9" s="18" t="s">
        <v>43</v>
      </c>
      <c r="Z9" s="18" t="s">
        <v>8</v>
      </c>
      <c r="AA9" s="18" t="s">
        <v>43</v>
      </c>
      <c r="AB9" s="18" t="s">
        <v>8</v>
      </c>
      <c r="AC9" s="18" t="s">
        <v>43</v>
      </c>
    </row>
    <row r="10" spans="1:29" ht="20.100000000000001" customHeight="1" x14ac:dyDescent="0.25">
      <c r="B10" t="s">
        <v>86</v>
      </c>
      <c r="C10" s="11">
        <v>5.3510748973417472</v>
      </c>
      <c r="D10" s="11">
        <v>1.2799605601486068</v>
      </c>
      <c r="E10" s="11">
        <v>-10.644790057142382</v>
      </c>
      <c r="G10" s="17" t="s">
        <v>14</v>
      </c>
      <c r="H10" s="28">
        <v>27</v>
      </c>
      <c r="I10" s="29">
        <v>5.3510748973417472</v>
      </c>
      <c r="J10" s="28">
        <v>27</v>
      </c>
      <c r="K10" s="29">
        <v>-0.14473334869433269</v>
      </c>
      <c r="L10" s="28">
        <v>27</v>
      </c>
      <c r="M10" s="29">
        <v>1.4692790856684039</v>
      </c>
      <c r="N10" s="28">
        <v>27</v>
      </c>
      <c r="O10" s="29">
        <v>0.24017287590940001</v>
      </c>
      <c r="P10" s="28">
        <v>27</v>
      </c>
      <c r="Q10" s="29">
        <v>2.1815245891685646E-2</v>
      </c>
      <c r="R10" s="28">
        <v>27</v>
      </c>
      <c r="S10" s="29">
        <v>1.9433720578546965</v>
      </c>
      <c r="T10" s="28">
        <v>27</v>
      </c>
      <c r="U10" s="29">
        <v>1.2034536125438335</v>
      </c>
      <c r="V10" s="28">
        <v>27</v>
      </c>
      <c r="W10" s="29">
        <v>-3.2320608166373148E-3</v>
      </c>
      <c r="X10" s="28">
        <v>27</v>
      </c>
      <c r="Y10" s="29">
        <v>-0.66374362542336451</v>
      </c>
      <c r="Z10" s="28">
        <v>27</v>
      </c>
      <c r="AA10" s="29">
        <v>0</v>
      </c>
      <c r="AB10" s="28">
        <v>27</v>
      </c>
      <c r="AC10" s="30">
        <v>6.8709955394235522E-3</v>
      </c>
    </row>
    <row r="11" spans="1:29" ht="20.100000000000001" customHeight="1" x14ac:dyDescent="0.25">
      <c r="B11" t="s">
        <v>87</v>
      </c>
      <c r="C11" s="11">
        <v>44.257882404231523</v>
      </c>
      <c r="D11" s="11">
        <v>19.409148332291213</v>
      </c>
      <c r="E11" s="11">
        <v>23.951644351300345</v>
      </c>
      <c r="G11" s="17" t="s">
        <v>15</v>
      </c>
      <c r="H11" s="31">
        <v>15</v>
      </c>
      <c r="I11" s="22">
        <v>1.2799605601486068</v>
      </c>
      <c r="J11" s="31">
        <v>15</v>
      </c>
      <c r="K11" s="22">
        <v>0.17852517727753209</v>
      </c>
      <c r="L11" s="31">
        <v>15</v>
      </c>
      <c r="M11" s="22">
        <v>0.78689328218621979</v>
      </c>
      <c r="N11" s="31">
        <v>15</v>
      </c>
      <c r="O11" s="22">
        <v>-0.75814578544219302</v>
      </c>
      <c r="P11" s="31">
        <v>15</v>
      </c>
      <c r="Q11" s="22">
        <v>-2.8336412845580023E-4</v>
      </c>
      <c r="R11" s="31">
        <v>15</v>
      </c>
      <c r="S11" s="22">
        <v>-1.7580525089932852</v>
      </c>
      <c r="T11" s="31">
        <v>15</v>
      </c>
      <c r="U11" s="22">
        <v>5.3463023608899832E-2</v>
      </c>
      <c r="V11" s="31">
        <v>15</v>
      </c>
      <c r="W11" s="22">
        <v>-1.2693546433187564E-2</v>
      </c>
      <c r="X11" s="31">
        <v>15</v>
      </c>
      <c r="Y11" s="22">
        <v>3.3051676484730175</v>
      </c>
      <c r="Z11" s="31">
        <v>15</v>
      </c>
      <c r="AA11" s="22">
        <v>-7.3998895838779831E-3</v>
      </c>
      <c r="AB11" s="31">
        <v>15</v>
      </c>
      <c r="AC11" s="23">
        <v>-0.48157528168776431</v>
      </c>
    </row>
    <row r="12" spans="1:29" ht="20.100000000000001" customHeight="1" x14ac:dyDescent="0.25">
      <c r="B12" t="s">
        <v>88</v>
      </c>
      <c r="C12" s="11">
        <v>8.7732964698483222</v>
      </c>
      <c r="D12" s="11">
        <v>2.4185833374726853</v>
      </c>
      <c r="E12" s="11">
        <v>-0.18700405451256663</v>
      </c>
      <c r="G12" s="24" t="s">
        <v>16</v>
      </c>
      <c r="H12" s="25">
        <v>31</v>
      </c>
      <c r="I12" s="32">
        <v>-10.644790057142382</v>
      </c>
      <c r="J12" s="25">
        <v>32</v>
      </c>
      <c r="K12" s="32">
        <v>-4.3220195249913981E-2</v>
      </c>
      <c r="L12" s="25">
        <v>32</v>
      </c>
      <c r="M12" s="32">
        <v>0.64893888831076452</v>
      </c>
      <c r="N12" s="25">
        <v>32</v>
      </c>
      <c r="O12" s="32">
        <v>-0.26986229788260152</v>
      </c>
      <c r="P12" s="25">
        <v>32</v>
      </c>
      <c r="Q12" s="32">
        <v>2.2415017998348224E-3</v>
      </c>
      <c r="R12" s="25">
        <v>32</v>
      </c>
      <c r="S12" s="32">
        <v>-9.7506192763582114</v>
      </c>
      <c r="T12" s="25">
        <v>32</v>
      </c>
      <c r="U12" s="32">
        <v>0.17185741320456177</v>
      </c>
      <c r="V12" s="25">
        <v>32</v>
      </c>
      <c r="W12" s="32">
        <v>-9.6947281951335575E-5</v>
      </c>
      <c r="X12" s="25">
        <v>32</v>
      </c>
      <c r="Y12" s="32">
        <v>0.79205541076550479</v>
      </c>
      <c r="Z12" s="25">
        <v>32</v>
      </c>
      <c r="AA12" s="32">
        <v>-0.13060842439526682</v>
      </c>
      <c r="AB12" s="25">
        <v>32</v>
      </c>
      <c r="AC12" s="33">
        <v>-2.039073724034234</v>
      </c>
    </row>
    <row r="13" spans="1:29" ht="20.100000000000001" customHeight="1" x14ac:dyDescent="0.25">
      <c r="B13" t="s">
        <v>89</v>
      </c>
      <c r="C13" s="11">
        <v>4.5264128458216488</v>
      </c>
      <c r="D13" s="11">
        <v>-0.39959227599572866</v>
      </c>
      <c r="E13" s="11">
        <v>-5.6964031705258922</v>
      </c>
    </row>
    <row r="14" spans="1:29" ht="20.100000000000001" customHeight="1" x14ac:dyDescent="0.25">
      <c r="B14" t="s">
        <v>90</v>
      </c>
      <c r="C14" s="11">
        <v>0.38583821577934374</v>
      </c>
      <c r="D14" s="11">
        <v>-4.6150712862264269</v>
      </c>
      <c r="E14" s="11">
        <v>-12.289823234210225</v>
      </c>
    </row>
    <row r="15" spans="1:29" ht="20.100000000000001" customHeight="1" x14ac:dyDescent="0.25">
      <c r="B15" t="s">
        <v>91</v>
      </c>
      <c r="C15" s="11">
        <v>-21.796302642031414</v>
      </c>
      <c r="D15" s="11">
        <v>-8.5166106618308994</v>
      </c>
      <c r="E15" s="11">
        <v>-22.86219556350833</v>
      </c>
    </row>
    <row r="16" spans="1:29" ht="20.100000000000001" customHeight="1" x14ac:dyDescent="0.25">
      <c r="C16" s="11"/>
      <c r="D16" s="11"/>
      <c r="E16" s="11"/>
    </row>
    <row r="17" spans="2:5" ht="20.100000000000001" customHeight="1" x14ac:dyDescent="0.25">
      <c r="B17" t="s">
        <v>8</v>
      </c>
      <c r="C17" s="12">
        <v>27</v>
      </c>
      <c r="D17" s="12">
        <v>15</v>
      </c>
      <c r="E17" s="12">
        <v>31</v>
      </c>
    </row>
    <row r="18" spans="2:5" ht="20.100000000000001" customHeight="1" x14ac:dyDescent="0.25"/>
  </sheetData>
  <mergeCells count="16">
    <mergeCell ref="C6:E6"/>
    <mergeCell ref="C7:C8"/>
    <mergeCell ref="D7:D8"/>
    <mergeCell ref="E7:E8"/>
    <mergeCell ref="H5:AC5"/>
    <mergeCell ref="H6:I7"/>
    <mergeCell ref="J6:K7"/>
    <mergeCell ref="L6:M7"/>
    <mergeCell ref="N6:O7"/>
    <mergeCell ref="P6:Q7"/>
    <mergeCell ref="R6:S7"/>
    <mergeCell ref="T6:U7"/>
    <mergeCell ref="V6:W7"/>
    <mergeCell ref="X6:Y7"/>
    <mergeCell ref="Z6:AA7"/>
    <mergeCell ref="AB6:AC7"/>
  </mergeCells>
  <hyperlinks>
    <hyperlink ref="A4" location="'List of contents'!A1" tooltip="Changes view to 'List of contents' sheet" display="'Back to 'List of contents'" xr:uid="{00000000-0004-0000-3800-000000000000}"/>
  </hyperlinks>
  <pageMargins left="0.75" right="0.75" top="1" bottom="1" header="0.5" footer="0.5"/>
</worksheet>
</file>

<file path=xl/worksheets/sheet5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910416E-26F7-448E-AECF-059A4C428448}">
  <dimension ref="A1:L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7" width="10.28515625" customWidth="1"/>
    <col min="8" max="8" width="15.85546875" customWidth="1"/>
    <col min="9" max="12" width="10.28515625" customWidth="1"/>
  </cols>
  <sheetData>
    <row r="1" spans="1:12" ht="20.25" x14ac:dyDescent="0.35">
      <c r="A1" s="4" t="s">
        <v>319</v>
      </c>
    </row>
    <row r="2" spans="1:12" ht="20.100000000000001" customHeight="1" x14ac:dyDescent="0.3">
      <c r="A2" s="5" t="s">
        <v>0</v>
      </c>
    </row>
    <row r="3" spans="1:12" ht="20.100000000000001" customHeight="1" x14ac:dyDescent="0.25">
      <c r="A3" s="2" t="s">
        <v>175</v>
      </c>
    </row>
    <row r="4" spans="1:12" ht="20.100000000000001" customHeight="1" x14ac:dyDescent="0.25">
      <c r="A4" s="3" t="s">
        <v>2</v>
      </c>
    </row>
    <row r="5" spans="1:12" ht="20.100000000000001" customHeight="1" x14ac:dyDescent="0.25"/>
    <row r="6" spans="1:12" ht="20.100000000000001" customHeight="1" x14ac:dyDescent="0.25">
      <c r="C6" s="46" t="s">
        <v>320</v>
      </c>
      <c r="D6" s="47"/>
      <c r="E6" s="47"/>
      <c r="F6" s="47"/>
      <c r="H6" s="14"/>
      <c r="I6" s="52" t="s">
        <v>325</v>
      </c>
      <c r="J6" s="53"/>
      <c r="K6" s="53"/>
      <c r="L6" s="53"/>
    </row>
    <row r="7" spans="1:12" ht="24.95" customHeight="1" x14ac:dyDescent="0.25">
      <c r="C7" s="48" t="s">
        <v>321</v>
      </c>
      <c r="D7" s="48" t="s">
        <v>322</v>
      </c>
      <c r="E7" s="48" t="s">
        <v>323</v>
      </c>
      <c r="F7" s="48" t="s">
        <v>324</v>
      </c>
      <c r="H7" s="17"/>
      <c r="I7" s="54" t="s">
        <v>321</v>
      </c>
      <c r="J7" s="54" t="s">
        <v>322</v>
      </c>
      <c r="K7" s="54" t="s">
        <v>323</v>
      </c>
      <c r="L7" s="54" t="s">
        <v>324</v>
      </c>
    </row>
    <row r="8" spans="1:12" ht="24.95" customHeight="1" x14ac:dyDescent="0.25">
      <c r="C8" s="49"/>
      <c r="D8" s="49"/>
      <c r="E8" s="49"/>
      <c r="F8" s="49"/>
      <c r="H8" s="17"/>
      <c r="I8" s="55"/>
      <c r="J8" s="55"/>
      <c r="K8" s="55"/>
      <c r="L8" s="55"/>
    </row>
    <row r="9" spans="1:12" ht="20.100000000000001" customHeight="1" x14ac:dyDescent="0.25">
      <c r="H9" s="17"/>
      <c r="I9" s="20"/>
      <c r="J9" s="20"/>
      <c r="K9" s="20"/>
      <c r="L9" s="37"/>
    </row>
    <row r="10" spans="1:12" ht="20.100000000000001" customHeight="1" x14ac:dyDescent="0.25">
      <c r="B10" s="10">
        <v>40724</v>
      </c>
      <c r="C10" s="11">
        <v>0.37370333197193589</v>
      </c>
      <c r="D10" s="11">
        <v>2.344402656549166E-2</v>
      </c>
      <c r="E10" s="11">
        <v>2.888329829474062</v>
      </c>
      <c r="F10" s="11">
        <v>3.161999504228862</v>
      </c>
      <c r="H10" s="21">
        <v>40724</v>
      </c>
      <c r="I10" s="22">
        <v>0.24389470534941157</v>
      </c>
      <c r="J10" s="22">
        <v>8.2031491748899427E-2</v>
      </c>
      <c r="K10" s="22">
        <v>1.49667529796853</v>
      </c>
      <c r="L10" s="23">
        <v>2.2860045127321067</v>
      </c>
    </row>
    <row r="11" spans="1:12" ht="20.100000000000001" customHeight="1" x14ac:dyDescent="0.25">
      <c r="B11" s="10">
        <v>40908</v>
      </c>
      <c r="C11" s="11">
        <v>0.35808558945317609</v>
      </c>
      <c r="D11" s="11">
        <v>0.48957145473253638</v>
      </c>
      <c r="E11" s="11">
        <v>2.6571282278325614</v>
      </c>
      <c r="F11" s="11">
        <v>3.2981333460162388</v>
      </c>
      <c r="H11" s="21">
        <v>40908</v>
      </c>
      <c r="I11" s="22">
        <v>0.2215690246531983</v>
      </c>
      <c r="J11" s="22">
        <v>6.5986331269207318E-2</v>
      </c>
      <c r="K11" s="22">
        <v>1.4103963137259863</v>
      </c>
      <c r="L11" s="23">
        <v>2.2256914004766086</v>
      </c>
    </row>
    <row r="12" spans="1:12" ht="20.100000000000001" customHeight="1" x14ac:dyDescent="0.25">
      <c r="B12" s="10">
        <v>41090</v>
      </c>
      <c r="C12" s="11">
        <v>0.3366372987927872</v>
      </c>
      <c r="D12" s="11">
        <v>7.4380414208045545E-2</v>
      </c>
      <c r="E12" s="11">
        <v>2.6396304335944434</v>
      </c>
      <c r="F12" s="11">
        <v>2.807659828580606</v>
      </c>
      <c r="H12" s="21">
        <v>41090</v>
      </c>
      <c r="I12" s="22">
        <v>0.22469688425679107</v>
      </c>
      <c r="J12" s="22">
        <v>7.1667273479759971E-2</v>
      </c>
      <c r="K12" s="22">
        <v>1.3472977482304191</v>
      </c>
      <c r="L12" s="23">
        <v>2.1389855399051445</v>
      </c>
    </row>
    <row r="13" spans="1:12" ht="20.100000000000001" customHeight="1" x14ac:dyDescent="0.25">
      <c r="B13" s="10">
        <v>41274</v>
      </c>
      <c r="C13" s="11">
        <v>0.31517221368075504</v>
      </c>
      <c r="D13" s="11">
        <v>6.4041308008303918E-2</v>
      </c>
      <c r="E13" s="11">
        <v>2.8006070281028013</v>
      </c>
      <c r="F13" s="11">
        <v>2.2827683999336124</v>
      </c>
      <c r="H13" s="21">
        <v>41274</v>
      </c>
      <c r="I13" s="22">
        <v>0.25682363219798204</v>
      </c>
      <c r="J13" s="22">
        <v>6.6656814070172848E-2</v>
      </c>
      <c r="K13" s="22">
        <v>1.2800234867071532</v>
      </c>
      <c r="L13" s="23">
        <v>2.0188981156215915</v>
      </c>
    </row>
    <row r="14" spans="1:12" ht="20.100000000000001" customHeight="1" x14ac:dyDescent="0.25">
      <c r="B14" s="10">
        <v>41455</v>
      </c>
      <c r="C14" s="11">
        <v>0.35593398044379326</v>
      </c>
      <c r="D14" s="11">
        <v>3.3345059403430334E-2</v>
      </c>
      <c r="E14" s="11">
        <v>2.7836424523382082</v>
      </c>
      <c r="F14" s="11">
        <v>2.3879410948421742</v>
      </c>
      <c r="H14" s="21">
        <v>41455</v>
      </c>
      <c r="I14" s="22">
        <v>0.25956766009432336</v>
      </c>
      <c r="J14" s="22">
        <v>6.1499518193063929E-2</v>
      </c>
      <c r="K14" s="22">
        <v>1.2847630340987686</v>
      </c>
      <c r="L14" s="23">
        <v>1.8874094332524165</v>
      </c>
    </row>
    <row r="15" spans="1:12" ht="20.100000000000001" customHeight="1" x14ac:dyDescent="0.25">
      <c r="B15" s="10">
        <v>41639</v>
      </c>
      <c r="C15" s="11">
        <v>0.36561527239101899</v>
      </c>
      <c r="D15" s="11">
        <v>4.3623987606263737E-2</v>
      </c>
      <c r="E15" s="11">
        <v>2.8587227013427117</v>
      </c>
      <c r="F15" s="11">
        <v>2.8308551935731936</v>
      </c>
      <c r="H15" s="21">
        <v>41639</v>
      </c>
      <c r="I15" s="22">
        <v>0.23162021514735584</v>
      </c>
      <c r="J15" s="22">
        <v>6.2861057328778794E-2</v>
      </c>
      <c r="K15" s="22">
        <v>1.2042532616200743</v>
      </c>
      <c r="L15" s="23">
        <v>1.7685035170100554</v>
      </c>
    </row>
    <row r="16" spans="1:12" ht="20.100000000000001" customHeight="1" x14ac:dyDescent="0.25">
      <c r="B16" s="10">
        <v>41820</v>
      </c>
      <c r="C16" s="11">
        <v>0.29248034112170407</v>
      </c>
      <c r="D16" s="11">
        <v>1.858251101711535E-2</v>
      </c>
      <c r="E16" s="11">
        <v>2.5190455423510403</v>
      </c>
      <c r="F16" s="11">
        <v>2.4463606795977135</v>
      </c>
      <c r="H16" s="21">
        <v>41820</v>
      </c>
      <c r="I16" s="22">
        <v>0.24073129571997423</v>
      </c>
      <c r="J16" s="22">
        <v>6.2551149788984711E-2</v>
      </c>
      <c r="K16" s="22">
        <v>1.0674266017831477</v>
      </c>
      <c r="L16" s="23">
        <v>1.6172439320398184</v>
      </c>
    </row>
    <row r="17" spans="2:12" ht="20.100000000000001" customHeight="1" x14ac:dyDescent="0.25">
      <c r="B17" s="10">
        <v>42004</v>
      </c>
      <c r="C17" s="11">
        <v>0.2007341999646706</v>
      </c>
      <c r="D17" s="11">
        <v>1.9766283244338753E-2</v>
      </c>
      <c r="E17" s="11">
        <v>2.1707986483208415</v>
      </c>
      <c r="F17" s="11">
        <v>2.3233240643838227</v>
      </c>
      <c r="H17" s="21">
        <v>42004</v>
      </c>
      <c r="I17" s="22">
        <v>0.21209009819324587</v>
      </c>
      <c r="J17" s="22">
        <v>3.6267356977607711E-2</v>
      </c>
      <c r="K17" s="22">
        <v>1.0531782195860959</v>
      </c>
      <c r="L17" s="23">
        <v>1.5740929048333532</v>
      </c>
    </row>
    <row r="18" spans="2:12" ht="20.100000000000001" customHeight="1" x14ac:dyDescent="0.25">
      <c r="B18" s="10">
        <v>42185</v>
      </c>
      <c r="C18" s="11">
        <v>0.22019004885609753</v>
      </c>
      <c r="D18" s="11">
        <v>2.1739668491196913E-2</v>
      </c>
      <c r="E18" s="11">
        <v>1.9306793296230196</v>
      </c>
      <c r="F18" s="11">
        <v>2.2502480543081673</v>
      </c>
      <c r="H18" s="21">
        <v>42185</v>
      </c>
      <c r="I18" s="22">
        <v>0.19682291172948849</v>
      </c>
      <c r="J18" s="22">
        <v>3.6269257213158212E-2</v>
      </c>
      <c r="K18" s="22">
        <v>1.0393058042424506</v>
      </c>
      <c r="L18" s="23">
        <v>1.4795192619442641</v>
      </c>
    </row>
    <row r="19" spans="2:12" ht="20.100000000000001" customHeight="1" x14ac:dyDescent="0.25">
      <c r="B19" s="10">
        <v>42369</v>
      </c>
      <c r="C19" s="11">
        <v>0.23444904070160905</v>
      </c>
      <c r="D19" s="11">
        <v>1.9430781742956559E-2</v>
      </c>
      <c r="E19" s="11">
        <v>1.7740215654357232</v>
      </c>
      <c r="F19" s="11">
        <v>2.0103941028648546</v>
      </c>
      <c r="H19" s="21">
        <v>42369</v>
      </c>
      <c r="I19" s="22">
        <v>0.21816816015632046</v>
      </c>
      <c r="J19" s="22">
        <v>3.6951251347257817E-2</v>
      </c>
      <c r="K19" s="22">
        <v>1.0385524010819573</v>
      </c>
      <c r="L19" s="23">
        <v>1.4417923221516626</v>
      </c>
    </row>
    <row r="20" spans="2:12" ht="20.100000000000001" customHeight="1" x14ac:dyDescent="0.25">
      <c r="B20" s="10">
        <v>42551</v>
      </c>
      <c r="C20" s="11">
        <v>0.23508541943390782</v>
      </c>
      <c r="D20" s="11">
        <v>5.8662596512810784E-2</v>
      </c>
      <c r="E20" s="11">
        <v>1.9395344021222731</v>
      </c>
      <c r="F20" s="11">
        <v>2.0943059614042827</v>
      </c>
      <c r="H20" s="21">
        <v>42551</v>
      </c>
      <c r="I20" s="22">
        <v>0.2334320986548892</v>
      </c>
      <c r="J20" s="22">
        <v>4.3680666004838671E-2</v>
      </c>
      <c r="K20" s="22">
        <v>1.0569495610000037</v>
      </c>
      <c r="L20" s="23">
        <v>1.3806347909091032</v>
      </c>
    </row>
    <row r="21" spans="2:12" ht="20.100000000000001" customHeight="1" x14ac:dyDescent="0.25">
      <c r="B21" s="10">
        <v>42735</v>
      </c>
      <c r="C21" s="11">
        <v>0.29946319773406638</v>
      </c>
      <c r="D21" s="11">
        <v>2.4645727111445463E-2</v>
      </c>
      <c r="E21" s="11">
        <v>1.9186856245254649</v>
      </c>
      <c r="F21" s="11">
        <v>1.9925182035195073</v>
      </c>
      <c r="H21" s="21">
        <v>42735</v>
      </c>
      <c r="I21" s="22">
        <v>0.23652915300032296</v>
      </c>
      <c r="J21" s="22">
        <v>3.8115340371186968E-2</v>
      </c>
      <c r="K21" s="22">
        <v>1.0602959284287636</v>
      </c>
      <c r="L21" s="23">
        <v>1.3728307589095918</v>
      </c>
    </row>
    <row r="22" spans="2:12" ht="20.100000000000001" customHeight="1" x14ac:dyDescent="0.25">
      <c r="B22" s="10">
        <v>42916</v>
      </c>
      <c r="C22" s="11">
        <v>0.25549047939101321</v>
      </c>
      <c r="D22" s="11">
        <v>1.3421297700707917E-2</v>
      </c>
      <c r="E22" s="11">
        <v>1.8228026344219539</v>
      </c>
      <c r="F22" s="11">
        <v>1.9144720554945909</v>
      </c>
      <c r="H22" s="21">
        <v>42916</v>
      </c>
      <c r="I22" s="22">
        <v>0.18192263449215504</v>
      </c>
      <c r="J22" s="22">
        <v>3.1872321343170841E-2</v>
      </c>
      <c r="K22" s="22">
        <v>1.0375783747929781</v>
      </c>
      <c r="L22" s="23">
        <v>1.3471611387084239</v>
      </c>
    </row>
    <row r="23" spans="2:12" ht="20.100000000000001" customHeight="1" x14ac:dyDescent="0.25">
      <c r="B23" s="10">
        <v>43100</v>
      </c>
      <c r="C23" s="11">
        <v>0.18624249460999162</v>
      </c>
      <c r="D23" s="11">
        <v>1.4858035388991922E-2</v>
      </c>
      <c r="E23" s="11">
        <v>1.5468562042833041</v>
      </c>
      <c r="F23" s="11">
        <v>1.6849729964086746</v>
      </c>
      <c r="H23" s="21">
        <v>43100</v>
      </c>
      <c r="I23" s="22">
        <v>0.18175452091288671</v>
      </c>
      <c r="J23" s="22">
        <v>3.5903048396902899E-2</v>
      </c>
      <c r="K23" s="22">
        <v>0.9803292455022008</v>
      </c>
      <c r="L23" s="23">
        <v>1.2970623950484477</v>
      </c>
    </row>
    <row r="24" spans="2:12" ht="20.100000000000001" customHeight="1" x14ac:dyDescent="0.25">
      <c r="B24" s="10">
        <v>43281</v>
      </c>
      <c r="C24" s="11">
        <v>0.1868076104844377</v>
      </c>
      <c r="D24" s="11">
        <v>1.7114435965397221E-2</v>
      </c>
      <c r="E24" s="11">
        <v>1.3053503770191219</v>
      </c>
      <c r="F24" s="11">
        <v>1.6855886989769173</v>
      </c>
      <c r="H24" s="21">
        <v>43281</v>
      </c>
      <c r="I24" s="22">
        <v>0.17912844777483594</v>
      </c>
      <c r="J24" s="22">
        <v>3.5640853442878123E-2</v>
      </c>
      <c r="K24" s="22">
        <v>1.062517329086422</v>
      </c>
      <c r="L24" s="23">
        <v>1.2460415982149344</v>
      </c>
    </row>
    <row r="25" spans="2:12" ht="20.100000000000001" customHeight="1" x14ac:dyDescent="0.25">
      <c r="B25" s="10">
        <v>43465</v>
      </c>
      <c r="C25" s="11">
        <v>0.16671485385757481</v>
      </c>
      <c r="D25" s="11">
        <v>1.1905118149295181E-2</v>
      </c>
      <c r="E25" s="11">
        <v>1.2920591552435994</v>
      </c>
      <c r="F25" s="11">
        <v>1.6444047136389213</v>
      </c>
      <c r="H25" s="21">
        <v>43465</v>
      </c>
      <c r="I25" s="22">
        <v>0.18083906666234126</v>
      </c>
      <c r="J25" s="22">
        <v>4.02936340194925E-2</v>
      </c>
      <c r="K25" s="22">
        <v>0.92357321892028343</v>
      </c>
      <c r="L25" s="23">
        <v>1.3150814360977556</v>
      </c>
    </row>
    <row r="26" spans="2:12" ht="20.100000000000001" customHeight="1" x14ac:dyDescent="0.25">
      <c r="B26" s="10">
        <v>43646</v>
      </c>
      <c r="C26" s="11">
        <v>0.14266339786649904</v>
      </c>
      <c r="D26" s="11">
        <v>8.4211960744727324E-3</v>
      </c>
      <c r="E26" s="11">
        <v>1.3544596282425725</v>
      </c>
      <c r="F26" s="11">
        <v>1.6074663222178474</v>
      </c>
      <c r="H26" s="21">
        <v>43646</v>
      </c>
      <c r="I26" s="22">
        <v>0.15412395413533375</v>
      </c>
      <c r="J26" s="22">
        <v>3.4420200089012372E-2</v>
      </c>
      <c r="K26" s="22">
        <v>0.94603360688938332</v>
      </c>
      <c r="L26" s="23">
        <v>1.2984314068334351</v>
      </c>
    </row>
    <row r="27" spans="2:12" ht="20.100000000000001" customHeight="1" x14ac:dyDescent="0.25">
      <c r="B27" s="10">
        <v>43830</v>
      </c>
      <c r="C27" s="11">
        <v>0.14408173521569606</v>
      </c>
      <c r="D27" s="11">
        <v>6.7499030888192799E-3</v>
      </c>
      <c r="E27" s="11">
        <v>1.2365761797055115</v>
      </c>
      <c r="F27" s="11">
        <v>1.472913747477181</v>
      </c>
      <c r="H27" s="21">
        <v>43830</v>
      </c>
      <c r="I27" s="22">
        <v>0.17288266007722788</v>
      </c>
      <c r="J27" s="22">
        <v>6.6582456208298071E-2</v>
      </c>
      <c r="K27" s="22">
        <v>0.95931812851973064</v>
      </c>
      <c r="L27" s="23">
        <v>1.2673870943969481</v>
      </c>
    </row>
    <row r="28" spans="2:12" ht="20.100000000000001" customHeight="1" x14ac:dyDescent="0.25">
      <c r="B28" s="10">
        <v>44012</v>
      </c>
      <c r="C28" s="11">
        <v>0.12575496813261661</v>
      </c>
      <c r="D28" s="11">
        <v>8.3138458939684811E-3</v>
      </c>
      <c r="E28" s="11">
        <v>1.3676560482969331</v>
      </c>
      <c r="F28" s="11">
        <v>1.3824147664887962</v>
      </c>
      <c r="H28" s="21">
        <v>44012</v>
      </c>
      <c r="I28" s="22">
        <v>0.19202919842998808</v>
      </c>
      <c r="J28" s="22">
        <v>7.2586887991449453E-2</v>
      </c>
      <c r="K28" s="22">
        <v>1.0512675522216641</v>
      </c>
      <c r="L28" s="23">
        <v>1.2356533501509399</v>
      </c>
    </row>
    <row r="29" spans="2:12" ht="20.100000000000001" customHeight="1" x14ac:dyDescent="0.25">
      <c r="B29" s="10">
        <v>44196</v>
      </c>
      <c r="C29" s="11">
        <v>0.33515114152998982</v>
      </c>
      <c r="D29" s="11">
        <v>8.3861555273973473E-3</v>
      </c>
      <c r="E29" s="11">
        <v>1.4595736630680158</v>
      </c>
      <c r="F29" s="11">
        <v>1.4042813187171976</v>
      </c>
      <c r="H29" s="21">
        <v>44196</v>
      </c>
      <c r="I29" s="22">
        <v>0.1872981927036754</v>
      </c>
      <c r="J29" s="22">
        <v>3.197738695992116E-2</v>
      </c>
      <c r="K29" s="22">
        <v>1.1231841574348609</v>
      </c>
      <c r="L29" s="23">
        <v>1.1724596216269323</v>
      </c>
    </row>
    <row r="30" spans="2:12" ht="20.100000000000001" customHeight="1" x14ac:dyDescent="0.25">
      <c r="B30" s="10">
        <v>44377</v>
      </c>
      <c r="C30" s="11">
        <v>0.38247156533855786</v>
      </c>
      <c r="D30" s="11">
        <v>1.3082002241703784E-2</v>
      </c>
      <c r="E30" s="11">
        <v>1.3055529102582006</v>
      </c>
      <c r="F30" s="11">
        <v>1.2403873632457985</v>
      </c>
      <c r="H30" s="21">
        <v>44377</v>
      </c>
      <c r="I30" s="22">
        <v>0.19617748784585662</v>
      </c>
      <c r="J30" s="22">
        <v>3.1058633237546051E-2</v>
      </c>
      <c r="K30" s="22">
        <v>1.0965397730128623</v>
      </c>
      <c r="L30" s="23">
        <v>1.0613443169790582</v>
      </c>
    </row>
    <row r="31" spans="2:12" ht="20.100000000000001" customHeight="1" x14ac:dyDescent="0.25">
      <c r="B31" s="10">
        <v>44561</v>
      </c>
      <c r="C31" s="11">
        <v>0.31812525651513357</v>
      </c>
      <c r="D31" s="11">
        <v>9.0361093596267664E-3</v>
      </c>
      <c r="E31" s="11">
        <v>0.9549756395219603</v>
      </c>
      <c r="F31" s="11">
        <v>1.1660739295144238</v>
      </c>
      <c r="H31" s="21">
        <v>44561</v>
      </c>
      <c r="I31" s="22">
        <v>0.20127028013516629</v>
      </c>
      <c r="J31" s="22">
        <v>3.224962496173437E-2</v>
      </c>
      <c r="K31" s="22">
        <v>1.1536052159632142</v>
      </c>
      <c r="L31" s="23">
        <v>1.0347748537061818</v>
      </c>
    </row>
    <row r="32" spans="2:12" ht="20.100000000000001" customHeight="1" x14ac:dyDescent="0.25">
      <c r="B32" s="10">
        <v>44742</v>
      </c>
      <c r="C32" s="11">
        <v>0.358707396230872</v>
      </c>
      <c r="D32" s="11">
        <v>1.7256566772772826E-2</v>
      </c>
      <c r="E32" s="11">
        <v>1.1222867021383827</v>
      </c>
      <c r="F32" s="11">
        <v>1.039971831822037</v>
      </c>
      <c r="H32" s="21">
        <v>44742</v>
      </c>
      <c r="I32" s="22">
        <v>0.23843751877792538</v>
      </c>
      <c r="J32" s="22">
        <v>3.5204877732317258E-2</v>
      </c>
      <c r="K32" s="22">
        <v>0.98133013576949291</v>
      </c>
      <c r="L32" s="23">
        <v>1.0524296391528383</v>
      </c>
    </row>
    <row r="33" spans="2:12" ht="20.100000000000001" customHeight="1" x14ac:dyDescent="0.25">
      <c r="C33" s="11"/>
      <c r="D33" s="11"/>
      <c r="E33" s="11"/>
      <c r="F33" s="11"/>
      <c r="H33" s="17"/>
      <c r="I33" s="22"/>
      <c r="J33" s="22"/>
      <c r="K33" s="22"/>
      <c r="L33" s="23"/>
    </row>
    <row r="34" spans="2:12" ht="20.100000000000001" customHeight="1" x14ac:dyDescent="0.25">
      <c r="B34" t="s">
        <v>8</v>
      </c>
      <c r="C34" s="12">
        <v>16</v>
      </c>
      <c r="D34" s="12">
        <v>11</v>
      </c>
      <c r="E34" s="12">
        <v>22</v>
      </c>
      <c r="F34" s="12">
        <v>21</v>
      </c>
      <c r="H34" s="24" t="s">
        <v>8</v>
      </c>
      <c r="I34" s="25">
        <v>28</v>
      </c>
      <c r="J34" s="25">
        <v>22</v>
      </c>
      <c r="K34" s="25">
        <v>23</v>
      </c>
      <c r="L34" s="26">
        <v>22</v>
      </c>
    </row>
    <row r="35" spans="2:12" ht="20.100000000000001" customHeight="1" x14ac:dyDescent="0.25">
      <c r="C35" s="13"/>
      <c r="D35" s="13"/>
      <c r="E35" s="13"/>
      <c r="F35" s="13"/>
      <c r="I35" s="13"/>
      <c r="J35" s="13"/>
      <c r="K35" s="13"/>
      <c r="L35" s="13"/>
    </row>
    <row r="36" spans="2:12" ht="20.100000000000001" customHeight="1" x14ac:dyDescent="0.25"/>
  </sheetData>
  <mergeCells count="10">
    <mergeCell ref="C6:F6"/>
    <mergeCell ref="C7:C8"/>
    <mergeCell ref="D7:D8"/>
    <mergeCell ref="E7:E8"/>
    <mergeCell ref="F7:F8"/>
    <mergeCell ref="I6:L6"/>
    <mergeCell ref="I7:I8"/>
    <mergeCell ref="J7:J8"/>
    <mergeCell ref="K7:K8"/>
    <mergeCell ref="L7:L8"/>
  </mergeCells>
  <hyperlinks>
    <hyperlink ref="A4" location="'List of contents'!A1" tooltip="Changes view to 'List of contents' sheet" display="'Back to 'List of contents'" xr:uid="{00000000-0004-0000-3900-000000000000}"/>
  </hyperlinks>
  <pageMargins left="0.75" right="0.75" top="1" bottom="1" header="0.5" footer="0.5"/>
</worksheet>
</file>

<file path=xl/worksheets/sheet5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36A720F-D606-4D12-9955-F22874125C2B}">
  <dimension ref="A1:J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0" width="10.28515625" customWidth="1"/>
  </cols>
  <sheetData>
    <row r="1" spans="1:10" ht="20.25" x14ac:dyDescent="0.35">
      <c r="A1" s="4" t="s">
        <v>326</v>
      </c>
    </row>
    <row r="2" spans="1:10" ht="20.100000000000001" customHeight="1" x14ac:dyDescent="0.3">
      <c r="A2" s="5" t="s">
        <v>0</v>
      </c>
    </row>
    <row r="3" spans="1:10" ht="20.100000000000001" customHeight="1" x14ac:dyDescent="0.25">
      <c r="A3" s="2" t="s">
        <v>175</v>
      </c>
    </row>
    <row r="4" spans="1:10" ht="20.100000000000001" customHeight="1" x14ac:dyDescent="0.25">
      <c r="A4" s="3" t="s">
        <v>2</v>
      </c>
    </row>
    <row r="5" spans="1:10" ht="20.100000000000001" customHeight="1" x14ac:dyDescent="0.25"/>
    <row r="6" spans="1:10" ht="20.100000000000001" customHeight="1" x14ac:dyDescent="0.25">
      <c r="C6" s="46" t="s">
        <v>320</v>
      </c>
      <c r="D6" s="47"/>
      <c r="E6" s="47"/>
      <c r="G6" s="14"/>
      <c r="H6" s="52" t="s">
        <v>325</v>
      </c>
      <c r="I6" s="53"/>
      <c r="J6" s="53"/>
    </row>
    <row r="7" spans="1:10" ht="24.95" customHeight="1" x14ac:dyDescent="0.25">
      <c r="C7" s="48" t="s">
        <v>327</v>
      </c>
      <c r="D7" s="48" t="s">
        <v>328</v>
      </c>
      <c r="E7" s="48" t="s">
        <v>329</v>
      </c>
      <c r="G7" s="17"/>
      <c r="H7" s="54" t="s">
        <v>327</v>
      </c>
      <c r="I7" s="54" t="s">
        <v>328</v>
      </c>
      <c r="J7" s="54" t="s">
        <v>329</v>
      </c>
    </row>
    <row r="8" spans="1:10" ht="24.95" customHeight="1" x14ac:dyDescent="0.25">
      <c r="C8" s="49"/>
      <c r="D8" s="49"/>
      <c r="E8" s="49"/>
      <c r="G8" s="17"/>
      <c r="H8" s="55"/>
      <c r="I8" s="55"/>
      <c r="J8" s="55"/>
    </row>
    <row r="9" spans="1:10" ht="20.100000000000001" customHeight="1" x14ac:dyDescent="0.25">
      <c r="G9" s="17"/>
      <c r="H9" s="20"/>
      <c r="I9" s="20"/>
      <c r="J9" s="37"/>
    </row>
    <row r="10" spans="1:10" ht="20.100000000000001" customHeight="1" x14ac:dyDescent="0.25">
      <c r="B10" s="10">
        <v>40724</v>
      </c>
      <c r="C10" s="11">
        <v>3.5613288195351096</v>
      </c>
      <c r="D10" s="11">
        <v>1.1043659550876912</v>
      </c>
      <c r="E10" s="11">
        <v>3.6435085593066718</v>
      </c>
      <c r="G10" s="21">
        <v>40724</v>
      </c>
      <c r="H10" s="22">
        <v>1.9109113444645818</v>
      </c>
      <c r="I10" s="22">
        <v>2.8759287651887822</v>
      </c>
      <c r="J10" s="23">
        <v>3.6944521567233624</v>
      </c>
    </row>
    <row r="11" spans="1:10" ht="20.100000000000001" customHeight="1" x14ac:dyDescent="0.25">
      <c r="B11" s="10">
        <v>40908</v>
      </c>
      <c r="C11" s="11">
        <v>3.7493614454062989</v>
      </c>
      <c r="D11" s="11">
        <v>1.1237387021561476</v>
      </c>
      <c r="E11" s="11">
        <v>3.6152428558056315</v>
      </c>
      <c r="G11" s="21">
        <v>40908</v>
      </c>
      <c r="H11" s="22">
        <v>1.8492040084754098</v>
      </c>
      <c r="I11" s="22">
        <v>2.8431769210372586</v>
      </c>
      <c r="J11" s="23">
        <v>3.5634553525380452</v>
      </c>
    </row>
    <row r="12" spans="1:10" ht="20.100000000000001" customHeight="1" x14ac:dyDescent="0.25">
      <c r="B12" s="10">
        <v>41090</v>
      </c>
      <c r="C12" s="11">
        <v>2.8513916209911661</v>
      </c>
      <c r="D12" s="11">
        <v>1.0875900625179342</v>
      </c>
      <c r="E12" s="11">
        <v>3.3272343243269713</v>
      </c>
      <c r="G12" s="21">
        <v>41090</v>
      </c>
      <c r="H12" s="22">
        <v>1.8219392849594118</v>
      </c>
      <c r="I12" s="22">
        <v>2.5227517626839315</v>
      </c>
      <c r="J12" s="23">
        <v>3.39026616002735</v>
      </c>
    </row>
    <row r="13" spans="1:10" ht="20.100000000000001" customHeight="1" x14ac:dyDescent="0.25">
      <c r="B13" s="10">
        <v>41274</v>
      </c>
      <c r="C13" s="11">
        <v>1.9753108485443285</v>
      </c>
      <c r="D13" s="11">
        <v>1.0926171066759489</v>
      </c>
      <c r="E13" s="11">
        <v>3.4890488420293653</v>
      </c>
      <c r="G13" s="21">
        <v>41274</v>
      </c>
      <c r="H13" s="22">
        <v>1.6857939317558972</v>
      </c>
      <c r="I13" s="22">
        <v>2.5179860655884845</v>
      </c>
      <c r="J13" s="23">
        <v>3.3296598307025729</v>
      </c>
    </row>
    <row r="14" spans="1:10" ht="20.100000000000001" customHeight="1" x14ac:dyDescent="0.25">
      <c r="B14" s="10">
        <v>41455</v>
      </c>
      <c r="C14" s="11">
        <v>2.1660108688235744</v>
      </c>
      <c r="D14" s="11">
        <v>1.0643674016519513</v>
      </c>
      <c r="E14" s="11">
        <v>3.2015900308700012</v>
      </c>
      <c r="G14" s="21">
        <v>41455</v>
      </c>
      <c r="H14" s="22">
        <v>1.5634368701739145</v>
      </c>
      <c r="I14" s="22">
        <v>2.3988686192717674</v>
      </c>
      <c r="J14" s="23">
        <v>3.0854283745740672</v>
      </c>
    </row>
    <row r="15" spans="1:10" ht="20.100000000000001" customHeight="1" x14ac:dyDescent="0.25">
      <c r="B15" s="10">
        <v>41639</v>
      </c>
      <c r="C15" s="11">
        <v>2.9290298130806014</v>
      </c>
      <c r="D15" s="11">
        <v>1.0225099331236391</v>
      </c>
      <c r="E15" s="11">
        <v>3.2373603339730073</v>
      </c>
      <c r="G15" s="21">
        <v>41639</v>
      </c>
      <c r="H15" s="22">
        <v>1.408743425660882</v>
      </c>
      <c r="I15" s="22">
        <v>2.3613404618575227</v>
      </c>
      <c r="J15" s="23">
        <v>3.1365417975775673</v>
      </c>
    </row>
    <row r="16" spans="1:10" ht="20.100000000000001" customHeight="1" x14ac:dyDescent="0.25">
      <c r="B16" s="10">
        <v>41820</v>
      </c>
      <c r="C16" s="11">
        <v>2.3244942888036459</v>
      </c>
      <c r="D16" s="11">
        <v>0.84710355565748874</v>
      </c>
      <c r="E16" s="11">
        <v>2.8970627759825449</v>
      </c>
      <c r="G16" s="21">
        <v>41820</v>
      </c>
      <c r="H16" s="22">
        <v>1.3086313385374337</v>
      </c>
      <c r="I16" s="22">
        <v>2.2426999014206821</v>
      </c>
      <c r="J16" s="23">
        <v>3.2063534146745316</v>
      </c>
    </row>
    <row r="17" spans="2:10" ht="20.100000000000001" customHeight="1" x14ac:dyDescent="0.25">
      <c r="B17" s="10">
        <v>42004</v>
      </c>
      <c r="C17" s="11">
        <v>2.1924280712445365</v>
      </c>
      <c r="D17" s="11">
        <v>0.74150398482867641</v>
      </c>
      <c r="E17" s="11">
        <v>2.920568249900283</v>
      </c>
      <c r="G17" s="21">
        <v>42004</v>
      </c>
      <c r="H17" s="22">
        <v>1.2816890977888828</v>
      </c>
      <c r="I17" s="22">
        <v>2.2454210584552858</v>
      </c>
      <c r="J17" s="23">
        <v>3.0014240585017222</v>
      </c>
    </row>
    <row r="18" spans="2:10" ht="20.100000000000001" customHeight="1" x14ac:dyDescent="0.25">
      <c r="B18" s="10">
        <v>42185</v>
      </c>
      <c r="C18" s="11">
        <v>2.0442014499817871</v>
      </c>
      <c r="D18" s="11">
        <v>0.68620082647218317</v>
      </c>
      <c r="E18" s="11">
        <v>2.8936284631593567</v>
      </c>
      <c r="G18" s="21">
        <v>42185</v>
      </c>
      <c r="H18" s="22">
        <v>1.2404043673974674</v>
      </c>
      <c r="I18" s="22">
        <v>2.1466584632754246</v>
      </c>
      <c r="J18" s="23">
        <v>2.8945352992442204</v>
      </c>
    </row>
    <row r="19" spans="2:10" ht="20.100000000000001" customHeight="1" x14ac:dyDescent="0.25">
      <c r="B19" s="10">
        <v>42369</v>
      </c>
      <c r="C19" s="11">
        <v>2.0005674017563044</v>
      </c>
      <c r="D19" s="11">
        <v>0.61537390408890169</v>
      </c>
      <c r="E19" s="11">
        <v>3.0537192468056826</v>
      </c>
      <c r="G19" s="21">
        <v>42369</v>
      </c>
      <c r="H19" s="22">
        <v>1.1795950080602693</v>
      </c>
      <c r="I19" s="22">
        <v>2.1202426727044377</v>
      </c>
      <c r="J19" s="23">
        <v>2.7894753346183578</v>
      </c>
    </row>
    <row r="20" spans="2:10" ht="20.100000000000001" customHeight="1" x14ac:dyDescent="0.25">
      <c r="B20" s="10">
        <v>42551</v>
      </c>
      <c r="C20" s="11">
        <v>1.9254679060248203</v>
      </c>
      <c r="D20" s="11">
        <v>0.58770137434889069</v>
      </c>
      <c r="E20" s="11">
        <v>2.8498631576066065</v>
      </c>
      <c r="G20" s="21">
        <v>42551</v>
      </c>
      <c r="H20" s="22">
        <v>1.1054407313156569</v>
      </c>
      <c r="I20" s="22">
        <v>2.0759302127559516</v>
      </c>
      <c r="J20" s="23">
        <v>2.7947252015294115</v>
      </c>
    </row>
    <row r="21" spans="2:10" ht="20.100000000000001" customHeight="1" x14ac:dyDescent="0.25">
      <c r="B21" s="10">
        <v>42735</v>
      </c>
      <c r="C21" s="11">
        <v>1.8404253845567153</v>
      </c>
      <c r="D21" s="11">
        <v>0.51976298054503911</v>
      </c>
      <c r="E21" s="11">
        <v>2.7292013054558786</v>
      </c>
      <c r="G21" s="21">
        <v>42735</v>
      </c>
      <c r="H21" s="22">
        <v>1.0852462825477609</v>
      </c>
      <c r="I21" s="22">
        <v>2.0839717472431438</v>
      </c>
      <c r="J21" s="23">
        <v>2.7097507579579729</v>
      </c>
    </row>
    <row r="22" spans="2:10" ht="20.100000000000001" customHeight="1" x14ac:dyDescent="0.25">
      <c r="B22" s="10">
        <v>42916</v>
      </c>
      <c r="C22" s="11">
        <v>1.7232648211508605</v>
      </c>
      <c r="D22" s="11">
        <v>0.65216590110490447</v>
      </c>
      <c r="E22" s="11">
        <v>2.5739806794645705</v>
      </c>
      <c r="G22" s="21">
        <v>42916</v>
      </c>
      <c r="H22" s="22">
        <v>1.0587800483536987</v>
      </c>
      <c r="I22" s="22">
        <v>1.9973892033753313</v>
      </c>
      <c r="J22" s="23">
        <v>2.6117442463302467</v>
      </c>
    </row>
    <row r="23" spans="2:10" ht="20.100000000000001" customHeight="1" x14ac:dyDescent="0.25">
      <c r="B23" s="10">
        <v>43100</v>
      </c>
      <c r="C23" s="11">
        <v>1.6009915576323741</v>
      </c>
      <c r="D23" s="11">
        <v>0.62636358778036083</v>
      </c>
      <c r="E23" s="11">
        <v>2.4637923715477106</v>
      </c>
      <c r="G23" s="21">
        <v>43100</v>
      </c>
      <c r="H23" s="22">
        <v>0.85783933370691978</v>
      </c>
      <c r="I23" s="22">
        <v>2.0777230363532979</v>
      </c>
      <c r="J23" s="23">
        <v>2.469937999913181</v>
      </c>
    </row>
    <row r="24" spans="2:10" ht="20.100000000000001" customHeight="1" x14ac:dyDescent="0.25">
      <c r="B24" s="10">
        <v>43281</v>
      </c>
      <c r="C24" s="11">
        <v>1.5473367244701379</v>
      </c>
      <c r="D24" s="11">
        <v>0.6412466177748033</v>
      </c>
      <c r="E24" s="11">
        <v>2.5568355258177249</v>
      </c>
      <c r="G24" s="21">
        <v>43281</v>
      </c>
      <c r="H24" s="22">
        <v>0.99096989256992674</v>
      </c>
      <c r="I24" s="22">
        <v>2.0231634009022068</v>
      </c>
      <c r="J24" s="23">
        <v>2.2243757339937753</v>
      </c>
    </row>
    <row r="25" spans="2:10" ht="20.100000000000001" customHeight="1" x14ac:dyDescent="0.25">
      <c r="B25" s="10">
        <v>43465</v>
      </c>
      <c r="C25" s="11">
        <v>1.4760366701869498</v>
      </c>
      <c r="D25" s="11">
        <v>0.61408632652415163</v>
      </c>
      <c r="E25" s="11">
        <v>3.2377798685383032</v>
      </c>
      <c r="G25" s="21">
        <v>43465</v>
      </c>
      <c r="H25" s="22">
        <v>1.0666202014733621</v>
      </c>
      <c r="I25" s="22">
        <v>2.1091751041561282</v>
      </c>
      <c r="J25" s="23">
        <v>2.1114139856364043</v>
      </c>
    </row>
    <row r="26" spans="2:10" ht="20.100000000000001" customHeight="1" x14ac:dyDescent="0.25">
      <c r="B26" s="10">
        <v>43646</v>
      </c>
      <c r="C26" s="11">
        <v>1.4519687042737817</v>
      </c>
      <c r="D26" s="11">
        <v>0.61977207072718188</v>
      </c>
      <c r="E26" s="11">
        <v>3.2022899211489264</v>
      </c>
      <c r="G26" s="21">
        <v>43646</v>
      </c>
      <c r="H26" s="22">
        <v>1.0598408850756009</v>
      </c>
      <c r="I26" s="22">
        <v>2.0406572732741388</v>
      </c>
      <c r="J26" s="23">
        <v>2.0643740579638723</v>
      </c>
    </row>
    <row r="27" spans="2:10" ht="20.100000000000001" customHeight="1" x14ac:dyDescent="0.25">
      <c r="B27" s="10">
        <v>43830</v>
      </c>
      <c r="C27" s="11">
        <v>1.35102924484403</v>
      </c>
      <c r="D27" s="11">
        <v>0.54208150297688529</v>
      </c>
      <c r="E27" s="11">
        <v>2.8622558165497578</v>
      </c>
      <c r="G27" s="21">
        <v>43830</v>
      </c>
      <c r="H27" s="22">
        <v>1.0455008022148782</v>
      </c>
      <c r="I27" s="22">
        <v>2.0922710454576499</v>
      </c>
      <c r="J27" s="23">
        <v>1.9679443924891189</v>
      </c>
    </row>
    <row r="28" spans="2:10" ht="20.100000000000001" customHeight="1" x14ac:dyDescent="0.25">
      <c r="B28" s="10">
        <v>44012</v>
      </c>
      <c r="C28" s="11">
        <v>1.2564427841997634</v>
      </c>
      <c r="D28" s="11">
        <v>0.58572747779260459</v>
      </c>
      <c r="E28" s="11">
        <v>2.9337550621127426</v>
      </c>
      <c r="G28" s="21">
        <v>44012</v>
      </c>
      <c r="H28" s="22">
        <v>1.0399943698631697</v>
      </c>
      <c r="I28" s="22">
        <v>1.9461392707551834</v>
      </c>
      <c r="J28" s="23">
        <v>1.9037129957519323</v>
      </c>
    </row>
    <row r="29" spans="2:10" ht="20.100000000000001" customHeight="1" x14ac:dyDescent="0.25">
      <c r="B29" s="10">
        <v>44196</v>
      </c>
      <c r="C29" s="11">
        <v>1.1836987905482168</v>
      </c>
      <c r="D29" s="11">
        <v>0.62652884789906682</v>
      </c>
      <c r="E29" s="11">
        <v>2.8752018643883845</v>
      </c>
      <c r="G29" s="21">
        <v>44196</v>
      </c>
      <c r="H29" s="22">
        <v>0.976076615902851</v>
      </c>
      <c r="I29" s="22">
        <v>1.8101017399352253</v>
      </c>
      <c r="J29" s="23">
        <v>1.8233836285245097</v>
      </c>
    </row>
    <row r="30" spans="2:10" ht="20.100000000000001" customHeight="1" x14ac:dyDescent="0.25">
      <c r="B30" s="10">
        <v>44377</v>
      </c>
      <c r="C30" s="11">
        <v>1.0951136661538734</v>
      </c>
      <c r="D30" s="11">
        <v>0.56546858315348236</v>
      </c>
      <c r="E30" s="11">
        <v>2.6523993478664019</v>
      </c>
      <c r="G30" s="21">
        <v>44377</v>
      </c>
      <c r="H30" s="22">
        <v>0.91496894139149054</v>
      </c>
      <c r="I30" s="22">
        <v>1.5241755148254665</v>
      </c>
      <c r="J30" s="23">
        <v>1.6311946312054988</v>
      </c>
    </row>
    <row r="31" spans="2:10" ht="20.100000000000001" customHeight="1" x14ac:dyDescent="0.25">
      <c r="B31" s="10">
        <v>44561</v>
      </c>
      <c r="C31" s="11">
        <v>1.0035309390072027</v>
      </c>
      <c r="D31" s="11">
        <v>0.53152077635403838</v>
      </c>
      <c r="E31" s="11">
        <v>2.643721913635356</v>
      </c>
      <c r="G31" s="21">
        <v>44561</v>
      </c>
      <c r="H31" s="22">
        <v>0.90917368327327919</v>
      </c>
      <c r="I31" s="22">
        <v>1.5214542766773418</v>
      </c>
      <c r="J31" s="23">
        <v>1.5078132818556194</v>
      </c>
    </row>
    <row r="32" spans="2:10" ht="20.100000000000001" customHeight="1" x14ac:dyDescent="0.25">
      <c r="B32" s="10">
        <v>44742</v>
      </c>
      <c r="C32" s="11">
        <v>0.91440489981435524</v>
      </c>
      <c r="D32" s="11">
        <v>0.46082437233143742</v>
      </c>
      <c r="E32" s="11">
        <v>2.4442423409341401</v>
      </c>
      <c r="G32" s="21">
        <v>44742</v>
      </c>
      <c r="H32" s="22">
        <v>0.9001385292122398</v>
      </c>
      <c r="I32" s="22">
        <v>1.5428730172425278</v>
      </c>
      <c r="J32" s="23">
        <v>1.6345150342339829</v>
      </c>
    </row>
    <row r="33" spans="2:10" ht="20.100000000000001" customHeight="1" x14ac:dyDescent="0.25">
      <c r="C33" s="11"/>
      <c r="D33" s="11"/>
      <c r="E33" s="11"/>
      <c r="G33" s="17"/>
      <c r="H33" s="22"/>
      <c r="I33" s="22"/>
      <c r="J33" s="23"/>
    </row>
    <row r="34" spans="2:10" ht="20.100000000000001" customHeight="1" x14ac:dyDescent="0.25">
      <c r="B34" t="s">
        <v>8</v>
      </c>
      <c r="C34" s="12">
        <v>18</v>
      </c>
      <c r="D34" s="12">
        <v>17</v>
      </c>
      <c r="E34" s="12">
        <v>16</v>
      </c>
      <c r="G34" s="24" t="s">
        <v>8</v>
      </c>
      <c r="H34" s="25">
        <v>22</v>
      </c>
      <c r="I34" s="25">
        <v>18</v>
      </c>
      <c r="J34" s="26">
        <v>18</v>
      </c>
    </row>
    <row r="35" spans="2:10" ht="20.100000000000001" customHeight="1" x14ac:dyDescent="0.25">
      <c r="C35" s="13"/>
      <c r="D35" s="13"/>
      <c r="E35" s="13"/>
      <c r="H35" s="13"/>
      <c r="I35" s="13"/>
      <c r="J35" s="13"/>
    </row>
    <row r="36" spans="2:10" ht="20.100000000000001" customHeight="1" x14ac:dyDescent="0.25"/>
  </sheetData>
  <mergeCells count="8">
    <mergeCell ref="C6:E6"/>
    <mergeCell ref="C7:C8"/>
    <mergeCell ref="D7:D8"/>
    <mergeCell ref="E7:E8"/>
    <mergeCell ref="H6:J6"/>
    <mergeCell ref="H7:H8"/>
    <mergeCell ref="I7:I8"/>
    <mergeCell ref="J7:J8"/>
  </mergeCells>
  <hyperlinks>
    <hyperlink ref="A4" location="'List of contents'!A1" tooltip="Changes view to 'List of contents' sheet" display="'Back to 'List of contents'" xr:uid="{00000000-0004-0000-3A00-000000000000}"/>
  </hyperlinks>
  <pageMargins left="0.75" right="0.75" top="1" bottom="1" header="0.5" footer="0.5"/>
</worksheet>
</file>

<file path=xl/worksheets/sheet6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C0DA1C1-5D9E-4563-BDC1-32CCEDD69472}">
  <dimension ref="A1:F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9" max="9" width="10.28515625" customWidth="1"/>
  </cols>
  <sheetData>
    <row r="1" spans="1:6" ht="20.25" x14ac:dyDescent="0.35">
      <c r="A1" s="4" t="s">
        <v>330</v>
      </c>
    </row>
    <row r="2" spans="1:6" ht="20.100000000000001" customHeight="1" x14ac:dyDescent="0.3">
      <c r="A2" s="5" t="s">
        <v>331</v>
      </c>
    </row>
    <row r="3" spans="1:6" ht="20.100000000000001" customHeight="1" x14ac:dyDescent="0.25">
      <c r="A3" s="2" t="s">
        <v>175</v>
      </c>
    </row>
    <row r="4" spans="1:6" ht="20.100000000000001" customHeight="1" x14ac:dyDescent="0.25">
      <c r="A4" s="3" t="s">
        <v>2</v>
      </c>
    </row>
    <row r="5" spans="1:6" ht="20.100000000000001" customHeight="1" x14ac:dyDescent="0.25"/>
    <row r="6" spans="1:6" ht="20.100000000000001" customHeight="1" x14ac:dyDescent="0.25">
      <c r="C6" s="70"/>
      <c r="D6" s="47"/>
      <c r="E6" s="47"/>
      <c r="F6" s="47"/>
    </row>
    <row r="7" spans="1:6" ht="24.95" customHeight="1" x14ac:dyDescent="0.25">
      <c r="C7" s="48" t="s">
        <v>73</v>
      </c>
      <c r="D7" s="48" t="s">
        <v>76</v>
      </c>
      <c r="E7" s="48" t="s">
        <v>74</v>
      </c>
      <c r="F7" s="48" t="s">
        <v>75</v>
      </c>
    </row>
    <row r="8" spans="1:6" ht="24.95" customHeight="1" x14ac:dyDescent="0.25">
      <c r="C8" s="49"/>
      <c r="D8" s="49"/>
      <c r="E8" s="49"/>
      <c r="F8" s="49"/>
    </row>
    <row r="9" spans="1:6" ht="20.100000000000001" customHeight="1" x14ac:dyDescent="0.25">
      <c r="C9" s="50" t="s">
        <v>7</v>
      </c>
      <c r="D9" s="47"/>
      <c r="E9" s="47"/>
      <c r="F9" s="51"/>
    </row>
    <row r="10" spans="1:6" ht="20.100000000000001" customHeight="1" x14ac:dyDescent="0.25">
      <c r="B10" s="10">
        <v>40724</v>
      </c>
      <c r="C10" s="11">
        <v>35.635586023060171</v>
      </c>
      <c r="D10" s="11">
        <v>36.424125688228834</v>
      </c>
      <c r="E10" s="11">
        <v>30.828813222789986</v>
      </c>
      <c r="F10" s="11">
        <v>29.602844666453016</v>
      </c>
    </row>
    <row r="11" spans="1:6" ht="20.100000000000001" customHeight="1" x14ac:dyDescent="0.25">
      <c r="B11" s="10">
        <v>40908</v>
      </c>
      <c r="C11" s="11">
        <v>35.343811478872524</v>
      </c>
      <c r="D11" s="11">
        <v>36.079261913592262</v>
      </c>
      <c r="E11" s="11">
        <v>31.712693296157347</v>
      </c>
      <c r="F11" s="11">
        <v>29.770694814474812</v>
      </c>
    </row>
    <row r="12" spans="1:6" ht="20.100000000000001" customHeight="1" x14ac:dyDescent="0.25">
      <c r="B12" s="10">
        <v>41090</v>
      </c>
      <c r="C12" s="11">
        <v>34.546762837921897</v>
      </c>
      <c r="D12" s="11">
        <v>34.839701757404313</v>
      </c>
      <c r="E12" s="11">
        <v>32.810194243763199</v>
      </c>
      <c r="F12" s="11">
        <v>27.063578214328121</v>
      </c>
    </row>
    <row r="13" spans="1:6" ht="20.100000000000001" customHeight="1" x14ac:dyDescent="0.25">
      <c r="B13" s="10">
        <v>41274</v>
      </c>
      <c r="C13" s="11">
        <v>34.021658087954208</v>
      </c>
      <c r="D13" s="11">
        <v>33.070382183643019</v>
      </c>
      <c r="E13" s="11">
        <v>33.832933886231991</v>
      </c>
      <c r="F13" s="11">
        <v>28.822224984413651</v>
      </c>
    </row>
    <row r="14" spans="1:6" ht="20.100000000000001" customHeight="1" x14ac:dyDescent="0.25">
      <c r="B14" s="10">
        <v>41455</v>
      </c>
      <c r="C14" s="11">
        <v>33.112681429221766</v>
      </c>
      <c r="D14" s="11">
        <v>33.160143247340756</v>
      </c>
      <c r="E14" s="11">
        <v>34.352031384872575</v>
      </c>
      <c r="F14" s="11">
        <v>26.741573373614752</v>
      </c>
    </row>
    <row r="15" spans="1:6" ht="20.100000000000001" customHeight="1" x14ac:dyDescent="0.25">
      <c r="B15" s="10">
        <v>41639</v>
      </c>
      <c r="C15" s="11">
        <v>33.193035503922694</v>
      </c>
      <c r="D15" s="11">
        <v>32.182961472895983</v>
      </c>
      <c r="E15" s="11">
        <v>34.153863112858588</v>
      </c>
      <c r="F15" s="11">
        <v>22.381279231152106</v>
      </c>
    </row>
    <row r="16" spans="1:6" ht="20.100000000000001" customHeight="1" x14ac:dyDescent="0.25">
      <c r="B16" s="10">
        <v>41820</v>
      </c>
      <c r="C16" s="11">
        <v>34.266643293163582</v>
      </c>
      <c r="D16" s="11">
        <v>31.795526074974212</v>
      </c>
      <c r="E16" s="11">
        <v>38.646782185535514</v>
      </c>
      <c r="F16" s="11">
        <v>26.955322586064383</v>
      </c>
    </row>
    <row r="17" spans="2:6" ht="20.100000000000001" customHeight="1" x14ac:dyDescent="0.25">
      <c r="B17" s="10">
        <v>42004</v>
      </c>
      <c r="C17" s="11">
        <v>34.739982217702483</v>
      </c>
      <c r="D17" s="11">
        <v>32.812321739406492</v>
      </c>
      <c r="E17" s="11">
        <v>31.547082343090953</v>
      </c>
      <c r="F17" s="11">
        <v>27.832809144863003</v>
      </c>
    </row>
    <row r="18" spans="2:6" ht="20.100000000000001" customHeight="1" x14ac:dyDescent="0.25">
      <c r="B18" s="10">
        <v>42185</v>
      </c>
      <c r="C18" s="11">
        <v>34.057342556018646</v>
      </c>
      <c r="D18" s="11">
        <v>33.117846315643192</v>
      </c>
      <c r="E18" s="11">
        <v>31.046388475802267</v>
      </c>
      <c r="F18" s="11">
        <v>27.32352816996514</v>
      </c>
    </row>
    <row r="19" spans="2:6" ht="20.100000000000001" customHeight="1" x14ac:dyDescent="0.25">
      <c r="B19" s="10">
        <v>42369</v>
      </c>
      <c r="C19" s="11">
        <v>35.781739937067819</v>
      </c>
      <c r="D19" s="11">
        <v>35.68207589954644</v>
      </c>
      <c r="E19" s="11">
        <v>32.033100120993211</v>
      </c>
      <c r="F19" s="11">
        <v>26.178368596164336</v>
      </c>
    </row>
    <row r="20" spans="2:6" ht="20.100000000000001" customHeight="1" x14ac:dyDescent="0.25">
      <c r="B20" s="10">
        <v>42551</v>
      </c>
      <c r="C20" s="11">
        <v>36.043601404330765</v>
      </c>
      <c r="D20" s="11">
        <v>33.07706828825944</v>
      </c>
      <c r="E20" s="11">
        <v>32.548148645264845</v>
      </c>
      <c r="F20" s="11">
        <v>26.239851276246927</v>
      </c>
    </row>
    <row r="21" spans="2:6" ht="20.100000000000001" customHeight="1" x14ac:dyDescent="0.25">
      <c r="B21" s="10">
        <v>42735</v>
      </c>
      <c r="C21" s="11">
        <v>35.856709015998398</v>
      </c>
      <c r="D21" s="11">
        <v>33.663306677221897</v>
      </c>
      <c r="E21" s="11">
        <v>31.838035052205662</v>
      </c>
      <c r="F21" s="11">
        <v>27.713593912551985</v>
      </c>
    </row>
    <row r="22" spans="2:6" ht="20.100000000000001" customHeight="1" x14ac:dyDescent="0.25">
      <c r="B22" s="10">
        <v>42916</v>
      </c>
      <c r="C22" s="11">
        <v>36.228824308516209</v>
      </c>
      <c r="D22" s="11">
        <v>32.830815792141536</v>
      </c>
      <c r="E22" s="11">
        <v>31.444856944316307</v>
      </c>
      <c r="F22" s="11">
        <v>28.215342851816906</v>
      </c>
    </row>
    <row r="23" spans="2:6" ht="20.100000000000001" customHeight="1" x14ac:dyDescent="0.25">
      <c r="B23" s="10">
        <v>43100</v>
      </c>
      <c r="C23" s="11">
        <v>35.933331189331277</v>
      </c>
      <c r="D23" s="11">
        <v>32.108056589740244</v>
      </c>
      <c r="E23" s="11">
        <v>32.339194087374835</v>
      </c>
      <c r="F23" s="11">
        <v>25.14713134277179</v>
      </c>
    </row>
    <row r="24" spans="2:6" ht="20.100000000000001" customHeight="1" x14ac:dyDescent="0.25">
      <c r="B24" s="10">
        <v>43281</v>
      </c>
      <c r="C24" s="11">
        <v>35.678621195235117</v>
      </c>
      <c r="D24" s="11">
        <v>32.374875611653856</v>
      </c>
      <c r="E24" s="11">
        <v>33.687695975139079</v>
      </c>
      <c r="F24" s="11">
        <v>23.634395252809121</v>
      </c>
    </row>
    <row r="25" spans="2:6" ht="20.100000000000001" customHeight="1" x14ac:dyDescent="0.25">
      <c r="B25" s="10">
        <v>43465</v>
      </c>
      <c r="C25" s="11">
        <v>35.480420069694965</v>
      </c>
      <c r="D25" s="11">
        <v>32.330069678772858</v>
      </c>
      <c r="E25" s="11">
        <v>33.017487085339191</v>
      </c>
      <c r="F25" s="11">
        <v>24.122430889224823</v>
      </c>
    </row>
    <row r="26" spans="2:6" ht="20.100000000000001" customHeight="1" x14ac:dyDescent="0.25">
      <c r="B26" s="10">
        <v>43646</v>
      </c>
      <c r="C26" s="11">
        <v>35.291054283632356</v>
      </c>
      <c r="D26" s="11">
        <v>32.02562883149448</v>
      </c>
      <c r="E26" s="11">
        <v>30.165689997810269</v>
      </c>
      <c r="F26" s="11">
        <v>27.524952749934734</v>
      </c>
    </row>
    <row r="27" spans="2:6" ht="20.100000000000001" customHeight="1" x14ac:dyDescent="0.25">
      <c r="B27" s="10">
        <v>43830</v>
      </c>
      <c r="C27" s="11">
        <v>34.54402888065367</v>
      </c>
      <c r="D27" s="11">
        <v>32.295760077328566</v>
      </c>
      <c r="E27" s="11">
        <v>29.133068757312252</v>
      </c>
      <c r="F27" s="11">
        <v>27.244330001363359</v>
      </c>
    </row>
    <row r="28" spans="2:6" ht="20.100000000000001" customHeight="1" x14ac:dyDescent="0.25">
      <c r="B28" s="10">
        <v>44012</v>
      </c>
      <c r="C28" s="11">
        <v>34.594323471130664</v>
      </c>
      <c r="D28" s="11">
        <v>33.082391945119582</v>
      </c>
      <c r="E28" s="11">
        <v>28.4682190749676</v>
      </c>
      <c r="F28" s="11">
        <v>23.947164765804221</v>
      </c>
    </row>
    <row r="29" spans="2:6" ht="20.100000000000001" customHeight="1" x14ac:dyDescent="0.25">
      <c r="B29" s="10">
        <v>44196</v>
      </c>
      <c r="C29" s="11">
        <v>34.225122523892047</v>
      </c>
      <c r="D29" s="11">
        <v>30.228482728516003</v>
      </c>
      <c r="E29" s="11">
        <v>29.945409210420358</v>
      </c>
      <c r="F29" s="11">
        <v>21.466955821181788</v>
      </c>
    </row>
    <row r="30" spans="2:6" ht="20.100000000000001" customHeight="1" x14ac:dyDescent="0.25">
      <c r="B30" s="10">
        <v>44377</v>
      </c>
      <c r="C30" s="11">
        <v>33.575635654371148</v>
      </c>
      <c r="D30" s="11">
        <v>30.159490163173963</v>
      </c>
      <c r="E30" s="11">
        <v>31.970628816352331</v>
      </c>
      <c r="F30" s="11">
        <v>20.231355816946373</v>
      </c>
    </row>
    <row r="31" spans="2:6" ht="20.100000000000001" customHeight="1" x14ac:dyDescent="0.25">
      <c r="B31" s="10">
        <v>44561</v>
      </c>
      <c r="C31" s="11">
        <v>33.577981255907808</v>
      </c>
      <c r="D31" s="11">
        <v>30.713250807460795</v>
      </c>
      <c r="E31" s="11">
        <v>32.781505138607706</v>
      </c>
      <c r="F31" s="11">
        <v>20.343195408000291</v>
      </c>
    </row>
    <row r="32" spans="2:6" ht="20.100000000000001" customHeight="1" x14ac:dyDescent="0.25">
      <c r="B32" s="10">
        <v>44742</v>
      </c>
      <c r="C32" s="11">
        <v>33.559003393086378</v>
      </c>
      <c r="D32" s="11">
        <v>31.836863610910747</v>
      </c>
      <c r="E32" s="11">
        <v>32.495869351926601</v>
      </c>
      <c r="F32" s="11">
        <v>20.149016909869946</v>
      </c>
    </row>
    <row r="33" spans="2:6" ht="20.100000000000001" customHeight="1" x14ac:dyDescent="0.25">
      <c r="C33" s="11"/>
      <c r="D33" s="11"/>
      <c r="E33" s="11"/>
      <c r="F33" s="11"/>
    </row>
    <row r="34" spans="2:6" ht="20.100000000000001" customHeight="1" x14ac:dyDescent="0.25">
      <c r="B34" t="s">
        <v>8</v>
      </c>
      <c r="C34" s="12">
        <v>21</v>
      </c>
      <c r="D34" s="12">
        <v>22</v>
      </c>
      <c r="E34" s="12">
        <v>24</v>
      </c>
      <c r="F34" s="12">
        <v>20</v>
      </c>
    </row>
    <row r="35" spans="2:6" ht="20.100000000000001" customHeight="1" x14ac:dyDescent="0.25">
      <c r="C35" s="13"/>
      <c r="D35" s="13"/>
      <c r="E35" s="13"/>
      <c r="F35" s="13"/>
    </row>
    <row r="36" spans="2:6" ht="20.100000000000001" customHeight="1" x14ac:dyDescent="0.25"/>
  </sheetData>
  <mergeCells count="6">
    <mergeCell ref="C9:F9"/>
    <mergeCell ref="C6:F6"/>
    <mergeCell ref="C7:C8"/>
    <mergeCell ref="D7:D8"/>
    <mergeCell ref="E7:E8"/>
    <mergeCell ref="F7:F8"/>
  </mergeCells>
  <hyperlinks>
    <hyperlink ref="A4" location="'List of contents'!A1" tooltip="Changes view to 'List of contents' sheet" display="'Back to 'List of contents'" xr:uid="{00000000-0004-0000-3B00-000000000000}"/>
  </hyperlinks>
  <pageMargins left="0.75" right="0.75" top="1" bottom="1" header="0.5" footer="0.5"/>
</worksheet>
</file>

<file path=xl/worksheets/sheet6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C8D8D70-2EB0-436B-A96E-1E3F073C5442}">
  <dimension ref="A1:E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5" width="10.28515625" customWidth="1"/>
    <col min="9" max="9" width="10.28515625" customWidth="1"/>
  </cols>
  <sheetData>
    <row r="1" spans="1:5" ht="20.25" x14ac:dyDescent="0.35">
      <c r="A1" s="4" t="s">
        <v>332</v>
      </c>
    </row>
    <row r="2" spans="1:5" ht="20.100000000000001" customHeight="1" x14ac:dyDescent="0.3">
      <c r="A2" s="5" t="s">
        <v>331</v>
      </c>
    </row>
    <row r="3" spans="1:5" ht="20.100000000000001" customHeight="1" x14ac:dyDescent="0.25">
      <c r="A3" s="2" t="s">
        <v>175</v>
      </c>
    </row>
    <row r="4" spans="1:5" ht="20.100000000000001" customHeight="1" x14ac:dyDescent="0.25">
      <c r="A4" s="3" t="s">
        <v>2</v>
      </c>
    </row>
    <row r="5" spans="1:5" ht="20.100000000000001" customHeight="1" x14ac:dyDescent="0.25"/>
    <row r="6" spans="1:5" ht="20.100000000000001" customHeight="1" x14ac:dyDescent="0.25">
      <c r="C6" s="70"/>
      <c r="D6" s="47"/>
      <c r="E6" s="47"/>
    </row>
    <row r="7" spans="1:5" ht="24.95" customHeight="1" x14ac:dyDescent="0.25">
      <c r="C7" s="48" t="s">
        <v>327</v>
      </c>
      <c r="D7" s="48" t="s">
        <v>328</v>
      </c>
      <c r="E7" s="48" t="s">
        <v>329</v>
      </c>
    </row>
    <row r="8" spans="1:5" ht="24.95" customHeight="1" x14ac:dyDescent="0.25">
      <c r="C8" s="49"/>
      <c r="D8" s="49"/>
      <c r="E8" s="49"/>
    </row>
    <row r="9" spans="1:5" ht="20.100000000000001" customHeight="1" x14ac:dyDescent="0.25">
      <c r="C9" s="50" t="s">
        <v>7</v>
      </c>
      <c r="D9" s="47"/>
      <c r="E9" s="51"/>
    </row>
    <row r="10" spans="1:5" ht="20.100000000000001" customHeight="1" x14ac:dyDescent="0.25">
      <c r="B10" s="10">
        <v>40724</v>
      </c>
      <c r="C10" s="11">
        <v>26.932767508594285</v>
      </c>
      <c r="D10" s="11">
        <v>86.574947742784843</v>
      </c>
      <c r="E10" s="11">
        <v>39.374944373014408</v>
      </c>
    </row>
    <row r="11" spans="1:5" ht="20.100000000000001" customHeight="1" x14ac:dyDescent="0.25">
      <c r="B11" s="10">
        <v>40908</v>
      </c>
      <c r="C11" s="11">
        <v>27.029054982151994</v>
      </c>
      <c r="D11" s="11">
        <v>87.152344915378606</v>
      </c>
      <c r="E11" s="11">
        <v>39.787430605299321</v>
      </c>
    </row>
    <row r="12" spans="1:5" ht="20.100000000000001" customHeight="1" x14ac:dyDescent="0.25">
      <c r="B12" s="10">
        <v>41090</v>
      </c>
      <c r="C12" s="11">
        <v>26.677235593461816</v>
      </c>
      <c r="D12" s="11">
        <v>86.63553269585816</v>
      </c>
      <c r="E12" s="11">
        <v>35.408761036551276</v>
      </c>
    </row>
    <row r="13" spans="1:5" ht="20.100000000000001" customHeight="1" x14ac:dyDescent="0.25">
      <c r="B13" s="10">
        <v>41274</v>
      </c>
      <c r="C13" s="11">
        <v>25.043719452188974</v>
      </c>
      <c r="D13" s="11">
        <v>84.947142004322458</v>
      </c>
      <c r="E13" s="11">
        <v>34.863560616159376</v>
      </c>
    </row>
    <row r="14" spans="1:5" ht="20.100000000000001" customHeight="1" x14ac:dyDescent="0.25">
      <c r="B14" s="10">
        <v>41455</v>
      </c>
      <c r="C14" s="11">
        <v>24.73803865643491</v>
      </c>
      <c r="D14" s="11">
        <v>85.240113735577523</v>
      </c>
      <c r="E14" s="11">
        <v>38.582538858893443</v>
      </c>
    </row>
    <row r="15" spans="1:5" ht="20.100000000000001" customHeight="1" x14ac:dyDescent="0.25">
      <c r="B15" s="10">
        <v>41639</v>
      </c>
      <c r="C15" s="11">
        <v>23.670171187882296</v>
      </c>
      <c r="D15" s="11">
        <v>85.207209984174881</v>
      </c>
      <c r="E15" s="11">
        <v>38.337327231165482</v>
      </c>
    </row>
    <row r="16" spans="1:5" ht="20.100000000000001" customHeight="1" x14ac:dyDescent="0.25">
      <c r="B16" s="10">
        <v>41820</v>
      </c>
      <c r="C16" s="11">
        <v>23.243360467747358</v>
      </c>
      <c r="D16" s="11">
        <v>85.572205228774195</v>
      </c>
      <c r="E16" s="11">
        <v>36.470218887535133</v>
      </c>
    </row>
    <row r="17" spans="2:5" ht="20.100000000000001" customHeight="1" x14ac:dyDescent="0.25">
      <c r="B17" s="10">
        <v>42004</v>
      </c>
      <c r="C17" s="11">
        <v>23.686187301342603</v>
      </c>
      <c r="D17" s="11">
        <v>86.181698455229721</v>
      </c>
      <c r="E17" s="11">
        <v>37.090344088345226</v>
      </c>
    </row>
    <row r="18" spans="2:5" ht="20.100000000000001" customHeight="1" x14ac:dyDescent="0.25">
      <c r="B18" s="10">
        <v>42185</v>
      </c>
      <c r="C18" s="11">
        <v>23.842150156917771</v>
      </c>
      <c r="D18" s="11">
        <v>86.253049682475222</v>
      </c>
      <c r="E18" s="11">
        <v>37.890209853263165</v>
      </c>
    </row>
    <row r="19" spans="2:5" ht="20.100000000000001" customHeight="1" x14ac:dyDescent="0.25">
      <c r="B19" s="10">
        <v>42369</v>
      </c>
      <c r="C19" s="11">
        <v>23.513187723929192</v>
      </c>
      <c r="D19" s="11">
        <v>86.544498052633216</v>
      </c>
      <c r="E19" s="11">
        <v>38.542188067867592</v>
      </c>
    </row>
    <row r="20" spans="2:5" ht="20.100000000000001" customHeight="1" x14ac:dyDescent="0.25">
      <c r="B20" s="10">
        <v>42551</v>
      </c>
      <c r="C20" s="11">
        <v>23.559627801200179</v>
      </c>
      <c r="D20" s="11">
        <v>86.508380624751695</v>
      </c>
      <c r="E20" s="11">
        <v>38.833437378525744</v>
      </c>
    </row>
    <row r="21" spans="2:5" ht="20.100000000000001" customHeight="1" x14ac:dyDescent="0.25">
      <c r="B21" s="10">
        <v>42735</v>
      </c>
      <c r="C21" s="11">
        <v>23.553360086949503</v>
      </c>
      <c r="D21" s="11">
        <v>87.174603743261741</v>
      </c>
      <c r="E21" s="11">
        <v>39.109080341646049</v>
      </c>
    </row>
    <row r="22" spans="2:5" ht="20.100000000000001" customHeight="1" x14ac:dyDescent="0.25">
      <c r="B22" s="10">
        <v>42916</v>
      </c>
      <c r="C22" s="11">
        <v>23.038752754528428</v>
      </c>
      <c r="D22" s="11">
        <v>85.804215185365777</v>
      </c>
      <c r="E22" s="11">
        <v>38.626775069438793</v>
      </c>
    </row>
    <row r="23" spans="2:5" ht="20.100000000000001" customHeight="1" x14ac:dyDescent="0.25">
      <c r="B23" s="10">
        <v>43100</v>
      </c>
      <c r="C23" s="11">
        <v>22.794187289579217</v>
      </c>
      <c r="D23" s="11">
        <v>83.852819383425398</v>
      </c>
      <c r="E23" s="11">
        <v>38.389389612419329</v>
      </c>
    </row>
    <row r="24" spans="2:5" ht="20.100000000000001" customHeight="1" x14ac:dyDescent="0.25">
      <c r="B24" s="10">
        <v>43281</v>
      </c>
      <c r="C24" s="11">
        <v>21.782133294149283</v>
      </c>
      <c r="D24" s="11">
        <v>86.039278082449215</v>
      </c>
      <c r="E24" s="11">
        <v>40.069660779368036</v>
      </c>
    </row>
    <row r="25" spans="2:5" ht="20.100000000000001" customHeight="1" x14ac:dyDescent="0.25">
      <c r="B25" s="10">
        <v>43465</v>
      </c>
      <c r="C25" s="11">
        <v>21.08274789734088</v>
      </c>
      <c r="D25" s="11">
        <v>86.339411907214654</v>
      </c>
      <c r="E25" s="11">
        <v>34.826440169790985</v>
      </c>
    </row>
    <row r="26" spans="2:5" ht="20.100000000000001" customHeight="1" x14ac:dyDescent="0.25">
      <c r="B26" s="10">
        <v>43646</v>
      </c>
      <c r="C26" s="11">
        <v>20.897191561000934</v>
      </c>
      <c r="D26" s="11">
        <v>85.655119543474939</v>
      </c>
      <c r="E26" s="11">
        <v>34.23635610257147</v>
      </c>
    </row>
    <row r="27" spans="2:5" ht="20.100000000000001" customHeight="1" x14ac:dyDescent="0.25">
      <c r="B27" s="10">
        <v>43830</v>
      </c>
      <c r="C27" s="11">
        <v>20.826663499571342</v>
      </c>
      <c r="D27" s="11">
        <v>85.680527380250098</v>
      </c>
      <c r="E27" s="11">
        <v>35.210642355874086</v>
      </c>
    </row>
    <row r="28" spans="2:5" ht="20.100000000000001" customHeight="1" x14ac:dyDescent="0.25">
      <c r="B28" s="10">
        <v>44012</v>
      </c>
      <c r="C28" s="11">
        <v>20.616024596398209</v>
      </c>
      <c r="D28" s="11">
        <v>85.502704575625557</v>
      </c>
      <c r="E28" s="11">
        <v>32.294881713398141</v>
      </c>
    </row>
    <row r="29" spans="2:5" ht="20.100000000000001" customHeight="1" x14ac:dyDescent="0.25">
      <c r="B29" s="10">
        <v>44196</v>
      </c>
      <c r="C29" s="11">
        <v>19.895526252743924</v>
      </c>
      <c r="D29" s="11">
        <v>84.297087272450483</v>
      </c>
      <c r="E29" s="11">
        <v>31.413833276719782</v>
      </c>
    </row>
    <row r="30" spans="2:5" ht="20.100000000000001" customHeight="1" x14ac:dyDescent="0.25">
      <c r="B30" s="10">
        <v>44377</v>
      </c>
      <c r="C30" s="11">
        <v>19.542711831591248</v>
      </c>
      <c r="D30" s="11">
        <v>84.70584769751558</v>
      </c>
      <c r="E30" s="11">
        <v>31.858375033070178</v>
      </c>
    </row>
    <row r="31" spans="2:5" ht="20.100000000000001" customHeight="1" x14ac:dyDescent="0.25">
      <c r="B31" s="10">
        <v>44561</v>
      </c>
      <c r="C31" s="11">
        <v>19.585541989164128</v>
      </c>
      <c r="D31" s="11">
        <v>85.01328378380002</v>
      </c>
      <c r="E31" s="11">
        <v>33.610434343177836</v>
      </c>
    </row>
    <row r="32" spans="2:5" ht="20.100000000000001" customHeight="1" x14ac:dyDescent="0.25">
      <c r="B32" s="10">
        <v>44742</v>
      </c>
      <c r="C32" s="11">
        <v>19.421257712467028</v>
      </c>
      <c r="D32" s="11">
        <v>86.01166343367521</v>
      </c>
      <c r="E32" s="11">
        <v>34.197384400094101</v>
      </c>
    </row>
    <row r="33" spans="2:5" ht="20.100000000000001" customHeight="1" x14ac:dyDescent="0.25">
      <c r="C33" s="11"/>
      <c r="D33" s="11"/>
      <c r="E33" s="11"/>
    </row>
    <row r="34" spans="2:5" ht="20.100000000000001" customHeight="1" x14ac:dyDescent="0.25">
      <c r="B34" t="s">
        <v>8</v>
      </c>
      <c r="C34" s="12">
        <v>22</v>
      </c>
      <c r="D34" s="12">
        <v>18</v>
      </c>
      <c r="E34" s="12">
        <v>18</v>
      </c>
    </row>
    <row r="35" spans="2:5" ht="20.100000000000001" customHeight="1" x14ac:dyDescent="0.25">
      <c r="C35" s="13"/>
      <c r="D35" s="13"/>
      <c r="E35" s="13"/>
    </row>
    <row r="36" spans="2:5" ht="20.100000000000001" customHeight="1" x14ac:dyDescent="0.25"/>
  </sheetData>
  <mergeCells count="5">
    <mergeCell ref="C6:E6"/>
    <mergeCell ref="C7:C8"/>
    <mergeCell ref="D7:D8"/>
    <mergeCell ref="E7:E8"/>
    <mergeCell ref="C9:E9"/>
  </mergeCells>
  <hyperlinks>
    <hyperlink ref="A4" location="'List of contents'!A1" tooltip="Changes view to 'List of contents' sheet" display="'Back to 'List of contents'" xr:uid="{00000000-0004-0000-3C00-000000000000}"/>
  </hyperlinks>
  <pageMargins left="0.75" right="0.75" top="1" bottom="1" header="0.5" footer="0.5"/>
</worksheet>
</file>

<file path=xl/worksheets/sheet6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4D13831-D72D-4097-9C33-1E2CD2F2C3C2}">
  <dimension ref="A1:O23"/>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x14ac:dyDescent="0.35">
      <c r="A1" s="4" t="s">
        <v>333</v>
      </c>
    </row>
    <row r="2" spans="1:15" ht="20.100000000000001" customHeight="1" x14ac:dyDescent="0.3">
      <c r="A2" s="5" t="s">
        <v>70</v>
      </c>
    </row>
    <row r="3" spans="1:15" ht="20.100000000000001" customHeight="1" x14ac:dyDescent="0.25">
      <c r="A3" s="2" t="s">
        <v>334</v>
      </c>
    </row>
    <row r="4" spans="1:15" ht="20.100000000000001" customHeight="1" x14ac:dyDescent="0.25">
      <c r="A4" s="3" t="s">
        <v>2</v>
      </c>
    </row>
    <row r="5" spans="1:15" ht="20.100000000000001" customHeight="1" x14ac:dyDescent="0.25"/>
    <row r="6" spans="1:15" ht="20.100000000000001" customHeight="1" x14ac:dyDescent="0.25">
      <c r="C6" s="46" t="s">
        <v>335</v>
      </c>
      <c r="D6" s="47"/>
      <c r="E6" s="47"/>
      <c r="G6" s="14"/>
      <c r="H6" s="52" t="s">
        <v>18</v>
      </c>
      <c r="I6" s="53"/>
      <c r="J6" s="53"/>
      <c r="M6" s="46" t="s">
        <v>55</v>
      </c>
      <c r="N6" s="47"/>
      <c r="O6" s="47"/>
    </row>
    <row r="7" spans="1:15" ht="24.95" customHeight="1" x14ac:dyDescent="0.25">
      <c r="C7" s="48" t="s">
        <v>29</v>
      </c>
      <c r="D7" s="48" t="s">
        <v>336</v>
      </c>
      <c r="E7" s="48" t="s">
        <v>337</v>
      </c>
      <c r="G7" s="17"/>
      <c r="H7" s="54" t="s">
        <v>29</v>
      </c>
      <c r="I7" s="54" t="s">
        <v>336</v>
      </c>
      <c r="J7" s="54" t="s">
        <v>337</v>
      </c>
      <c r="M7" s="48" t="s">
        <v>29</v>
      </c>
      <c r="N7" s="48" t="s">
        <v>336</v>
      </c>
      <c r="O7" s="48" t="s">
        <v>337</v>
      </c>
    </row>
    <row r="8" spans="1:15" ht="24.95" customHeight="1" x14ac:dyDescent="0.25">
      <c r="C8" s="49"/>
      <c r="D8" s="49"/>
      <c r="E8" s="49"/>
      <c r="G8" s="17"/>
      <c r="H8" s="55"/>
      <c r="I8" s="55"/>
      <c r="J8" s="55"/>
      <c r="M8" s="49"/>
      <c r="N8" s="49"/>
      <c r="O8" s="49"/>
    </row>
    <row r="9" spans="1:15" ht="20.100000000000001" customHeight="1" x14ac:dyDescent="0.25">
      <c r="C9" s="50" t="s">
        <v>7</v>
      </c>
      <c r="D9" s="47"/>
      <c r="E9" s="51"/>
      <c r="G9" s="17"/>
      <c r="H9" s="56" t="s">
        <v>7</v>
      </c>
      <c r="I9" s="57"/>
      <c r="J9" s="58"/>
      <c r="M9" s="50" t="s">
        <v>7</v>
      </c>
      <c r="N9" s="47"/>
      <c r="O9" s="51"/>
    </row>
    <row r="10" spans="1:15" ht="20.100000000000001" customHeight="1" x14ac:dyDescent="0.25">
      <c r="B10" s="10">
        <v>43100</v>
      </c>
      <c r="C10" s="11">
        <v>-1.1209856816570685</v>
      </c>
      <c r="D10" s="11">
        <v>1.7537709581209953</v>
      </c>
      <c r="E10" s="11">
        <v>-2.8747566397780653</v>
      </c>
      <c r="G10" s="21">
        <v>43100</v>
      </c>
      <c r="H10" s="22">
        <v>-1.2291350385360418</v>
      </c>
      <c r="I10" s="22">
        <v>1.7195808382025506</v>
      </c>
      <c r="J10" s="23">
        <v>-2.9487158767385937</v>
      </c>
      <c r="L10" s="10">
        <v>43100</v>
      </c>
      <c r="M10" s="11">
        <v>5.1794829216466702</v>
      </c>
      <c r="N10" s="11">
        <v>3.7455884159946744</v>
      </c>
      <c r="O10" s="11">
        <v>1.4338945056519941</v>
      </c>
    </row>
    <row r="11" spans="1:15" ht="20.100000000000001" customHeight="1" x14ac:dyDescent="0.25">
      <c r="B11" s="10">
        <v>43281</v>
      </c>
      <c r="C11" s="11">
        <v>-1.0240383277357261</v>
      </c>
      <c r="D11" s="11">
        <v>2.2870168250177416</v>
      </c>
      <c r="E11" s="11">
        <v>-3.3110551527534673</v>
      </c>
      <c r="G11" s="21">
        <v>43281</v>
      </c>
      <c r="H11" s="22">
        <v>-1.1358164166415803</v>
      </c>
      <c r="I11" s="22">
        <v>2.2525254761474005</v>
      </c>
      <c r="J11" s="23">
        <v>-3.3883418927889806</v>
      </c>
      <c r="L11" s="10">
        <v>43281</v>
      </c>
      <c r="M11" s="11">
        <v>5.6633074781638637</v>
      </c>
      <c r="N11" s="11">
        <v>4.35053016171618</v>
      </c>
      <c r="O11" s="11">
        <v>1.3127773164476828</v>
      </c>
    </row>
    <row r="12" spans="1:15" ht="20.100000000000001" customHeight="1" x14ac:dyDescent="0.25">
      <c r="B12" s="10">
        <v>43465</v>
      </c>
      <c r="C12" s="11">
        <v>-1.6821674526089645</v>
      </c>
      <c r="D12" s="11">
        <v>0.93880616369458814</v>
      </c>
      <c r="E12" s="11">
        <v>-2.620973616303552</v>
      </c>
      <c r="G12" s="21">
        <v>43465</v>
      </c>
      <c r="H12" s="22">
        <v>-1.7972768013099809</v>
      </c>
      <c r="I12" s="22">
        <v>0.8962559424533646</v>
      </c>
      <c r="J12" s="23">
        <v>-2.6935327437633458</v>
      </c>
      <c r="L12" s="10">
        <v>43465</v>
      </c>
      <c r="M12" s="11">
        <v>5.2105338996993344</v>
      </c>
      <c r="N12" s="11">
        <v>3.4866962421292551</v>
      </c>
      <c r="O12" s="11">
        <v>1.7238376575700778</v>
      </c>
    </row>
    <row r="13" spans="1:15" ht="20.100000000000001" customHeight="1" x14ac:dyDescent="0.25">
      <c r="B13" s="10">
        <v>43646</v>
      </c>
      <c r="C13" s="11">
        <v>-1.7488425318525052</v>
      </c>
      <c r="D13" s="11">
        <v>1.3469481169113111</v>
      </c>
      <c r="E13" s="11">
        <v>-3.0957906487638178</v>
      </c>
      <c r="G13" s="21">
        <v>43646</v>
      </c>
      <c r="H13" s="22">
        <v>-1.8542672930869852</v>
      </c>
      <c r="I13" s="22">
        <v>1.3113181423628673</v>
      </c>
      <c r="J13" s="23">
        <v>-3.165585435449854</v>
      </c>
      <c r="L13" s="10">
        <v>43646</v>
      </c>
      <c r="M13" s="11">
        <v>4.6869629302810276</v>
      </c>
      <c r="N13" s="11">
        <v>3.5220309165255008</v>
      </c>
      <c r="O13" s="11">
        <v>1.1649320137555272</v>
      </c>
    </row>
    <row r="14" spans="1:15" ht="20.100000000000001" customHeight="1" x14ac:dyDescent="0.25">
      <c r="B14" s="10">
        <v>43830</v>
      </c>
      <c r="C14" s="11">
        <v>-2.2588129494583984</v>
      </c>
      <c r="D14" s="11">
        <v>0.98913175770920048</v>
      </c>
      <c r="E14" s="11">
        <v>-3.2479447071676</v>
      </c>
      <c r="G14" s="21">
        <v>43830</v>
      </c>
      <c r="H14" s="22">
        <v>-2.3722417878956112</v>
      </c>
      <c r="I14" s="22">
        <v>0.94296696116632117</v>
      </c>
      <c r="J14" s="23">
        <v>-3.3152087490619317</v>
      </c>
      <c r="L14" s="10">
        <v>43830</v>
      </c>
      <c r="M14" s="11">
        <v>4.6878865071552545</v>
      </c>
      <c r="N14" s="11">
        <v>3.8163930739450938</v>
      </c>
      <c r="O14" s="11">
        <v>0.87149343321016215</v>
      </c>
    </row>
    <row r="15" spans="1:15" ht="20.100000000000001" customHeight="1" x14ac:dyDescent="0.25">
      <c r="B15" s="10">
        <v>44012</v>
      </c>
      <c r="C15" s="11">
        <v>-2.2548261790602093</v>
      </c>
      <c r="D15" s="11">
        <v>0.99102981925990297</v>
      </c>
      <c r="E15" s="11">
        <v>-3.2458559983201138</v>
      </c>
      <c r="G15" s="21">
        <v>44012</v>
      </c>
      <c r="H15" s="22">
        <v>-2.3658124332422004</v>
      </c>
      <c r="I15" s="22">
        <v>0.94488523246084521</v>
      </c>
      <c r="J15" s="23">
        <v>-3.3106976657030462</v>
      </c>
      <c r="L15" s="10">
        <v>44012</v>
      </c>
      <c r="M15" s="11">
        <v>4.5690441365097225</v>
      </c>
      <c r="N15" s="11">
        <v>3.8281800447823677</v>
      </c>
      <c r="O15" s="11">
        <v>0.74086409172735168</v>
      </c>
    </row>
    <row r="16" spans="1:15" ht="20.100000000000001" customHeight="1" x14ac:dyDescent="0.25">
      <c r="B16" s="10">
        <v>44196</v>
      </c>
      <c r="C16" s="11">
        <v>-2.5112153365491166</v>
      </c>
      <c r="D16" s="11">
        <v>1.5490134673114979</v>
      </c>
      <c r="E16" s="11">
        <v>-4.0602288038606149</v>
      </c>
      <c r="G16" s="21">
        <v>44196</v>
      </c>
      <c r="H16" s="22">
        <v>-2.6056794136396983</v>
      </c>
      <c r="I16" s="22">
        <v>1.5194154918850191</v>
      </c>
      <c r="J16" s="23">
        <v>-4.125094905524719</v>
      </c>
      <c r="L16" s="10">
        <v>44196</v>
      </c>
      <c r="M16" s="11">
        <v>3.4534722977349692</v>
      </c>
      <c r="N16" s="11">
        <v>3.4179003866943445</v>
      </c>
      <c r="O16" s="11">
        <v>3.5571911040630462E-2</v>
      </c>
    </row>
    <row r="17" spans="2:15" ht="20.100000000000001" customHeight="1" x14ac:dyDescent="0.25">
      <c r="B17" s="10">
        <v>44377</v>
      </c>
      <c r="C17" s="11">
        <v>-2.9331101824511627</v>
      </c>
      <c r="D17" s="11">
        <v>1.3449671919278217</v>
      </c>
      <c r="E17" s="11">
        <v>-4.2780773743789862</v>
      </c>
      <c r="G17" s="21">
        <v>44377</v>
      </c>
      <c r="H17" s="22">
        <v>-2.9919807523808073</v>
      </c>
      <c r="I17" s="22">
        <v>1.3184077124846809</v>
      </c>
      <c r="J17" s="23">
        <v>-4.3103884648654898</v>
      </c>
      <c r="L17" s="10">
        <v>44377</v>
      </c>
      <c r="M17" s="11">
        <v>0.8720422619460525</v>
      </c>
      <c r="N17" s="11">
        <v>3.0616631275330315</v>
      </c>
      <c r="O17" s="11">
        <v>-2.1896208655869742</v>
      </c>
    </row>
    <row r="18" spans="2:15" ht="20.100000000000001" customHeight="1" x14ac:dyDescent="0.25">
      <c r="B18" s="10">
        <v>44561</v>
      </c>
      <c r="C18" s="11">
        <v>-3.0921895623920377</v>
      </c>
      <c r="D18" s="11">
        <v>1.1614896357280966</v>
      </c>
      <c r="E18" s="11">
        <v>-4.2536791981201372</v>
      </c>
      <c r="G18" s="21">
        <v>44561</v>
      </c>
      <c r="H18" s="22">
        <v>-3.1978784913876623</v>
      </c>
      <c r="I18" s="22">
        <v>1.1358485785199666</v>
      </c>
      <c r="J18" s="23">
        <v>-4.3337270699076322</v>
      </c>
      <c r="L18" s="10">
        <v>44561</v>
      </c>
      <c r="M18" s="11">
        <v>3.718315420984136</v>
      </c>
      <c r="N18" s="11">
        <v>2.8137776242101715</v>
      </c>
      <c r="O18" s="11">
        <v>0.90453779677395985</v>
      </c>
    </row>
    <row r="19" spans="2:15" ht="20.100000000000001" customHeight="1" x14ac:dyDescent="0.25">
      <c r="B19" s="10">
        <v>44742</v>
      </c>
      <c r="C19" s="11">
        <v>-2.4527651391928709</v>
      </c>
      <c r="D19" s="11">
        <v>0.62593090251681693</v>
      </c>
      <c r="E19" s="11">
        <v>-3.0786960417096854</v>
      </c>
      <c r="G19" s="21">
        <v>44742</v>
      </c>
      <c r="H19" s="22">
        <v>-2.5424273705682818</v>
      </c>
      <c r="I19" s="22">
        <v>0.58932233993745875</v>
      </c>
      <c r="J19" s="23">
        <v>-3.1317497105057388</v>
      </c>
      <c r="L19" s="10">
        <v>44742</v>
      </c>
      <c r="M19" s="11">
        <v>3.5205140872547833</v>
      </c>
      <c r="N19" s="11">
        <v>3.0647857359395427</v>
      </c>
      <c r="O19" s="11">
        <v>0.45572835131523937</v>
      </c>
    </row>
    <row r="20" spans="2:15" ht="20.100000000000001" customHeight="1" x14ac:dyDescent="0.25">
      <c r="C20" s="11"/>
      <c r="D20" s="11"/>
      <c r="E20" s="11"/>
      <c r="G20" s="17"/>
      <c r="H20" s="22"/>
      <c r="I20" s="22"/>
      <c r="J20" s="23"/>
      <c r="M20" s="11"/>
      <c r="N20" s="11"/>
      <c r="O20" s="11"/>
    </row>
    <row r="21" spans="2:15" ht="20.100000000000001" customHeight="1" x14ac:dyDescent="0.25">
      <c r="B21" t="s">
        <v>8</v>
      </c>
      <c r="C21" s="12">
        <v>85</v>
      </c>
      <c r="D21" s="12">
        <v>85</v>
      </c>
      <c r="E21" s="12">
        <v>85</v>
      </c>
      <c r="G21" s="24" t="s">
        <v>8</v>
      </c>
      <c r="H21" s="25">
        <v>63</v>
      </c>
      <c r="I21" s="25">
        <v>63</v>
      </c>
      <c r="J21" s="26">
        <v>63</v>
      </c>
      <c r="L21" t="s">
        <v>8</v>
      </c>
      <c r="M21" s="12">
        <v>22</v>
      </c>
      <c r="N21" s="12">
        <v>22</v>
      </c>
      <c r="O21" s="12">
        <v>22</v>
      </c>
    </row>
    <row r="22" spans="2:15" ht="20.100000000000001" customHeight="1" x14ac:dyDescent="0.25">
      <c r="C22" s="13"/>
      <c r="D22" s="13"/>
      <c r="E22" s="13"/>
      <c r="H22" s="13"/>
      <c r="I22" s="13"/>
      <c r="J22" s="13"/>
      <c r="M22" s="13"/>
      <c r="N22" s="13"/>
      <c r="O22" s="13"/>
    </row>
    <row r="23" spans="2:15"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3D00-000000000000}"/>
  </hyperlinks>
  <pageMargins left="0.75" right="0.75" top="1" bottom="1" header="0.5" footer="0.5"/>
</worksheet>
</file>

<file path=xl/worksheets/sheet6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AE1B8B0-60CC-4FB2-AC71-419E11BC5EED}">
  <dimension ref="A1:O23"/>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x14ac:dyDescent="0.35">
      <c r="A1" s="4" t="s">
        <v>338</v>
      </c>
    </row>
    <row r="2" spans="1:15" ht="20.100000000000001" customHeight="1" x14ac:dyDescent="0.3">
      <c r="A2" s="5" t="s">
        <v>70</v>
      </c>
    </row>
    <row r="3" spans="1:15" ht="20.100000000000001" customHeight="1" x14ac:dyDescent="0.25">
      <c r="A3" s="2" t="s">
        <v>334</v>
      </c>
    </row>
    <row r="4" spans="1:15" ht="20.100000000000001" customHeight="1" x14ac:dyDescent="0.25">
      <c r="A4" s="3" t="s">
        <v>2</v>
      </c>
    </row>
    <row r="5" spans="1:15" ht="20.100000000000001" customHeight="1" x14ac:dyDescent="0.25"/>
    <row r="6" spans="1:15" ht="20.100000000000001" customHeight="1" x14ac:dyDescent="0.25">
      <c r="C6" s="46" t="s">
        <v>14</v>
      </c>
      <c r="D6" s="47"/>
      <c r="E6" s="47"/>
      <c r="G6" s="14"/>
      <c r="H6" s="52" t="s">
        <v>15</v>
      </c>
      <c r="I6" s="53"/>
      <c r="J6" s="53"/>
      <c r="M6" s="46" t="s">
        <v>16</v>
      </c>
      <c r="N6" s="47"/>
      <c r="O6" s="47"/>
    </row>
    <row r="7" spans="1:15" ht="24.95" customHeight="1" x14ac:dyDescent="0.25">
      <c r="C7" s="48" t="s">
        <v>29</v>
      </c>
      <c r="D7" s="48" t="s">
        <v>336</v>
      </c>
      <c r="E7" s="48" t="s">
        <v>337</v>
      </c>
      <c r="G7" s="17"/>
      <c r="H7" s="54" t="s">
        <v>29</v>
      </c>
      <c r="I7" s="54" t="s">
        <v>336</v>
      </c>
      <c r="J7" s="54" t="s">
        <v>337</v>
      </c>
      <c r="M7" s="48" t="s">
        <v>29</v>
      </c>
      <c r="N7" s="48" t="s">
        <v>336</v>
      </c>
      <c r="O7" s="48" t="s">
        <v>337</v>
      </c>
    </row>
    <row r="8" spans="1:15" ht="24.95" customHeight="1" x14ac:dyDescent="0.25">
      <c r="C8" s="49"/>
      <c r="D8" s="49"/>
      <c r="E8" s="49"/>
      <c r="G8" s="17"/>
      <c r="H8" s="55"/>
      <c r="I8" s="55"/>
      <c r="J8" s="55"/>
      <c r="M8" s="49"/>
      <c r="N8" s="49"/>
      <c r="O8" s="49"/>
    </row>
    <row r="9" spans="1:15" ht="20.100000000000001" customHeight="1" x14ac:dyDescent="0.25">
      <c r="C9" s="50" t="s">
        <v>7</v>
      </c>
      <c r="D9" s="47"/>
      <c r="E9" s="51"/>
      <c r="G9" s="17"/>
      <c r="H9" s="56" t="s">
        <v>7</v>
      </c>
      <c r="I9" s="57"/>
      <c r="J9" s="58"/>
      <c r="M9" s="50" t="s">
        <v>7</v>
      </c>
      <c r="N9" s="47"/>
      <c r="O9" s="51"/>
    </row>
    <row r="10" spans="1:15" ht="20.100000000000001" customHeight="1" x14ac:dyDescent="0.25">
      <c r="B10" s="10">
        <v>43100</v>
      </c>
      <c r="C10" s="11">
        <v>6.7805373908798385</v>
      </c>
      <c r="D10" s="11">
        <v>2.5333111989274557</v>
      </c>
      <c r="E10" s="11">
        <v>4.2472261919523806</v>
      </c>
      <c r="G10" s="21">
        <v>43100</v>
      </c>
      <c r="H10" s="22">
        <v>1.8788377116961807</v>
      </c>
      <c r="I10" s="22">
        <v>0.97054926066132818</v>
      </c>
      <c r="J10" s="23">
        <v>0.90828845103485234</v>
      </c>
      <c r="L10" s="10">
        <v>43100</v>
      </c>
      <c r="M10" s="11">
        <v>-5.9785826239342743</v>
      </c>
      <c r="N10" s="11">
        <v>1.5617761102364462</v>
      </c>
      <c r="O10" s="11">
        <v>-7.5403587341707228</v>
      </c>
    </row>
    <row r="11" spans="1:15" ht="20.100000000000001" customHeight="1" x14ac:dyDescent="0.25">
      <c r="B11" s="10">
        <v>43281</v>
      </c>
      <c r="C11" s="11">
        <v>5.6509150044232808</v>
      </c>
      <c r="D11" s="11">
        <v>2.5065453122119297</v>
      </c>
      <c r="E11" s="11">
        <v>3.1443696922113546</v>
      </c>
      <c r="G11" s="21">
        <v>43281</v>
      </c>
      <c r="H11" s="22">
        <v>0.18742836469872662</v>
      </c>
      <c r="I11" s="22">
        <v>0.23020763403640393</v>
      </c>
      <c r="J11" s="23">
        <v>-4.2779269337677561E-2</v>
      </c>
      <c r="L11" s="10">
        <v>43281</v>
      </c>
      <c r="M11" s="11">
        <v>-4.5611858485472547</v>
      </c>
      <c r="N11" s="11">
        <v>2.7516404977981717</v>
      </c>
      <c r="O11" s="11">
        <v>-7.3128263463454246</v>
      </c>
    </row>
    <row r="12" spans="1:15" ht="20.100000000000001" customHeight="1" x14ac:dyDescent="0.25">
      <c r="B12" s="10">
        <v>43465</v>
      </c>
      <c r="C12" s="11">
        <v>5.8376579330192424</v>
      </c>
      <c r="D12" s="11">
        <v>2.0036531860537736</v>
      </c>
      <c r="E12" s="11">
        <v>3.8340047469654728</v>
      </c>
      <c r="G12" s="21">
        <v>43465</v>
      </c>
      <c r="H12" s="22">
        <v>8.0135212772040762E-2</v>
      </c>
      <c r="I12" s="22">
        <v>-4.6957070173177816E-2</v>
      </c>
      <c r="J12" s="23">
        <v>0.12709228294521857</v>
      </c>
      <c r="L12" s="10">
        <v>43465</v>
      </c>
      <c r="M12" s="11">
        <v>-5.7238744002308213</v>
      </c>
      <c r="N12" s="11">
        <v>0.69858567224716606</v>
      </c>
      <c r="O12" s="11">
        <v>-6.4224600724779872</v>
      </c>
    </row>
    <row r="13" spans="1:15" ht="20.100000000000001" customHeight="1" x14ac:dyDescent="0.25">
      <c r="B13" s="10">
        <v>43646</v>
      </c>
      <c r="C13" s="11">
        <v>5.6891789834915256</v>
      </c>
      <c r="D13" s="11">
        <v>2.1872402141307861</v>
      </c>
      <c r="E13" s="11">
        <v>3.50193876936074</v>
      </c>
      <c r="G13" s="21">
        <v>43646</v>
      </c>
      <c r="H13" s="22">
        <v>0.15022089937880612</v>
      </c>
      <c r="I13" s="22">
        <v>-0.66311979150175104</v>
      </c>
      <c r="J13" s="23">
        <v>0.81334069088055749</v>
      </c>
      <c r="L13" s="10">
        <v>43646</v>
      </c>
      <c r="M13" s="11">
        <v>-5.7009678951700549</v>
      </c>
      <c r="N13" s="11">
        <v>1.5327098410510338</v>
      </c>
      <c r="O13" s="11">
        <v>-7.2336777362210949</v>
      </c>
    </row>
    <row r="14" spans="1:15" ht="20.100000000000001" customHeight="1" x14ac:dyDescent="0.25">
      <c r="B14" s="10">
        <v>43830</v>
      </c>
      <c r="C14" s="11">
        <v>6.0791041171398934</v>
      </c>
      <c r="D14" s="11">
        <v>2.2125802263930869</v>
      </c>
      <c r="E14" s="11">
        <v>3.8665238907468105</v>
      </c>
      <c r="G14" s="21">
        <v>43830</v>
      </c>
      <c r="H14" s="22">
        <v>3.1696110179326054</v>
      </c>
      <c r="I14" s="22">
        <v>0.47356361112732159</v>
      </c>
      <c r="J14" s="23">
        <v>2.6960474068052847</v>
      </c>
      <c r="L14" s="10">
        <v>43830</v>
      </c>
      <c r="M14" s="11">
        <v>-7.4129183171925339</v>
      </c>
      <c r="N14" s="11">
        <v>0.56106048255851892</v>
      </c>
      <c r="O14" s="11">
        <v>-7.9739787997510598</v>
      </c>
    </row>
    <row r="15" spans="1:15" ht="20.100000000000001" customHeight="1" x14ac:dyDescent="0.25">
      <c r="B15" s="10">
        <v>44012</v>
      </c>
      <c r="C15" s="11">
        <v>6.0659297607807039</v>
      </c>
      <c r="D15" s="11">
        <v>2.2014112099046423</v>
      </c>
      <c r="E15" s="11">
        <v>3.8645185508760638</v>
      </c>
      <c r="G15" s="21">
        <v>44012</v>
      </c>
      <c r="H15" s="22">
        <v>3.1625662675941912</v>
      </c>
      <c r="I15" s="22">
        <v>0.47246706695760843</v>
      </c>
      <c r="J15" s="23">
        <v>2.6900992006365825</v>
      </c>
      <c r="L15" s="10">
        <v>44012</v>
      </c>
      <c r="M15" s="11">
        <v>-7.4223252595875824</v>
      </c>
      <c r="N15" s="11">
        <v>0.56640595579934994</v>
      </c>
      <c r="O15" s="11">
        <v>-7.9887312153869363</v>
      </c>
    </row>
    <row r="16" spans="1:15" ht="20.100000000000001" customHeight="1" x14ac:dyDescent="0.25">
      <c r="B16" s="10">
        <v>44196</v>
      </c>
      <c r="C16" s="11">
        <v>7.0387629910767036</v>
      </c>
      <c r="D16" s="11">
        <v>2.7612338223798312</v>
      </c>
      <c r="E16" s="11">
        <v>4.2775291686968719</v>
      </c>
      <c r="G16" s="21">
        <v>44196</v>
      </c>
      <c r="H16" s="22">
        <v>1.4772121928916133</v>
      </c>
      <c r="I16" s="22">
        <v>0.205334642485617</v>
      </c>
      <c r="J16" s="23">
        <v>1.2718775504059965</v>
      </c>
      <c r="L16" s="10">
        <v>44196</v>
      </c>
      <c r="M16" s="11">
        <v>-7.3308053569516352</v>
      </c>
      <c r="N16" s="11">
        <v>1.3928334505159021</v>
      </c>
      <c r="O16" s="11">
        <v>-8.723638807467534</v>
      </c>
    </row>
    <row r="17" spans="2:15" ht="20.100000000000001" customHeight="1" x14ac:dyDescent="0.25">
      <c r="B17" s="10">
        <v>44377</v>
      </c>
      <c r="C17" s="11">
        <v>6.0674369350525499</v>
      </c>
      <c r="D17" s="11">
        <v>2.5277138418123553</v>
      </c>
      <c r="E17" s="11">
        <v>3.5397230932401964</v>
      </c>
      <c r="G17" s="21">
        <v>44377</v>
      </c>
      <c r="H17" s="22">
        <v>3.4450449916016015</v>
      </c>
      <c r="I17" s="22">
        <v>8.8431131301051735E-2</v>
      </c>
      <c r="J17" s="23">
        <v>3.3566138603005502</v>
      </c>
      <c r="L17" s="10">
        <v>44377</v>
      </c>
      <c r="M17" s="11">
        <v>-7.8518438388640766</v>
      </c>
      <c r="N17" s="11">
        <v>1.1934066218946549</v>
      </c>
      <c r="O17" s="11">
        <v>-9.0452504607587372</v>
      </c>
    </row>
    <row r="18" spans="2:15" ht="20.100000000000001" customHeight="1" x14ac:dyDescent="0.25">
      <c r="B18" s="10">
        <v>44561</v>
      </c>
      <c r="C18" s="11">
        <v>5.8417404492683005</v>
      </c>
      <c r="D18" s="11">
        <v>2.0873000541309179</v>
      </c>
      <c r="E18" s="11">
        <v>3.7544403951373826</v>
      </c>
      <c r="G18" s="21">
        <v>44561</v>
      </c>
      <c r="H18" s="22">
        <v>3.8685581184789952</v>
      </c>
      <c r="I18" s="22">
        <v>0.172254907752449</v>
      </c>
      <c r="J18" s="23">
        <v>3.6963032107265459</v>
      </c>
      <c r="L18" s="10">
        <v>44561</v>
      </c>
      <c r="M18" s="11">
        <v>-8.0317627940988334</v>
      </c>
      <c r="N18" s="11">
        <v>1.0494785975389926</v>
      </c>
      <c r="O18" s="11">
        <v>-9.0812413916378283</v>
      </c>
    </row>
    <row r="19" spans="2:15" ht="20.100000000000001" customHeight="1" x14ac:dyDescent="0.25">
      <c r="B19" s="10">
        <v>44742</v>
      </c>
      <c r="C19" s="11">
        <v>6.3079265179931525</v>
      </c>
      <c r="D19" s="11">
        <v>2.2293312144696329</v>
      </c>
      <c r="E19" s="11">
        <v>4.0785953035235201</v>
      </c>
      <c r="G19" s="21">
        <v>44742</v>
      </c>
      <c r="H19" s="22">
        <v>2.0050754220485723</v>
      </c>
      <c r="I19" s="22">
        <v>-0.39059069206380564</v>
      </c>
      <c r="J19" s="23">
        <v>2.3956661141123772</v>
      </c>
      <c r="L19" s="10">
        <v>44742</v>
      </c>
      <c r="M19" s="11">
        <v>-6.702098522210588</v>
      </c>
      <c r="N19" s="11">
        <v>0.29314752648204889</v>
      </c>
      <c r="O19" s="11">
        <v>-6.9952460486926329</v>
      </c>
    </row>
    <row r="20" spans="2:15" ht="20.100000000000001" customHeight="1" x14ac:dyDescent="0.25">
      <c r="C20" s="11"/>
      <c r="D20" s="11"/>
      <c r="E20" s="11"/>
      <c r="G20" s="17"/>
      <c r="H20" s="22"/>
      <c r="I20" s="22"/>
      <c r="J20" s="23"/>
      <c r="M20" s="11"/>
      <c r="N20" s="11"/>
      <c r="O20" s="11"/>
    </row>
    <row r="21" spans="2:15" ht="20.100000000000001" customHeight="1" x14ac:dyDescent="0.25">
      <c r="B21" t="s">
        <v>8</v>
      </c>
      <c r="C21" s="12">
        <v>21</v>
      </c>
      <c r="D21" s="12">
        <v>21</v>
      </c>
      <c r="E21" s="12">
        <v>21</v>
      </c>
      <c r="G21" s="24" t="s">
        <v>8</v>
      </c>
      <c r="H21" s="25">
        <v>10</v>
      </c>
      <c r="I21" s="25">
        <v>10</v>
      </c>
      <c r="J21" s="26">
        <v>10</v>
      </c>
      <c r="L21" t="s">
        <v>8</v>
      </c>
      <c r="M21" s="12">
        <v>32</v>
      </c>
      <c r="N21" s="12">
        <v>32</v>
      </c>
      <c r="O21" s="12">
        <v>32</v>
      </c>
    </row>
    <row r="22" spans="2:15" ht="20.100000000000001" customHeight="1" x14ac:dyDescent="0.25">
      <c r="C22" s="13"/>
      <c r="D22" s="13"/>
      <c r="E22" s="13"/>
      <c r="H22" s="13"/>
      <c r="I22" s="13"/>
      <c r="J22" s="13"/>
      <c r="M22" s="13"/>
      <c r="N22" s="13"/>
      <c r="O22" s="13"/>
    </row>
    <row r="23" spans="2:15"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3E00-000000000000}"/>
  </hyperlinks>
  <pageMargins left="0.75" right="0.75" top="1" bottom="1" header="0.5" footer="0.5"/>
</worksheet>
</file>

<file path=xl/worksheets/sheet6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35D22F-6A0F-4BA0-B903-8431164D91C5}">
  <dimension ref="A1:X16"/>
  <sheetViews>
    <sheetView workbookViewId="0">
      <pane ySplit="9" topLeftCell="A10" activePane="bottomLeft" state="frozen"/>
      <selection pane="bottomLeft" activeCell="A10" sqref="A10"/>
    </sheetView>
  </sheetViews>
  <sheetFormatPr defaultRowHeight="14.25" x14ac:dyDescent="0.25"/>
  <cols>
    <col min="2" max="2" width="14.5703125" customWidth="1"/>
    <col min="3" max="13" width="10.28515625" customWidth="1"/>
    <col min="14" max="14" width="14.5703125" customWidth="1"/>
    <col min="15" max="24" width="10.28515625" customWidth="1"/>
  </cols>
  <sheetData>
    <row r="1" spans="1:24" ht="20.25" x14ac:dyDescent="0.35">
      <c r="A1" s="4" t="s">
        <v>339</v>
      </c>
    </row>
    <row r="2" spans="1:24" ht="20.100000000000001" customHeight="1" x14ac:dyDescent="0.3">
      <c r="A2" s="27"/>
    </row>
    <row r="3" spans="1:24" ht="20.100000000000001" customHeight="1" x14ac:dyDescent="0.25">
      <c r="A3" s="2" t="s">
        <v>340</v>
      </c>
    </row>
    <row r="4" spans="1:24" ht="20.100000000000001" customHeight="1" x14ac:dyDescent="0.25">
      <c r="A4" s="3" t="s">
        <v>2</v>
      </c>
    </row>
    <row r="5" spans="1:24" ht="20.100000000000001" customHeight="1" x14ac:dyDescent="0.25">
      <c r="C5" s="46" t="s">
        <v>341</v>
      </c>
      <c r="D5" s="47"/>
      <c r="E5" s="47"/>
      <c r="F5" s="47"/>
      <c r="G5" s="47"/>
      <c r="H5" s="47"/>
      <c r="I5" s="47"/>
      <c r="J5" s="47"/>
      <c r="K5" s="47"/>
      <c r="L5" s="47"/>
      <c r="N5" s="14"/>
      <c r="O5" s="52" t="s">
        <v>352</v>
      </c>
      <c r="P5" s="53"/>
      <c r="Q5" s="53"/>
      <c r="R5" s="53"/>
      <c r="S5" s="53"/>
      <c r="T5" s="53"/>
      <c r="U5" s="53"/>
      <c r="V5" s="53"/>
      <c r="W5" s="53"/>
      <c r="X5" s="53"/>
    </row>
    <row r="6" spans="1:24" ht="20.100000000000001" customHeight="1" x14ac:dyDescent="0.25">
      <c r="C6" s="48" t="s">
        <v>336</v>
      </c>
      <c r="D6" s="59"/>
      <c r="E6" s="48" t="s">
        <v>342</v>
      </c>
      <c r="F6" s="59"/>
      <c r="G6" s="48" t="s">
        <v>343</v>
      </c>
      <c r="H6" s="59"/>
      <c r="I6" s="48" t="s">
        <v>82</v>
      </c>
      <c r="J6" s="59"/>
      <c r="K6" s="48" t="s">
        <v>344</v>
      </c>
      <c r="L6" s="59"/>
      <c r="N6" s="17"/>
      <c r="O6" s="54" t="s">
        <v>336</v>
      </c>
      <c r="P6" s="61"/>
      <c r="Q6" s="54" t="s">
        <v>342</v>
      </c>
      <c r="R6" s="61"/>
      <c r="S6" s="54" t="s">
        <v>343</v>
      </c>
      <c r="T6" s="61"/>
      <c r="U6" s="54" t="s">
        <v>82</v>
      </c>
      <c r="V6" s="61"/>
      <c r="W6" s="54" t="s">
        <v>344</v>
      </c>
      <c r="X6" s="61"/>
    </row>
    <row r="7" spans="1:24" ht="24.95" customHeight="1" x14ac:dyDescent="0.25">
      <c r="C7" s="49"/>
      <c r="D7" s="60"/>
      <c r="E7" s="49"/>
      <c r="F7" s="60"/>
      <c r="G7" s="49"/>
      <c r="H7" s="60"/>
      <c r="I7" s="49"/>
      <c r="J7" s="60"/>
      <c r="K7" s="49"/>
      <c r="L7" s="60"/>
      <c r="N7" s="17"/>
      <c r="O7" s="55"/>
      <c r="P7" s="62"/>
      <c r="Q7" s="55"/>
      <c r="R7" s="62"/>
      <c r="S7" s="55"/>
      <c r="T7" s="62"/>
      <c r="U7" s="55"/>
      <c r="V7" s="62"/>
      <c r="W7" s="55"/>
      <c r="X7" s="62"/>
    </row>
    <row r="8" spans="1:24" ht="24.95" customHeight="1" x14ac:dyDescent="0.25">
      <c r="C8" s="50" t="s">
        <v>345</v>
      </c>
      <c r="D8" s="47"/>
      <c r="E8" s="47"/>
      <c r="F8" s="47"/>
      <c r="G8" s="47"/>
      <c r="H8" s="47"/>
      <c r="I8" s="47"/>
      <c r="J8" s="47"/>
      <c r="K8" s="47"/>
      <c r="L8" s="51"/>
      <c r="N8" s="17"/>
      <c r="O8" s="63" t="s">
        <v>353</v>
      </c>
      <c r="P8" s="53"/>
      <c r="Q8" s="53"/>
      <c r="R8" s="53"/>
      <c r="S8" s="53"/>
      <c r="T8" s="53"/>
      <c r="U8" s="53"/>
      <c r="V8" s="53"/>
      <c r="W8" s="53"/>
      <c r="X8" s="64"/>
    </row>
    <row r="9" spans="1:24" ht="28.5" x14ac:dyDescent="0.25">
      <c r="C9" s="7" t="s">
        <v>8</v>
      </c>
      <c r="D9" s="7" t="s">
        <v>43</v>
      </c>
      <c r="E9" s="7" t="s">
        <v>8</v>
      </c>
      <c r="F9" s="7" t="s">
        <v>43</v>
      </c>
      <c r="G9" s="7" t="s">
        <v>8</v>
      </c>
      <c r="H9" s="7" t="s">
        <v>43</v>
      </c>
      <c r="I9" s="7" t="s">
        <v>8</v>
      </c>
      <c r="J9" s="7" t="s">
        <v>43</v>
      </c>
      <c r="K9" s="7" t="s">
        <v>8</v>
      </c>
      <c r="L9" s="7" t="s">
        <v>43</v>
      </c>
      <c r="N9" s="17"/>
      <c r="O9" s="18" t="s">
        <v>8</v>
      </c>
      <c r="P9" s="18" t="s">
        <v>43</v>
      </c>
      <c r="Q9" s="18" t="s">
        <v>8</v>
      </c>
      <c r="R9" s="18" t="s">
        <v>43</v>
      </c>
      <c r="S9" s="18" t="s">
        <v>8</v>
      </c>
      <c r="T9" s="18" t="s">
        <v>43</v>
      </c>
      <c r="U9" s="18" t="s">
        <v>8</v>
      </c>
      <c r="V9" s="18" t="s">
        <v>43</v>
      </c>
      <c r="W9" s="18" t="s">
        <v>8</v>
      </c>
      <c r="X9" s="18" t="s">
        <v>43</v>
      </c>
    </row>
    <row r="10" spans="1:24" ht="20.100000000000001" customHeight="1" x14ac:dyDescent="0.25">
      <c r="B10" t="s">
        <v>346</v>
      </c>
      <c r="C10" s="12">
        <v>90</v>
      </c>
      <c r="D10" s="11">
        <v>27.861712536781276</v>
      </c>
      <c r="E10" s="12">
        <v>90</v>
      </c>
      <c r="F10" s="11">
        <v>15.519338768729671</v>
      </c>
      <c r="G10" s="12">
        <v>90</v>
      </c>
      <c r="H10" s="11">
        <v>0.14446196412254653</v>
      </c>
      <c r="I10" s="12">
        <v>90</v>
      </c>
      <c r="J10" s="11">
        <v>2.7351613274875666</v>
      </c>
      <c r="K10" s="12">
        <v>90</v>
      </c>
      <c r="L10" s="11">
        <v>53.739325402878912</v>
      </c>
      <c r="N10" s="17" t="s">
        <v>346</v>
      </c>
      <c r="O10" s="28">
        <v>90</v>
      </c>
      <c r="P10" s="29">
        <v>31.984382191536969</v>
      </c>
      <c r="Q10" s="28">
        <v>90</v>
      </c>
      <c r="R10" s="29">
        <v>25.357337967940701</v>
      </c>
      <c r="S10" s="28">
        <v>90</v>
      </c>
      <c r="T10" s="29">
        <v>0.31744799466147</v>
      </c>
      <c r="U10" s="28">
        <v>90</v>
      </c>
      <c r="V10" s="29">
        <v>7.0395986564309831</v>
      </c>
      <c r="W10" s="28">
        <v>90</v>
      </c>
      <c r="X10" s="30">
        <v>35.301233189429858</v>
      </c>
    </row>
    <row r="11" spans="1:24" ht="20.100000000000001" customHeight="1" x14ac:dyDescent="0.25">
      <c r="B11" t="s">
        <v>347</v>
      </c>
      <c r="C11" s="12">
        <v>90</v>
      </c>
      <c r="D11" s="11">
        <v>28.797320704315339</v>
      </c>
      <c r="E11" s="12">
        <v>90</v>
      </c>
      <c r="F11" s="11">
        <v>28.704739295465849</v>
      </c>
      <c r="G11" s="12">
        <v>90</v>
      </c>
      <c r="H11" s="11">
        <v>0.1390625382854741</v>
      </c>
      <c r="I11" s="12">
        <v>90</v>
      </c>
      <c r="J11" s="11">
        <v>2.0152330118707087</v>
      </c>
      <c r="K11" s="12">
        <v>90</v>
      </c>
      <c r="L11" s="11">
        <v>40.343644450062634</v>
      </c>
      <c r="N11" s="17" t="s">
        <v>347</v>
      </c>
      <c r="O11" s="31">
        <v>90</v>
      </c>
      <c r="P11" s="22">
        <v>37.703050333803404</v>
      </c>
      <c r="Q11" s="31">
        <v>90</v>
      </c>
      <c r="R11" s="22">
        <v>35.190424654544621</v>
      </c>
      <c r="S11" s="31">
        <v>90</v>
      </c>
      <c r="T11" s="22">
        <v>0.31004720121592877</v>
      </c>
      <c r="U11" s="31">
        <v>90</v>
      </c>
      <c r="V11" s="22">
        <v>2.6870805285120696</v>
      </c>
      <c r="W11" s="31">
        <v>90</v>
      </c>
      <c r="X11" s="23">
        <v>24.109397281923997</v>
      </c>
    </row>
    <row r="12" spans="1:24" ht="20.100000000000001" customHeight="1" x14ac:dyDescent="0.25">
      <c r="B12" t="s">
        <v>348</v>
      </c>
      <c r="C12" s="12">
        <v>30</v>
      </c>
      <c r="D12" s="11">
        <v>23.973126548827477</v>
      </c>
      <c r="E12" s="12">
        <v>30</v>
      </c>
      <c r="F12" s="11">
        <v>13.510570859830931</v>
      </c>
      <c r="G12" s="12">
        <v>30</v>
      </c>
      <c r="H12" s="11">
        <v>3.4411786240098836E-2</v>
      </c>
      <c r="I12" s="12">
        <v>30</v>
      </c>
      <c r="J12" s="11">
        <v>3.0398263194060697</v>
      </c>
      <c r="K12" s="12">
        <v>30</v>
      </c>
      <c r="L12" s="11">
        <v>59.442064485695433</v>
      </c>
      <c r="N12" s="17" t="s">
        <v>348</v>
      </c>
      <c r="O12" s="31">
        <v>30</v>
      </c>
      <c r="P12" s="22">
        <v>26.071735778426202</v>
      </c>
      <c r="Q12" s="31">
        <v>30</v>
      </c>
      <c r="R12" s="22">
        <v>26.729448001515209</v>
      </c>
      <c r="S12" s="31">
        <v>30</v>
      </c>
      <c r="T12" s="22">
        <v>8.082467308837564E-2</v>
      </c>
      <c r="U12" s="31">
        <v>30</v>
      </c>
      <c r="V12" s="22">
        <v>7.8300587846631409</v>
      </c>
      <c r="W12" s="31">
        <v>30</v>
      </c>
      <c r="X12" s="23">
        <v>39.287932762307051</v>
      </c>
    </row>
    <row r="13" spans="1:24" ht="20.100000000000001" customHeight="1" x14ac:dyDescent="0.25">
      <c r="B13" t="s">
        <v>349</v>
      </c>
      <c r="C13" s="12">
        <v>30</v>
      </c>
      <c r="D13" s="11">
        <v>24.971433146087097</v>
      </c>
      <c r="E13" s="12">
        <v>30</v>
      </c>
      <c r="F13" s="11">
        <v>29.427413682178305</v>
      </c>
      <c r="G13" s="12">
        <v>30</v>
      </c>
      <c r="H13" s="11">
        <v>3.3724947468205292E-2</v>
      </c>
      <c r="I13" s="12">
        <v>30</v>
      </c>
      <c r="J13" s="11">
        <v>2.2027793008116596</v>
      </c>
      <c r="K13" s="12">
        <v>30</v>
      </c>
      <c r="L13" s="11">
        <v>43.364648923454716</v>
      </c>
      <c r="N13" s="17" t="s">
        <v>349</v>
      </c>
      <c r="O13" s="31">
        <v>30</v>
      </c>
      <c r="P13" s="22">
        <v>32.288032869784608</v>
      </c>
      <c r="Q13" s="31">
        <v>30</v>
      </c>
      <c r="R13" s="22">
        <v>39.114341169494651</v>
      </c>
      <c r="S13" s="31">
        <v>30</v>
      </c>
      <c r="T13" s="22">
        <v>8.1246345595954853E-2</v>
      </c>
      <c r="U13" s="31">
        <v>30</v>
      </c>
      <c r="V13" s="22">
        <v>3.0242642366840014</v>
      </c>
      <c r="W13" s="31">
        <v>30</v>
      </c>
      <c r="X13" s="23">
        <v>25.492115378440804</v>
      </c>
    </row>
    <row r="14" spans="1:24" ht="20.100000000000001" customHeight="1" x14ac:dyDescent="0.25">
      <c r="B14" t="s">
        <v>350</v>
      </c>
      <c r="C14" s="12">
        <v>41</v>
      </c>
      <c r="D14" s="11">
        <v>58.246846630429552</v>
      </c>
      <c r="E14" s="12">
        <v>41</v>
      </c>
      <c r="F14" s="11">
        <v>4.8527618284516318</v>
      </c>
      <c r="G14" s="12">
        <v>41</v>
      </c>
      <c r="H14" s="11">
        <v>0.3152787124581366</v>
      </c>
      <c r="I14" s="12">
        <v>41</v>
      </c>
      <c r="J14" s="11">
        <v>0.58062230450701713</v>
      </c>
      <c r="K14" s="12">
        <v>41</v>
      </c>
      <c r="L14" s="11">
        <v>36.004490524153688</v>
      </c>
      <c r="N14" s="17" t="s">
        <v>350</v>
      </c>
      <c r="O14" s="31">
        <v>41</v>
      </c>
      <c r="P14" s="22">
        <v>59.270978533184341</v>
      </c>
      <c r="Q14" s="31">
        <v>41</v>
      </c>
      <c r="R14" s="22">
        <v>8.0806973840102181</v>
      </c>
      <c r="S14" s="31">
        <v>41</v>
      </c>
      <c r="T14" s="22">
        <v>0.94512248075816307</v>
      </c>
      <c r="U14" s="31">
        <v>41</v>
      </c>
      <c r="V14" s="22">
        <v>3.3193168437442084</v>
      </c>
      <c r="W14" s="31">
        <v>41</v>
      </c>
      <c r="X14" s="23">
        <v>28.383884758303061</v>
      </c>
    </row>
    <row r="15" spans="1:24" ht="20.100000000000001" customHeight="1" x14ac:dyDescent="0.25">
      <c r="B15" t="s">
        <v>351</v>
      </c>
      <c r="C15" s="12">
        <v>41</v>
      </c>
      <c r="D15" s="11">
        <v>58.658595898264451</v>
      </c>
      <c r="E15" s="12">
        <v>41</v>
      </c>
      <c r="F15" s="11">
        <v>5.8384301318712026</v>
      </c>
      <c r="G15" s="12">
        <v>41</v>
      </c>
      <c r="H15" s="11">
        <v>0.30634221747670531</v>
      </c>
      <c r="I15" s="12">
        <v>41</v>
      </c>
      <c r="J15" s="11">
        <v>0.38364347539452137</v>
      </c>
      <c r="K15" s="12">
        <v>41</v>
      </c>
      <c r="L15" s="11">
        <v>34.812988276993124</v>
      </c>
      <c r="N15" s="24" t="s">
        <v>351</v>
      </c>
      <c r="O15" s="25">
        <v>41</v>
      </c>
      <c r="P15" s="32">
        <v>61.626134681500091</v>
      </c>
      <c r="Q15" s="25">
        <v>41</v>
      </c>
      <c r="R15" s="32">
        <v>9.3024006626274911</v>
      </c>
      <c r="S15" s="25">
        <v>41</v>
      </c>
      <c r="T15" s="32">
        <v>0.98575211235509763</v>
      </c>
      <c r="U15" s="25">
        <v>41</v>
      </c>
      <c r="V15" s="32">
        <v>1.0510672011897286</v>
      </c>
      <c r="W15" s="25">
        <v>41</v>
      </c>
      <c r="X15" s="33">
        <v>27.034645342327579</v>
      </c>
    </row>
    <row r="16" spans="1:24" ht="20.100000000000001" customHeight="1" x14ac:dyDescent="0.25"/>
  </sheetData>
  <mergeCells count="14">
    <mergeCell ref="C8:L8"/>
    <mergeCell ref="O5:X5"/>
    <mergeCell ref="O6:P7"/>
    <mergeCell ref="Q6:R7"/>
    <mergeCell ref="S6:T7"/>
    <mergeCell ref="U6:V7"/>
    <mergeCell ref="W6:X7"/>
    <mergeCell ref="O8:X8"/>
    <mergeCell ref="C5:L5"/>
    <mergeCell ref="C6:D7"/>
    <mergeCell ref="E6:F7"/>
    <mergeCell ref="G6:H7"/>
    <mergeCell ref="I6:J7"/>
    <mergeCell ref="K6:L7"/>
  </mergeCells>
  <hyperlinks>
    <hyperlink ref="A4" location="'List of contents'!A1" tooltip="Changes view to 'List of contents' sheet" display="'Back to 'List of contents'" xr:uid="{00000000-0004-0000-3F00-000000000000}"/>
  </hyperlinks>
  <pageMargins left="0.75" right="0.75" top="1" bottom="1" header="0.5" footer="0.5"/>
</worksheet>
</file>

<file path=xl/worksheets/sheet6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4A626B0-31A0-401E-AEB5-A6E40D1CABB1}">
  <dimension ref="A1:X16"/>
  <sheetViews>
    <sheetView workbookViewId="0">
      <pane ySplit="9" topLeftCell="A10" activePane="bottomLeft" state="frozen"/>
      <selection pane="bottomLeft" activeCell="A10" sqref="A10"/>
    </sheetView>
  </sheetViews>
  <sheetFormatPr defaultRowHeight="14.25" x14ac:dyDescent="0.25"/>
  <cols>
    <col min="2" max="2" width="22" customWidth="1"/>
    <col min="3" max="13" width="10.28515625" customWidth="1"/>
    <col min="14" max="14" width="22" customWidth="1"/>
    <col min="15" max="24" width="10.28515625" customWidth="1"/>
  </cols>
  <sheetData>
    <row r="1" spans="1:24" ht="20.25" x14ac:dyDescent="0.35">
      <c r="A1" s="4" t="s">
        <v>354</v>
      </c>
    </row>
    <row r="2" spans="1:24" ht="20.100000000000001" customHeight="1" x14ac:dyDescent="0.3">
      <c r="A2" s="5" t="s">
        <v>39</v>
      </c>
    </row>
    <row r="3" spans="1:24" ht="20.100000000000001" customHeight="1" x14ac:dyDescent="0.25">
      <c r="A3" s="2" t="s">
        <v>340</v>
      </c>
    </row>
    <row r="4" spans="1:24" ht="20.100000000000001" customHeight="1" x14ac:dyDescent="0.25">
      <c r="A4" s="3" t="s">
        <v>2</v>
      </c>
    </row>
    <row r="5" spans="1:24" ht="20.100000000000001" customHeight="1" x14ac:dyDescent="0.25">
      <c r="C5" s="46" t="s">
        <v>341</v>
      </c>
      <c r="D5" s="47"/>
      <c r="E5" s="47"/>
      <c r="F5" s="47"/>
      <c r="G5" s="47"/>
      <c r="H5" s="47"/>
      <c r="I5" s="47"/>
      <c r="J5" s="47"/>
      <c r="K5" s="47"/>
      <c r="L5" s="47"/>
      <c r="N5" s="14"/>
      <c r="O5" s="52" t="s">
        <v>352</v>
      </c>
      <c r="P5" s="53"/>
      <c r="Q5" s="53"/>
      <c r="R5" s="53"/>
      <c r="S5" s="53"/>
      <c r="T5" s="53"/>
      <c r="U5" s="53"/>
      <c r="V5" s="53"/>
      <c r="W5" s="53"/>
      <c r="X5" s="53"/>
    </row>
    <row r="6" spans="1:24" ht="20.100000000000001" customHeight="1" x14ac:dyDescent="0.25">
      <c r="C6" s="48" t="s">
        <v>336</v>
      </c>
      <c r="D6" s="59"/>
      <c r="E6" s="48" t="s">
        <v>342</v>
      </c>
      <c r="F6" s="59"/>
      <c r="G6" s="48" t="s">
        <v>343</v>
      </c>
      <c r="H6" s="59"/>
      <c r="I6" s="48" t="s">
        <v>82</v>
      </c>
      <c r="J6" s="59"/>
      <c r="K6" s="48" t="s">
        <v>344</v>
      </c>
      <c r="L6" s="59"/>
      <c r="N6" s="17"/>
      <c r="O6" s="54" t="s">
        <v>336</v>
      </c>
      <c r="P6" s="61"/>
      <c r="Q6" s="54" t="s">
        <v>342</v>
      </c>
      <c r="R6" s="61"/>
      <c r="S6" s="54" t="s">
        <v>343</v>
      </c>
      <c r="T6" s="61"/>
      <c r="U6" s="54" t="s">
        <v>82</v>
      </c>
      <c r="V6" s="61"/>
      <c r="W6" s="54" t="s">
        <v>344</v>
      </c>
      <c r="X6" s="61"/>
    </row>
    <row r="7" spans="1:24" ht="24.95" customHeight="1" x14ac:dyDescent="0.25">
      <c r="C7" s="49"/>
      <c r="D7" s="60"/>
      <c r="E7" s="49"/>
      <c r="F7" s="60"/>
      <c r="G7" s="49"/>
      <c r="H7" s="60"/>
      <c r="I7" s="49"/>
      <c r="J7" s="60"/>
      <c r="K7" s="49"/>
      <c r="L7" s="60"/>
      <c r="N7" s="17"/>
      <c r="O7" s="55"/>
      <c r="P7" s="62"/>
      <c r="Q7" s="55"/>
      <c r="R7" s="62"/>
      <c r="S7" s="55"/>
      <c r="T7" s="62"/>
      <c r="U7" s="55"/>
      <c r="V7" s="62"/>
      <c r="W7" s="55"/>
      <c r="X7" s="62"/>
    </row>
    <row r="8" spans="1:24" ht="24.95" customHeight="1" x14ac:dyDescent="0.25">
      <c r="C8" s="50" t="s">
        <v>345</v>
      </c>
      <c r="D8" s="47"/>
      <c r="E8" s="47"/>
      <c r="F8" s="47"/>
      <c r="G8" s="47"/>
      <c r="H8" s="47"/>
      <c r="I8" s="47"/>
      <c r="J8" s="47"/>
      <c r="K8" s="47"/>
      <c r="L8" s="51"/>
      <c r="N8" s="17"/>
      <c r="O8" s="63" t="s">
        <v>353</v>
      </c>
      <c r="P8" s="53"/>
      <c r="Q8" s="53"/>
      <c r="R8" s="53"/>
      <c r="S8" s="53"/>
      <c r="T8" s="53"/>
      <c r="U8" s="53"/>
      <c r="V8" s="53"/>
      <c r="W8" s="53"/>
      <c r="X8" s="64"/>
    </row>
    <row r="9" spans="1:24" ht="28.5" x14ac:dyDescent="0.25">
      <c r="C9" s="7" t="s">
        <v>8</v>
      </c>
      <c r="D9" s="7" t="s">
        <v>43</v>
      </c>
      <c r="E9" s="7" t="s">
        <v>8</v>
      </c>
      <c r="F9" s="7" t="s">
        <v>43</v>
      </c>
      <c r="G9" s="7" t="s">
        <v>8</v>
      </c>
      <c r="H9" s="7" t="s">
        <v>43</v>
      </c>
      <c r="I9" s="7" t="s">
        <v>8</v>
      </c>
      <c r="J9" s="7" t="s">
        <v>43</v>
      </c>
      <c r="K9" s="7" t="s">
        <v>8</v>
      </c>
      <c r="L9" s="7" t="s">
        <v>43</v>
      </c>
      <c r="N9" s="17"/>
      <c r="O9" s="18" t="s">
        <v>8</v>
      </c>
      <c r="P9" s="18" t="s">
        <v>43</v>
      </c>
      <c r="Q9" s="18" t="s">
        <v>8</v>
      </c>
      <c r="R9" s="18" t="s">
        <v>43</v>
      </c>
      <c r="S9" s="18" t="s">
        <v>8</v>
      </c>
      <c r="T9" s="18" t="s">
        <v>43</v>
      </c>
      <c r="U9" s="18" t="s">
        <v>8</v>
      </c>
      <c r="V9" s="18" t="s">
        <v>43</v>
      </c>
      <c r="W9" s="18" t="s">
        <v>8</v>
      </c>
      <c r="X9" s="18" t="s">
        <v>43</v>
      </c>
    </row>
    <row r="10" spans="1:24" ht="20.100000000000001" customHeight="1" x14ac:dyDescent="0.25">
      <c r="B10" t="s">
        <v>355</v>
      </c>
      <c r="C10" s="12">
        <v>30</v>
      </c>
      <c r="D10" s="11">
        <v>26.569801956122685</v>
      </c>
      <c r="E10" s="12">
        <v>30</v>
      </c>
      <c r="F10" s="11">
        <v>6.9213132714081205</v>
      </c>
      <c r="G10" s="12">
        <v>30</v>
      </c>
      <c r="H10" s="11">
        <v>0.17043924744829225</v>
      </c>
      <c r="I10" s="12">
        <v>30</v>
      </c>
      <c r="J10" s="11">
        <v>1.3247613313141808</v>
      </c>
      <c r="K10" s="12">
        <v>30</v>
      </c>
      <c r="L10" s="11">
        <v>65.013684193706723</v>
      </c>
      <c r="N10" s="17" t="s">
        <v>355</v>
      </c>
      <c r="O10" s="28">
        <v>30</v>
      </c>
      <c r="P10" s="29">
        <v>30.448763827779445</v>
      </c>
      <c r="Q10" s="28">
        <v>30</v>
      </c>
      <c r="R10" s="29">
        <v>7.7344507232870088</v>
      </c>
      <c r="S10" s="28">
        <v>30</v>
      </c>
      <c r="T10" s="29">
        <v>0.41710262508761831</v>
      </c>
      <c r="U10" s="28">
        <v>30</v>
      </c>
      <c r="V10" s="29">
        <v>6.5494612850876255</v>
      </c>
      <c r="W10" s="28">
        <v>30</v>
      </c>
      <c r="X10" s="30">
        <v>54.850221538758291</v>
      </c>
    </row>
    <row r="11" spans="1:24" ht="20.100000000000001" customHeight="1" x14ac:dyDescent="0.25">
      <c r="B11" t="s">
        <v>356</v>
      </c>
      <c r="C11" s="12">
        <v>30</v>
      </c>
      <c r="D11" s="11">
        <v>27.528546411730726</v>
      </c>
      <c r="E11" s="12">
        <v>30</v>
      </c>
      <c r="F11" s="11">
        <v>24.129926654198417</v>
      </c>
      <c r="G11" s="12">
        <v>30</v>
      </c>
      <c r="H11" s="11">
        <v>0.16309468374274752</v>
      </c>
      <c r="I11" s="12">
        <v>30</v>
      </c>
      <c r="J11" s="11">
        <v>0.79746961206169853</v>
      </c>
      <c r="K11" s="12">
        <v>30</v>
      </c>
      <c r="L11" s="11">
        <v>47.380962638266425</v>
      </c>
      <c r="N11" s="17" t="s">
        <v>356</v>
      </c>
      <c r="O11" s="31">
        <v>30</v>
      </c>
      <c r="P11" s="22">
        <v>35.463847485352282</v>
      </c>
      <c r="Q11" s="31">
        <v>30</v>
      </c>
      <c r="R11" s="22">
        <v>27.749499153758695</v>
      </c>
      <c r="S11" s="31">
        <v>30</v>
      </c>
      <c r="T11" s="22">
        <v>0.42987364955527058</v>
      </c>
      <c r="U11" s="31">
        <v>30</v>
      </c>
      <c r="V11" s="22">
        <v>1.5082307500751015</v>
      </c>
      <c r="W11" s="31">
        <v>30</v>
      </c>
      <c r="X11" s="23">
        <v>34.848548961258686</v>
      </c>
    </row>
    <row r="12" spans="1:24" ht="20.100000000000001" customHeight="1" x14ac:dyDescent="0.25">
      <c r="B12" t="s">
        <v>357</v>
      </c>
      <c r="C12" s="12">
        <v>21</v>
      </c>
      <c r="D12" s="11">
        <v>13.970631474022829</v>
      </c>
      <c r="E12" s="12">
        <v>21</v>
      </c>
      <c r="F12" s="11">
        <v>3.7786992445057954E-2</v>
      </c>
      <c r="G12" s="12">
        <v>21</v>
      </c>
      <c r="H12" s="11">
        <v>2.3494336027402919E-3</v>
      </c>
      <c r="I12" s="12">
        <v>21</v>
      </c>
      <c r="J12" s="11">
        <v>7.2261931040911511</v>
      </c>
      <c r="K12" s="12">
        <v>21</v>
      </c>
      <c r="L12" s="11">
        <v>78.763038995838215</v>
      </c>
      <c r="N12" s="17" t="s">
        <v>357</v>
      </c>
      <c r="O12" s="31">
        <v>21</v>
      </c>
      <c r="P12" s="22">
        <v>25.775345976597531</v>
      </c>
      <c r="Q12" s="31">
        <v>21</v>
      </c>
      <c r="R12" s="22">
        <v>6.4370153404675307E-2</v>
      </c>
      <c r="S12" s="31">
        <v>21</v>
      </c>
      <c r="T12" s="22">
        <v>5.9131183502071872E-3</v>
      </c>
      <c r="U12" s="31">
        <v>21</v>
      </c>
      <c r="V12" s="22">
        <v>12.678269980821092</v>
      </c>
      <c r="W12" s="31">
        <v>21</v>
      </c>
      <c r="X12" s="23">
        <v>61.476100770826505</v>
      </c>
    </row>
    <row r="13" spans="1:24" ht="20.100000000000001" customHeight="1" x14ac:dyDescent="0.25">
      <c r="B13" t="s">
        <v>358</v>
      </c>
      <c r="C13" s="12">
        <v>21</v>
      </c>
      <c r="D13" s="11">
        <v>15.361616453497431</v>
      </c>
      <c r="E13" s="12">
        <v>21</v>
      </c>
      <c r="F13" s="11">
        <v>23.165142824308095</v>
      </c>
      <c r="G13" s="12">
        <v>21</v>
      </c>
      <c r="H13" s="11">
        <v>2.3554800836968039E-3</v>
      </c>
      <c r="I13" s="12">
        <v>21</v>
      </c>
      <c r="J13" s="11">
        <v>5.9255154117074857</v>
      </c>
      <c r="K13" s="12">
        <v>21</v>
      </c>
      <c r="L13" s="11">
        <v>55.545369830403281</v>
      </c>
      <c r="N13" s="17" t="s">
        <v>358</v>
      </c>
      <c r="O13" s="31">
        <v>21</v>
      </c>
      <c r="P13" s="22">
        <v>32.396547269854523</v>
      </c>
      <c r="Q13" s="31">
        <v>21</v>
      </c>
      <c r="R13" s="22">
        <v>24.576800769484578</v>
      </c>
      <c r="S13" s="31">
        <v>21</v>
      </c>
      <c r="T13" s="22">
        <v>5.5836166089612057E-3</v>
      </c>
      <c r="U13" s="31">
        <v>21</v>
      </c>
      <c r="V13" s="22">
        <v>7.2453443117454457</v>
      </c>
      <c r="W13" s="31">
        <v>21</v>
      </c>
      <c r="X13" s="23">
        <v>35.775724032306485</v>
      </c>
    </row>
    <row r="14" spans="1:24" ht="20.100000000000001" customHeight="1" x14ac:dyDescent="0.25">
      <c r="B14" t="s">
        <v>359</v>
      </c>
      <c r="C14" s="12">
        <v>39</v>
      </c>
      <c r="D14" s="11">
        <v>36.454220374406589</v>
      </c>
      <c r="E14" s="12">
        <v>39</v>
      </c>
      <c r="F14" s="11">
        <v>29.496119458097109</v>
      </c>
      <c r="G14" s="12">
        <v>39</v>
      </c>
      <c r="H14" s="11">
        <v>0.20827308897138422</v>
      </c>
      <c r="I14" s="12">
        <v>39</v>
      </c>
      <c r="J14" s="11">
        <v>1.0809781796175626</v>
      </c>
      <c r="K14" s="12">
        <v>39</v>
      </c>
      <c r="L14" s="11">
        <v>32.760408898907308</v>
      </c>
      <c r="N14" s="17" t="s">
        <v>359</v>
      </c>
      <c r="O14" s="31">
        <v>39</v>
      </c>
      <c r="P14" s="22">
        <v>35.193658062819239</v>
      </c>
      <c r="Q14" s="31">
        <v>39</v>
      </c>
      <c r="R14" s="22">
        <v>42.952078795685118</v>
      </c>
      <c r="S14" s="31">
        <v>39</v>
      </c>
      <c r="T14" s="22">
        <v>0.40818591244003427</v>
      </c>
      <c r="U14" s="31">
        <v>39</v>
      </c>
      <c r="V14" s="22">
        <v>4.8747852812316772</v>
      </c>
      <c r="W14" s="31">
        <v>39</v>
      </c>
      <c r="X14" s="23">
        <v>16.571291947823923</v>
      </c>
    </row>
    <row r="15" spans="1:24" ht="20.100000000000001" customHeight="1" x14ac:dyDescent="0.25">
      <c r="B15" t="s">
        <v>360</v>
      </c>
      <c r="C15" s="12">
        <v>39</v>
      </c>
      <c r="D15" s="11">
        <v>37.106591666344237</v>
      </c>
      <c r="E15" s="12">
        <v>39</v>
      </c>
      <c r="F15" s="11">
        <v>34.612944987257166</v>
      </c>
      <c r="G15" s="12">
        <v>39</v>
      </c>
      <c r="H15" s="11">
        <v>0.20097630148411516</v>
      </c>
      <c r="I15" s="12">
        <v>39</v>
      </c>
      <c r="J15" s="11">
        <v>0.56921643460900528</v>
      </c>
      <c r="K15" s="12">
        <v>39</v>
      </c>
      <c r="L15" s="11">
        <v>27.510270610305483</v>
      </c>
      <c r="N15" s="24" t="s">
        <v>360</v>
      </c>
      <c r="O15" s="25">
        <v>39</v>
      </c>
      <c r="P15" s="32">
        <v>41.084424748853337</v>
      </c>
      <c r="Q15" s="25">
        <v>39</v>
      </c>
      <c r="R15" s="32">
        <v>43.282303526020954</v>
      </c>
      <c r="S15" s="25">
        <v>39</v>
      </c>
      <c r="T15" s="32">
        <v>0.39267834203776492</v>
      </c>
      <c r="U15" s="25">
        <v>39</v>
      </c>
      <c r="V15" s="32">
        <v>1.1740535861934158</v>
      </c>
      <c r="W15" s="25">
        <v>39</v>
      </c>
      <c r="X15" s="33">
        <v>14.066539796894503</v>
      </c>
    </row>
    <row r="16" spans="1:24" ht="20.100000000000001" customHeight="1" x14ac:dyDescent="0.25"/>
  </sheetData>
  <mergeCells count="14">
    <mergeCell ref="C8:L8"/>
    <mergeCell ref="O5:X5"/>
    <mergeCell ref="O6:P7"/>
    <mergeCell ref="Q6:R7"/>
    <mergeCell ref="S6:T7"/>
    <mergeCell ref="U6:V7"/>
    <mergeCell ref="W6:X7"/>
    <mergeCell ref="O8:X8"/>
    <mergeCell ref="C5:L5"/>
    <mergeCell ref="C6:D7"/>
    <mergeCell ref="E6:F7"/>
    <mergeCell ref="G6:H7"/>
    <mergeCell ref="I6:J7"/>
    <mergeCell ref="K6:L7"/>
  </mergeCells>
  <hyperlinks>
    <hyperlink ref="A4" location="'List of contents'!A1" tooltip="Changes view to 'List of contents' sheet" display="'Back to 'List of contents'" xr:uid="{00000000-0004-0000-4000-000000000000}"/>
  </hyperlinks>
  <pageMargins left="0.75" right="0.75" top="1" bottom="1" header="0.5" footer="0.5"/>
</worksheet>
</file>

<file path=xl/worksheets/sheet6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7EC8A1B-A8C1-4D9D-9C73-258F6046B2F9}">
  <dimension ref="A1:F19"/>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4" width="10.28515625" customWidth="1"/>
    <col min="5" max="5" width="17.28515625" customWidth="1"/>
    <col min="6" max="6" width="10.28515625" customWidth="1"/>
    <col min="9" max="9" width="10.28515625" customWidth="1"/>
  </cols>
  <sheetData>
    <row r="1" spans="1:6" ht="20.25" x14ac:dyDescent="0.35">
      <c r="A1" s="4" t="s">
        <v>361</v>
      </c>
    </row>
    <row r="2" spans="1:6" ht="20.100000000000001" customHeight="1" x14ac:dyDescent="0.3">
      <c r="A2" s="5" t="s">
        <v>335</v>
      </c>
    </row>
    <row r="3" spans="1:6" ht="20.100000000000001" customHeight="1" x14ac:dyDescent="0.25">
      <c r="A3" s="2" t="s">
        <v>362</v>
      </c>
    </row>
    <row r="4" spans="1:6" ht="20.100000000000001" customHeight="1" x14ac:dyDescent="0.25">
      <c r="A4" s="3" t="s">
        <v>2</v>
      </c>
    </row>
    <row r="5" spans="1:6" ht="20.100000000000001" customHeight="1" x14ac:dyDescent="0.25"/>
    <row r="6" spans="1:6" ht="42.75" x14ac:dyDescent="0.25">
      <c r="C6" s="6" t="s">
        <v>363</v>
      </c>
      <c r="E6" s="14"/>
      <c r="F6" s="15" t="s">
        <v>369</v>
      </c>
    </row>
    <row r="7" spans="1:6" ht="24.95" customHeight="1" x14ac:dyDescent="0.25">
      <c r="C7" s="48" t="s">
        <v>364</v>
      </c>
      <c r="E7" s="17"/>
      <c r="F7" s="54" t="s">
        <v>364</v>
      </c>
    </row>
    <row r="8" spans="1:6" ht="24.95" customHeight="1" x14ac:dyDescent="0.25">
      <c r="C8" s="49"/>
      <c r="E8" s="17"/>
      <c r="F8" s="55"/>
    </row>
    <row r="9" spans="1:6" ht="20.100000000000001" customHeight="1" x14ac:dyDescent="0.25">
      <c r="C9" s="9" t="s">
        <v>42</v>
      </c>
      <c r="E9" s="17"/>
      <c r="F9" s="38" t="s">
        <v>42</v>
      </c>
    </row>
    <row r="10" spans="1:6" ht="20.100000000000001" customHeight="1" x14ac:dyDescent="0.25">
      <c r="B10" t="s">
        <v>365</v>
      </c>
      <c r="C10" s="11">
        <v>81.350360238851593</v>
      </c>
      <c r="E10" s="17" t="s">
        <v>365</v>
      </c>
      <c r="F10" s="23">
        <v>685.82936434414364</v>
      </c>
    </row>
    <row r="11" spans="1:6" ht="20.100000000000001" customHeight="1" x14ac:dyDescent="0.25">
      <c r="B11" t="s">
        <v>366</v>
      </c>
      <c r="C11" s="11">
        <v>74.618655733755617</v>
      </c>
      <c r="E11" s="17" t="s">
        <v>366</v>
      </c>
      <c r="F11" s="23">
        <v>189.94322010435505</v>
      </c>
    </row>
    <row r="12" spans="1:6" ht="20.100000000000001" customHeight="1" x14ac:dyDescent="0.25">
      <c r="B12" t="s">
        <v>367</v>
      </c>
      <c r="C12" s="11">
        <v>108.22992881890831</v>
      </c>
      <c r="E12" s="17" t="s">
        <v>367</v>
      </c>
      <c r="F12" s="23">
        <v>54.304438581892342</v>
      </c>
    </row>
    <row r="13" spans="1:6" ht="20.100000000000001" customHeight="1" x14ac:dyDescent="0.25">
      <c r="B13" t="s">
        <v>368</v>
      </c>
      <c r="C13" s="11">
        <v>40.902737578535515</v>
      </c>
      <c r="E13" s="17" t="s">
        <v>368</v>
      </c>
      <c r="F13" s="23">
        <v>593.32595754031081</v>
      </c>
    </row>
    <row r="14" spans="1:6" ht="20.100000000000001" customHeight="1" x14ac:dyDescent="0.25">
      <c r="C14" s="11"/>
      <c r="E14" s="17" t="s">
        <v>370</v>
      </c>
      <c r="F14" s="23">
        <v>0.86545332466165303</v>
      </c>
    </row>
    <row r="15" spans="1:6" ht="20.100000000000001" customHeight="1" x14ac:dyDescent="0.25">
      <c r="B15" t="s">
        <v>8</v>
      </c>
      <c r="C15" s="12">
        <v>88</v>
      </c>
      <c r="E15" s="17" t="s">
        <v>371</v>
      </c>
      <c r="F15" s="23">
        <v>0.55842849510431436</v>
      </c>
    </row>
    <row r="16" spans="1:6" ht="20.100000000000001" customHeight="1" x14ac:dyDescent="0.25">
      <c r="C16" s="13"/>
      <c r="E16" s="17"/>
      <c r="F16" s="23"/>
    </row>
    <row r="17" spans="5:6" ht="20.100000000000001" customHeight="1" x14ac:dyDescent="0.25">
      <c r="E17" s="24" t="s">
        <v>8</v>
      </c>
      <c r="F17" s="26">
        <v>88</v>
      </c>
    </row>
    <row r="18" spans="5:6" ht="20.100000000000001" customHeight="1" x14ac:dyDescent="0.25">
      <c r="F18" s="13"/>
    </row>
    <row r="19" spans="5:6" ht="20.100000000000001" customHeight="1" x14ac:dyDescent="0.25"/>
  </sheetData>
  <mergeCells count="2">
    <mergeCell ref="C7:C8"/>
    <mergeCell ref="F7:F8"/>
  </mergeCells>
  <hyperlinks>
    <hyperlink ref="A4" location="'List of contents'!A1" tooltip="Changes view to 'List of contents' sheet" display="'Back to 'List of contents'" xr:uid="{00000000-0004-0000-4100-000000000000}"/>
  </hyperlinks>
  <pageMargins left="0.75" right="0.75" top="1" bottom="1" header="0.5" footer="0.5"/>
</worksheet>
</file>

<file path=xl/worksheets/sheet6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54EE797-701D-480C-8BBA-C40F697656EC}">
  <dimension ref="A1:D18"/>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4" width="10.28515625" customWidth="1"/>
    <col min="9" max="9" width="10.28515625" customWidth="1"/>
  </cols>
  <sheetData>
    <row r="1" spans="1:4" ht="22.5" x14ac:dyDescent="0.35">
      <c r="A1" s="4" t="s">
        <v>372</v>
      </c>
    </row>
    <row r="2" spans="1:4" ht="20.100000000000001" customHeight="1" x14ac:dyDescent="0.3">
      <c r="A2" s="5" t="s">
        <v>335</v>
      </c>
    </row>
    <row r="3" spans="1:4" ht="20.100000000000001" customHeight="1" x14ac:dyDescent="0.25">
      <c r="A3" s="2" t="s">
        <v>373</v>
      </c>
    </row>
    <row r="4" spans="1:4" ht="20.100000000000001" customHeight="1" x14ac:dyDescent="0.25">
      <c r="A4" s="3" t="s">
        <v>2</v>
      </c>
    </row>
    <row r="5" spans="1:4" ht="20.100000000000001" customHeight="1" x14ac:dyDescent="0.25"/>
    <row r="6" spans="1:4" ht="20.100000000000001" customHeight="1" x14ac:dyDescent="0.25">
      <c r="C6" s="70"/>
      <c r="D6" s="47"/>
    </row>
    <row r="7" spans="1:4" ht="24.95" customHeight="1" x14ac:dyDescent="0.25">
      <c r="C7" s="48" t="s">
        <v>363</v>
      </c>
      <c r="D7" s="48" t="s">
        <v>369</v>
      </c>
    </row>
    <row r="8" spans="1:4" ht="24.95" customHeight="1" x14ac:dyDescent="0.25">
      <c r="C8" s="49"/>
      <c r="D8" s="49"/>
    </row>
    <row r="9" spans="1:4" ht="20.100000000000001" customHeight="1" x14ac:dyDescent="0.25">
      <c r="C9" s="50" t="s">
        <v>7</v>
      </c>
      <c r="D9" s="51"/>
    </row>
    <row r="10" spans="1:4" ht="20.100000000000001" customHeight="1" x14ac:dyDescent="0.25">
      <c r="B10" t="s">
        <v>365</v>
      </c>
      <c r="C10" s="11">
        <v>14.976254457057319</v>
      </c>
      <c r="D10" s="11">
        <v>22.22427971739603</v>
      </c>
    </row>
    <row r="11" spans="1:4" ht="20.100000000000001" customHeight="1" x14ac:dyDescent="0.25">
      <c r="B11" t="s">
        <v>366</v>
      </c>
      <c r="C11" s="11">
        <v>11.585978230727562</v>
      </c>
      <c r="D11" s="11">
        <v>24.159136702819879</v>
      </c>
    </row>
    <row r="12" spans="1:4" ht="20.100000000000001" customHeight="1" x14ac:dyDescent="0.25">
      <c r="B12" t="s">
        <v>367</v>
      </c>
      <c r="C12" s="11">
        <v>12.961300974598021</v>
      </c>
      <c r="D12" s="11">
        <v>19.958890278761761</v>
      </c>
    </row>
    <row r="13" spans="1:4" ht="20.100000000000001" customHeight="1" x14ac:dyDescent="0.25">
      <c r="B13" t="s">
        <v>368</v>
      </c>
      <c r="C13" s="11">
        <v>10.57708835495707</v>
      </c>
      <c r="D13" s="11">
        <v>29.573138290325833</v>
      </c>
    </row>
    <row r="14" spans="1:4" ht="20.100000000000001" customHeight="1" x14ac:dyDescent="0.25">
      <c r="B14" t="s">
        <v>29</v>
      </c>
      <c r="C14" s="11">
        <v>12.842559034152909</v>
      </c>
      <c r="D14" s="11">
        <v>26.389733718312897</v>
      </c>
    </row>
    <row r="15" spans="1:4" ht="20.100000000000001" customHeight="1" x14ac:dyDescent="0.25">
      <c r="C15" s="11"/>
      <c r="D15" s="11"/>
    </row>
    <row r="16" spans="1:4" ht="20.100000000000001" customHeight="1" x14ac:dyDescent="0.25">
      <c r="B16" t="s">
        <v>8</v>
      </c>
      <c r="C16" s="12">
        <v>88</v>
      </c>
      <c r="D16" s="12">
        <v>88</v>
      </c>
    </row>
    <row r="17" spans="3:4" ht="20.100000000000001" customHeight="1" x14ac:dyDescent="0.25">
      <c r="C17" s="13"/>
      <c r="D17" s="13"/>
    </row>
    <row r="18" spans="3:4" ht="20.100000000000001" customHeight="1" x14ac:dyDescent="0.25"/>
  </sheetData>
  <mergeCells count="4">
    <mergeCell ref="C6:D6"/>
    <mergeCell ref="C7:C8"/>
    <mergeCell ref="D7:D8"/>
    <mergeCell ref="C9:D9"/>
  </mergeCells>
  <hyperlinks>
    <hyperlink ref="A4" location="'List of contents'!A1" tooltip="Changes view to 'List of contents' sheet" display="'Back to 'List of contents'" xr:uid="{00000000-0004-0000-4200-000000000000}"/>
  </hyperlinks>
  <pageMargins left="0.75" right="0.75" top="1" bottom="1" header="0.5" footer="0.5"/>
</worksheet>
</file>

<file path=xl/worksheets/sheet6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420C53-9D05-47A2-9971-18F0C1D8607C}">
  <dimension ref="A1:H13"/>
  <sheetViews>
    <sheetView workbookViewId="0">
      <pane ySplit="9" topLeftCell="A10" activePane="bottomLeft" state="frozen"/>
      <selection pane="bottomLeft" activeCell="A10" sqref="A10"/>
    </sheetView>
  </sheetViews>
  <sheetFormatPr defaultRowHeight="14.25" x14ac:dyDescent="0.25"/>
  <cols>
    <col min="2" max="2" width="14.7109375" customWidth="1"/>
    <col min="3" max="9" width="10.28515625" customWidth="1"/>
  </cols>
  <sheetData>
    <row r="1" spans="1:8" ht="20.25" x14ac:dyDescent="0.35">
      <c r="A1" s="4" t="s">
        <v>374</v>
      </c>
    </row>
    <row r="2" spans="1:8" ht="20.100000000000001" customHeight="1" x14ac:dyDescent="0.3">
      <c r="A2" s="5" t="s">
        <v>335</v>
      </c>
    </row>
    <row r="3" spans="1:8" ht="20.100000000000001" customHeight="1" x14ac:dyDescent="0.25">
      <c r="A3" s="2" t="s">
        <v>175</v>
      </c>
    </row>
    <row r="4" spans="1:8" ht="20.100000000000001" customHeight="1" x14ac:dyDescent="0.25">
      <c r="A4" s="3" t="s">
        <v>2</v>
      </c>
    </row>
    <row r="5" spans="1:8" ht="20.100000000000001" customHeight="1" x14ac:dyDescent="0.25">
      <c r="C5" s="70"/>
      <c r="D5" s="47"/>
      <c r="E5" s="47"/>
      <c r="F5" s="47"/>
      <c r="G5" s="47"/>
      <c r="H5" s="47"/>
    </row>
    <row r="6" spans="1:8" ht="20.100000000000001" customHeight="1" x14ac:dyDescent="0.25">
      <c r="C6" s="48" t="s">
        <v>375</v>
      </c>
      <c r="D6" s="59"/>
      <c r="E6" s="48" t="s">
        <v>376</v>
      </c>
      <c r="F6" s="59"/>
      <c r="G6" s="48" t="s">
        <v>377</v>
      </c>
      <c r="H6" s="59"/>
    </row>
    <row r="7" spans="1:8" ht="24.95" customHeight="1" x14ac:dyDescent="0.25">
      <c r="C7" s="49"/>
      <c r="D7" s="60"/>
      <c r="E7" s="49"/>
      <c r="F7" s="60"/>
      <c r="G7" s="49"/>
      <c r="H7" s="60"/>
    </row>
    <row r="8" spans="1:8" ht="24.95" customHeight="1" x14ac:dyDescent="0.25">
      <c r="C8" s="50" t="s">
        <v>7</v>
      </c>
      <c r="D8" s="47"/>
      <c r="E8" s="47"/>
      <c r="F8" s="47"/>
      <c r="G8" s="47"/>
      <c r="H8" s="51"/>
    </row>
    <row r="9" spans="1:8" ht="28.5" x14ac:dyDescent="0.25">
      <c r="C9" s="7" t="s">
        <v>8</v>
      </c>
      <c r="D9" s="7" t="s">
        <v>43</v>
      </c>
      <c r="E9" s="7" t="s">
        <v>8</v>
      </c>
      <c r="F9" s="7" t="s">
        <v>43</v>
      </c>
      <c r="G9" s="7" t="s">
        <v>8</v>
      </c>
      <c r="H9" s="7" t="s">
        <v>43</v>
      </c>
    </row>
    <row r="10" spans="1:8" ht="20.100000000000001" customHeight="1" x14ac:dyDescent="0.25">
      <c r="B10" t="s">
        <v>18</v>
      </c>
      <c r="C10" s="12">
        <v>21</v>
      </c>
      <c r="D10" s="11">
        <v>33.926397810718129</v>
      </c>
      <c r="E10" s="12">
        <v>4</v>
      </c>
      <c r="F10" s="11">
        <v>0.65775289717781171</v>
      </c>
      <c r="G10" s="12">
        <v>57</v>
      </c>
      <c r="H10" s="11">
        <v>65.41584929210407</v>
      </c>
    </row>
    <row r="11" spans="1:8" ht="20.100000000000001" customHeight="1" x14ac:dyDescent="0.25">
      <c r="B11" t="s">
        <v>30</v>
      </c>
      <c r="C11" s="12">
        <v>12</v>
      </c>
      <c r="D11" s="11">
        <v>35.094037125925134</v>
      </c>
      <c r="E11" s="12">
        <v>2</v>
      </c>
      <c r="F11" s="11">
        <v>0.55038481164302844</v>
      </c>
      <c r="G11" s="12">
        <v>19</v>
      </c>
      <c r="H11" s="11">
        <v>64.355578062431846</v>
      </c>
    </row>
    <row r="12" spans="1:8" ht="20.100000000000001" customHeight="1" x14ac:dyDescent="0.25">
      <c r="B12" t="s">
        <v>55</v>
      </c>
      <c r="C12" s="12">
        <v>0</v>
      </c>
      <c r="D12" s="11"/>
      <c r="E12" s="12">
        <v>0</v>
      </c>
      <c r="F12" s="11"/>
      <c r="G12" s="12">
        <v>27</v>
      </c>
      <c r="H12" s="11">
        <v>100</v>
      </c>
    </row>
    <row r="13" spans="1:8" ht="20.100000000000001" customHeight="1" x14ac:dyDescent="0.25"/>
  </sheetData>
  <mergeCells count="5">
    <mergeCell ref="C5:H5"/>
    <mergeCell ref="C6:D7"/>
    <mergeCell ref="E6:F7"/>
    <mergeCell ref="G6:H7"/>
    <mergeCell ref="C8:H8"/>
  </mergeCells>
  <hyperlinks>
    <hyperlink ref="A4" location="'List of contents'!A1" tooltip="Changes view to 'List of contents' sheet" display="'Back to 'List of contents'" xr:uid="{00000000-0004-0000-4300-000000000000}"/>
  </hyperlinks>
  <pageMargins left="0.75" right="0.75" top="1" bottom="1" header="0.5" footer="0.5"/>
</worksheet>
</file>

<file path=xl/worksheets/sheet6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42E8EC-3260-4735-8C14-E0225DCB0E44}">
  <dimension ref="A1:O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1" width="10.28515625" customWidth="1"/>
    <col min="12" max="12" width="16.5703125" customWidth="1"/>
    <col min="13" max="15" width="10.28515625" customWidth="1"/>
  </cols>
  <sheetData>
    <row r="1" spans="1:15" ht="22.5" x14ac:dyDescent="0.35">
      <c r="A1" s="4" t="s">
        <v>378</v>
      </c>
    </row>
    <row r="2" spans="1:15" ht="20.100000000000001" customHeight="1" x14ac:dyDescent="0.3">
      <c r="A2" s="5" t="s">
        <v>335</v>
      </c>
    </row>
    <row r="3" spans="1:15" ht="20.100000000000001" customHeight="1" x14ac:dyDescent="0.25">
      <c r="A3" s="2" t="s">
        <v>379</v>
      </c>
    </row>
    <row r="4" spans="1:15" ht="20.100000000000001" customHeight="1" x14ac:dyDescent="0.25">
      <c r="A4" s="3" t="s">
        <v>2</v>
      </c>
    </row>
    <row r="5" spans="1:15" ht="20.100000000000001" customHeight="1" x14ac:dyDescent="0.25"/>
    <row r="6" spans="1:15" x14ac:dyDescent="0.25">
      <c r="C6" s="46" t="s">
        <v>380</v>
      </c>
      <c r="D6" s="47"/>
      <c r="E6" s="47"/>
      <c r="G6" s="14"/>
      <c r="H6" s="52" t="s">
        <v>381</v>
      </c>
      <c r="I6" s="53"/>
      <c r="J6" s="53"/>
      <c r="M6" s="46" t="s">
        <v>382</v>
      </c>
      <c r="N6" s="47"/>
      <c r="O6" s="47"/>
    </row>
    <row r="7" spans="1:15" ht="24.95" customHeight="1" x14ac:dyDescent="0.25">
      <c r="C7" s="48" t="s">
        <v>18</v>
      </c>
      <c r="D7" s="48" t="s">
        <v>30</v>
      </c>
      <c r="E7" s="48" t="s">
        <v>55</v>
      </c>
      <c r="G7" s="17"/>
      <c r="H7" s="54" t="s">
        <v>18</v>
      </c>
      <c r="I7" s="54" t="s">
        <v>30</v>
      </c>
      <c r="J7" s="54" t="s">
        <v>55</v>
      </c>
      <c r="M7" s="48" t="s">
        <v>18</v>
      </c>
      <c r="N7" s="48" t="s">
        <v>30</v>
      </c>
      <c r="O7" s="48" t="s">
        <v>55</v>
      </c>
    </row>
    <row r="8" spans="1:15" ht="24.95" customHeight="1" x14ac:dyDescent="0.25">
      <c r="C8" s="49"/>
      <c r="D8" s="49"/>
      <c r="E8" s="49"/>
      <c r="G8" s="17"/>
      <c r="H8" s="55"/>
      <c r="I8" s="55"/>
      <c r="J8" s="55"/>
      <c r="M8" s="49"/>
      <c r="N8" s="49"/>
      <c r="O8" s="49"/>
    </row>
    <row r="9" spans="1:15" ht="20.100000000000001" customHeight="1" x14ac:dyDescent="0.25">
      <c r="C9" s="50" t="s">
        <v>7</v>
      </c>
      <c r="D9" s="47"/>
      <c r="E9" s="47"/>
      <c r="G9" s="17"/>
      <c r="H9" s="63" t="s">
        <v>7</v>
      </c>
      <c r="I9" s="53"/>
      <c r="J9" s="53"/>
      <c r="M9" s="50" t="s">
        <v>7</v>
      </c>
      <c r="N9" s="47"/>
      <c r="O9" s="47"/>
    </row>
    <row r="10" spans="1:15" ht="20.100000000000001" customHeight="1" x14ac:dyDescent="0.25">
      <c r="B10" t="s">
        <v>86</v>
      </c>
      <c r="C10" s="11">
        <v>13.645200520206604</v>
      </c>
      <c r="D10" s="11">
        <v>18.859202068529239</v>
      </c>
      <c r="E10" s="11">
        <v>2.1885041937630811</v>
      </c>
      <c r="G10" s="17" t="s">
        <v>86</v>
      </c>
      <c r="H10" s="29">
        <v>2.140400589229817</v>
      </c>
      <c r="I10" s="29">
        <v>1.7701153358477</v>
      </c>
      <c r="J10" s="30">
        <v>-4.7397950711076779</v>
      </c>
      <c r="L10" t="s">
        <v>86</v>
      </c>
      <c r="M10" s="11">
        <v>0.1147103304560998</v>
      </c>
      <c r="N10" s="11">
        <v>0.11945987417715284</v>
      </c>
      <c r="O10" s="11">
        <v>-4.8288130846766364E-2</v>
      </c>
    </row>
    <row r="11" spans="1:15" ht="20.100000000000001" customHeight="1" x14ac:dyDescent="0.25">
      <c r="B11" t="s">
        <v>87</v>
      </c>
      <c r="C11" s="11">
        <v>95.048102362287949</v>
      </c>
      <c r="D11" s="11">
        <v>90.665808184143955</v>
      </c>
      <c r="E11" s="11">
        <v>14.584211476281411</v>
      </c>
      <c r="G11" s="17" t="s">
        <v>87</v>
      </c>
      <c r="H11" s="22">
        <v>403.02212160931259</v>
      </c>
      <c r="I11" s="22">
        <v>120.92180282282332</v>
      </c>
      <c r="J11" s="23">
        <v>115.885211298217</v>
      </c>
      <c r="L11" t="s">
        <v>87</v>
      </c>
      <c r="M11" s="11">
        <v>8.0865642346694866</v>
      </c>
      <c r="N11" s="11">
        <v>8.0865642346694866</v>
      </c>
      <c r="O11" s="11">
        <v>0.76165684713257964</v>
      </c>
    </row>
    <row r="12" spans="1:15" ht="20.100000000000001" customHeight="1" x14ac:dyDescent="0.25">
      <c r="B12" t="s">
        <v>88</v>
      </c>
      <c r="C12" s="11">
        <v>5.7402953966032066E-2</v>
      </c>
      <c r="D12" s="11">
        <v>10.266529175805921</v>
      </c>
      <c r="E12" s="11">
        <v>0.39588926165633775</v>
      </c>
      <c r="G12" s="17" t="s">
        <v>88</v>
      </c>
      <c r="H12" s="22">
        <v>9.6465018345248499</v>
      </c>
      <c r="I12" s="22">
        <v>7.3762799292989181</v>
      </c>
      <c r="J12" s="23">
        <v>14.668655557355791</v>
      </c>
      <c r="L12" t="s">
        <v>88</v>
      </c>
      <c r="M12" s="11">
        <v>0.2390221364300254</v>
      </c>
      <c r="N12" s="11">
        <v>0.40323111385004318</v>
      </c>
      <c r="O12" s="11">
        <v>8.0658823187346768E-2</v>
      </c>
    </row>
    <row r="13" spans="1:15" ht="20.100000000000001" customHeight="1" x14ac:dyDescent="0.25">
      <c r="B13" t="s">
        <v>89</v>
      </c>
      <c r="C13" s="11">
        <v>0</v>
      </c>
      <c r="D13" s="11">
        <v>3.4390603523593827E-2</v>
      </c>
      <c r="E13" s="11">
        <v>0</v>
      </c>
      <c r="G13" s="17" t="s">
        <v>89</v>
      </c>
      <c r="H13" s="22">
        <v>-0.36552555350842902</v>
      </c>
      <c r="I13" s="22">
        <v>-1.9551447261473966</v>
      </c>
      <c r="J13" s="23">
        <v>9.8597206427744854E-6</v>
      </c>
      <c r="L13" t="s">
        <v>89</v>
      </c>
      <c r="M13" s="11">
        <v>-1.2179241052244827E-2</v>
      </c>
      <c r="N13" s="11">
        <v>-6.5055628256757328E-2</v>
      </c>
      <c r="O13" s="11">
        <v>3.3923313864486003E-9</v>
      </c>
    </row>
    <row r="14" spans="1:15" ht="20.100000000000001" customHeight="1" x14ac:dyDescent="0.25">
      <c r="B14" t="s">
        <v>90</v>
      </c>
      <c r="C14" s="11">
        <v>-2.196788478087246</v>
      </c>
      <c r="D14" s="11">
        <v>0</v>
      </c>
      <c r="E14" s="11">
        <v>0</v>
      </c>
      <c r="G14" s="17" t="s">
        <v>90</v>
      </c>
      <c r="H14" s="22">
        <v>-10.356541191349914</v>
      </c>
      <c r="I14" s="22">
        <v>-15.81429264011515</v>
      </c>
      <c r="J14" s="23">
        <v>-16.406064251889873</v>
      </c>
      <c r="L14" t="s">
        <v>90</v>
      </c>
      <c r="M14" s="11">
        <v>-0.26578400636758126</v>
      </c>
      <c r="N14" s="11">
        <v>-0.64570451687071651</v>
      </c>
      <c r="O14" s="11">
        <v>-0.1620843774791037</v>
      </c>
    </row>
    <row r="15" spans="1:15" ht="20.100000000000001" customHeight="1" x14ac:dyDescent="0.25">
      <c r="B15" t="s">
        <v>91</v>
      </c>
      <c r="C15" s="11">
        <v>-43.103882655792106</v>
      </c>
      <c r="D15" s="11">
        <v>-23.288180133201863</v>
      </c>
      <c r="E15" s="11">
        <v>-17.114207754912687</v>
      </c>
      <c r="G15" s="17" t="s">
        <v>91</v>
      </c>
      <c r="H15" s="22">
        <v>-40.536836767358778</v>
      </c>
      <c r="I15" s="22">
        <v>-36.19193719904753</v>
      </c>
      <c r="J15" s="23">
        <v>-53.674354654657407</v>
      </c>
      <c r="L15" t="s">
        <v>91</v>
      </c>
      <c r="M15" s="11">
        <v>-12.094775740707394</v>
      </c>
      <c r="N15" s="11">
        <v>-12.094775740707394</v>
      </c>
      <c r="O15" s="11">
        <v>-1.0264069748069589</v>
      </c>
    </row>
    <row r="16" spans="1:15" ht="20.100000000000001" customHeight="1" x14ac:dyDescent="0.25">
      <c r="C16" s="11"/>
      <c r="D16" s="11"/>
      <c r="E16" s="11"/>
      <c r="G16" s="17"/>
      <c r="H16" s="22"/>
      <c r="I16" s="22"/>
      <c r="J16" s="23"/>
      <c r="M16" s="11"/>
      <c r="N16" s="11"/>
      <c r="O16" s="11"/>
    </row>
    <row r="17" spans="2:15" ht="20.100000000000001" customHeight="1" x14ac:dyDescent="0.25">
      <c r="B17" t="s">
        <v>8</v>
      </c>
      <c r="C17" s="12">
        <v>57</v>
      </c>
      <c r="D17" s="12">
        <v>19</v>
      </c>
      <c r="E17" s="12">
        <v>27</v>
      </c>
      <c r="G17" s="24" t="s">
        <v>8</v>
      </c>
      <c r="H17" s="25">
        <v>57</v>
      </c>
      <c r="I17" s="25">
        <v>19</v>
      </c>
      <c r="J17" s="26">
        <v>27</v>
      </c>
      <c r="L17" t="s">
        <v>8</v>
      </c>
      <c r="M17" s="12">
        <v>57</v>
      </c>
      <c r="N17" s="12">
        <v>19</v>
      </c>
      <c r="O17" s="12">
        <v>27</v>
      </c>
    </row>
    <row r="18" spans="2:15"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4400-000000000000}"/>
  </hyperlinks>
  <pageMargins left="0.75" right="0.75" top="1" bottom="1" header="0.5" footer="0.5"/>
</worksheet>
</file>

<file path=xl/worksheets/sheet7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DF4052-D460-47EE-A3AF-0302A4AE5DDF}">
  <dimension ref="A1:H22"/>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9" width="10.28515625" customWidth="1"/>
  </cols>
  <sheetData>
    <row r="1" spans="1:8" ht="20.25" x14ac:dyDescent="0.35">
      <c r="A1" s="4" t="s">
        <v>383</v>
      </c>
    </row>
    <row r="2" spans="1:8" ht="20.100000000000001" customHeight="1" x14ac:dyDescent="0.3">
      <c r="A2" s="5" t="s">
        <v>70</v>
      </c>
    </row>
    <row r="3" spans="1:8" ht="20.100000000000001" customHeight="1" x14ac:dyDescent="0.25">
      <c r="A3" s="2" t="s">
        <v>334</v>
      </c>
    </row>
    <row r="4" spans="1:8" ht="20.100000000000001" customHeight="1" x14ac:dyDescent="0.25">
      <c r="A4" s="3" t="s">
        <v>2</v>
      </c>
    </row>
    <row r="5" spans="1:8" ht="20.100000000000001" customHeight="1" x14ac:dyDescent="0.25"/>
    <row r="6" spans="1:8" ht="20.100000000000001" customHeight="1" x14ac:dyDescent="0.25">
      <c r="C6" s="70"/>
      <c r="D6" s="47"/>
      <c r="E6" s="47"/>
      <c r="F6" s="47"/>
      <c r="G6" s="47"/>
      <c r="H6" s="47"/>
    </row>
    <row r="7" spans="1:8" ht="24.95" customHeight="1" x14ac:dyDescent="0.25">
      <c r="C7" s="48" t="s">
        <v>384</v>
      </c>
      <c r="D7" s="48" t="s">
        <v>385</v>
      </c>
      <c r="E7" s="48" t="s">
        <v>386</v>
      </c>
      <c r="F7" s="48" t="s">
        <v>387</v>
      </c>
      <c r="G7" s="48" t="s">
        <v>388</v>
      </c>
      <c r="H7" s="48" t="s">
        <v>389</v>
      </c>
    </row>
    <row r="8" spans="1:8" ht="24.95" customHeight="1" x14ac:dyDescent="0.25">
      <c r="C8" s="49"/>
      <c r="D8" s="49"/>
      <c r="E8" s="49"/>
      <c r="F8" s="49"/>
      <c r="G8" s="49"/>
      <c r="H8" s="49"/>
    </row>
    <row r="9" spans="1:8" ht="20.100000000000001" customHeight="1" x14ac:dyDescent="0.25">
      <c r="C9" s="50" t="s">
        <v>7</v>
      </c>
      <c r="D9" s="47"/>
      <c r="E9" s="47"/>
      <c r="F9" s="47"/>
      <c r="G9" s="47"/>
      <c r="H9" s="51"/>
    </row>
    <row r="10" spans="1:8" ht="20.100000000000001" customHeight="1" x14ac:dyDescent="0.25">
      <c r="B10" s="10">
        <v>43281</v>
      </c>
      <c r="C10" s="11">
        <v>29.622913806785384</v>
      </c>
      <c r="D10" s="11">
        <v>11.738714848577416</v>
      </c>
      <c r="E10" s="11">
        <v>26.914809955656317</v>
      </c>
      <c r="F10" s="11">
        <v>2.5392412759550851</v>
      </c>
      <c r="G10" s="11">
        <v>70.587006714556054</v>
      </c>
      <c r="H10" s="11">
        <v>48.185581072383442</v>
      </c>
    </row>
    <row r="11" spans="1:8" ht="20.100000000000001" customHeight="1" x14ac:dyDescent="0.25">
      <c r="B11" s="10">
        <v>43465</v>
      </c>
      <c r="C11" s="11">
        <v>25.677181648163771</v>
      </c>
      <c r="D11" s="11">
        <v>15.853274452690988</v>
      </c>
      <c r="E11" s="11">
        <v>24.690252738418121</v>
      </c>
      <c r="F11" s="11">
        <v>12.397382946016446</v>
      </c>
      <c r="G11" s="11">
        <v>57.729260814415881</v>
      </c>
      <c r="H11" s="11">
        <v>33.153568639119264</v>
      </c>
    </row>
    <row r="12" spans="1:8" ht="20.100000000000001" customHeight="1" x14ac:dyDescent="0.25">
      <c r="B12" s="10">
        <v>43646</v>
      </c>
      <c r="C12" s="11">
        <v>25.622417482865682</v>
      </c>
      <c r="D12" s="11">
        <v>7.4157202428476472</v>
      </c>
      <c r="E12" s="11">
        <v>27.073933938373106</v>
      </c>
      <c r="F12" s="11">
        <v>7.4157202428476472</v>
      </c>
      <c r="G12" s="11">
        <v>23.835849708985013</v>
      </c>
      <c r="H12" s="11">
        <v>36.834865860028941</v>
      </c>
    </row>
    <row r="13" spans="1:8" ht="20.100000000000001" customHeight="1" x14ac:dyDescent="0.25">
      <c r="B13" s="10">
        <v>43830</v>
      </c>
      <c r="C13" s="11">
        <v>25.563989686957743</v>
      </c>
      <c r="D13" s="11">
        <v>3.6164645386139962</v>
      </c>
      <c r="E13" s="11">
        <v>27.714798728339403</v>
      </c>
      <c r="F13" s="11">
        <v>3.8165294966629113</v>
      </c>
      <c r="G13" s="11">
        <v>35.28791696882584</v>
      </c>
      <c r="H13" s="11">
        <v>45.351544758299838</v>
      </c>
    </row>
    <row r="14" spans="1:8" ht="20.100000000000001" customHeight="1" x14ac:dyDescent="0.25">
      <c r="B14" s="10">
        <v>44012</v>
      </c>
      <c r="C14" s="11">
        <v>25.593849791382883</v>
      </c>
      <c r="D14" s="11">
        <v>3.6164645386139962</v>
      </c>
      <c r="E14" s="11">
        <v>27.714798728339403</v>
      </c>
      <c r="F14" s="11">
        <v>3.8165294966629113</v>
      </c>
      <c r="G14" s="11">
        <v>35.28791696882584</v>
      </c>
      <c r="H14" s="11">
        <v>45.351544758299838</v>
      </c>
    </row>
    <row r="15" spans="1:8" ht="20.100000000000001" customHeight="1" x14ac:dyDescent="0.25">
      <c r="B15" s="10">
        <v>44196</v>
      </c>
      <c r="C15" s="11">
        <v>31.421489699363175</v>
      </c>
      <c r="D15" s="11">
        <v>-0.75131624709451084</v>
      </c>
      <c r="E15" s="11">
        <v>35.223195072583032</v>
      </c>
      <c r="F15" s="11">
        <v>-1.3437375090421373</v>
      </c>
      <c r="G15" s="11">
        <v>46.213967112653897</v>
      </c>
      <c r="H15" s="11">
        <v>43.742929864253384</v>
      </c>
    </row>
    <row r="16" spans="1:8" ht="20.100000000000001" customHeight="1" x14ac:dyDescent="0.25">
      <c r="B16" s="10">
        <v>44377</v>
      </c>
      <c r="C16" s="11">
        <v>22.878650793129079</v>
      </c>
      <c r="D16" s="11">
        <v>-1.2909301548100567</v>
      </c>
      <c r="E16" s="11">
        <v>27.006167524879217</v>
      </c>
      <c r="F16" s="11">
        <v>-4.4548429574133541</v>
      </c>
      <c r="G16" s="11">
        <v>34.15942425004733</v>
      </c>
      <c r="H16" s="11">
        <v>36.665140728142575</v>
      </c>
    </row>
    <row r="17" spans="2:8" ht="20.100000000000001" customHeight="1" x14ac:dyDescent="0.25">
      <c r="B17" s="10">
        <v>44561</v>
      </c>
      <c r="C17" s="11">
        <v>8.8324663538196209</v>
      </c>
      <c r="D17" s="11">
        <v>4.5155307401426548</v>
      </c>
      <c r="E17" s="11">
        <v>7.4737447158350996</v>
      </c>
      <c r="F17" s="11">
        <v>4.5155307401426548</v>
      </c>
      <c r="G17" s="11">
        <v>17.226299249128001</v>
      </c>
      <c r="H17" s="11">
        <v>16.877586038448161</v>
      </c>
    </row>
    <row r="18" spans="2:8" ht="20.100000000000001" customHeight="1" x14ac:dyDescent="0.25">
      <c r="B18" s="10">
        <v>44742</v>
      </c>
      <c r="C18" s="11">
        <v>10.344236271548523</v>
      </c>
      <c r="D18" s="11">
        <v>-1.9551447261473966</v>
      </c>
      <c r="E18" s="11">
        <v>10.460973837432604</v>
      </c>
      <c r="F18" s="11">
        <v>-3.6828712549216824</v>
      </c>
      <c r="G18" s="11">
        <v>24.62364707299189</v>
      </c>
      <c r="H18" s="11">
        <v>20.000000000000004</v>
      </c>
    </row>
    <row r="19" spans="2:8" ht="20.100000000000001" customHeight="1" x14ac:dyDescent="0.25">
      <c r="C19" s="11"/>
      <c r="D19" s="11"/>
      <c r="E19" s="11"/>
      <c r="F19" s="11"/>
      <c r="G19" s="11"/>
      <c r="H19" s="11"/>
    </row>
    <row r="20" spans="2:8" ht="20.100000000000001" customHeight="1" x14ac:dyDescent="0.25">
      <c r="B20" t="s">
        <v>8</v>
      </c>
      <c r="C20" s="12">
        <v>21</v>
      </c>
      <c r="D20" s="12">
        <v>21</v>
      </c>
      <c r="E20" s="12">
        <v>7</v>
      </c>
      <c r="F20" s="12">
        <v>7</v>
      </c>
      <c r="G20" s="12">
        <v>5</v>
      </c>
      <c r="H20" s="12">
        <v>5</v>
      </c>
    </row>
    <row r="21" spans="2:8" ht="20.100000000000001" customHeight="1" x14ac:dyDescent="0.25">
      <c r="C21" s="13"/>
      <c r="D21" s="13"/>
      <c r="E21" s="13"/>
      <c r="F21" s="13"/>
      <c r="G21" s="13"/>
      <c r="H21" s="13"/>
    </row>
    <row r="22" spans="2:8" ht="20.100000000000001" customHeight="1" x14ac:dyDescent="0.25"/>
  </sheetData>
  <mergeCells count="8">
    <mergeCell ref="C9:H9"/>
    <mergeCell ref="C6:H6"/>
    <mergeCell ref="C7:C8"/>
    <mergeCell ref="D7:D8"/>
    <mergeCell ref="E7:E8"/>
    <mergeCell ref="F7:F8"/>
    <mergeCell ref="G7:G8"/>
    <mergeCell ref="H7:H8"/>
  </mergeCells>
  <hyperlinks>
    <hyperlink ref="A4" location="'List of contents'!A1" tooltip="Changes view to 'List of contents' sheet" display="'Back to 'List of contents'" xr:uid="{00000000-0004-0000-4500-000000000000}"/>
  </hyperlinks>
  <pageMargins left="0.75" right="0.75" top="1" bottom="1" header="0.5" footer="0.5"/>
</worksheet>
</file>

<file path=xl/worksheets/sheet7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8614BAD-D24E-496C-B62E-7D6ECC1E26C3}">
  <dimension ref="A1:J22"/>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5.85546875" customWidth="1"/>
    <col min="8" max="10" width="10.28515625" customWidth="1"/>
  </cols>
  <sheetData>
    <row r="1" spans="1:10" ht="20.25" x14ac:dyDescent="0.35">
      <c r="A1" s="4" t="s">
        <v>390</v>
      </c>
    </row>
    <row r="2" spans="1:10" ht="20.100000000000001" customHeight="1" x14ac:dyDescent="0.3">
      <c r="A2" s="5" t="s">
        <v>335</v>
      </c>
    </row>
    <row r="3" spans="1:10" ht="20.100000000000001" customHeight="1" x14ac:dyDescent="0.25">
      <c r="A3" s="2" t="s">
        <v>379</v>
      </c>
    </row>
    <row r="4" spans="1:10" ht="20.100000000000001" customHeight="1" x14ac:dyDescent="0.25">
      <c r="A4" s="3" t="s">
        <v>2</v>
      </c>
    </row>
    <row r="5" spans="1:10" ht="20.100000000000001" customHeight="1" x14ac:dyDescent="0.25"/>
    <row r="6" spans="1:10" x14ac:dyDescent="0.25">
      <c r="C6" s="46" t="s">
        <v>391</v>
      </c>
      <c r="D6" s="47"/>
      <c r="E6" s="47"/>
      <c r="G6" s="14"/>
      <c r="H6" s="52" t="s">
        <v>392</v>
      </c>
      <c r="I6" s="53"/>
      <c r="J6" s="53"/>
    </row>
    <row r="7" spans="1:10" ht="24.95" customHeight="1" x14ac:dyDescent="0.25">
      <c r="C7" s="48" t="s">
        <v>18</v>
      </c>
      <c r="D7" s="48" t="s">
        <v>30</v>
      </c>
      <c r="E7" s="48" t="s">
        <v>55</v>
      </c>
      <c r="G7" s="17"/>
      <c r="H7" s="54" t="s">
        <v>18</v>
      </c>
      <c r="I7" s="54" t="s">
        <v>30</v>
      </c>
      <c r="J7" s="54" t="s">
        <v>55</v>
      </c>
    </row>
    <row r="8" spans="1:10" ht="24.95" customHeight="1" x14ac:dyDescent="0.25">
      <c r="C8" s="49"/>
      <c r="D8" s="49"/>
      <c r="E8" s="49"/>
      <c r="G8" s="17"/>
      <c r="H8" s="55"/>
      <c r="I8" s="55"/>
      <c r="J8" s="55"/>
    </row>
    <row r="9" spans="1:10" ht="20.100000000000001" customHeight="1" x14ac:dyDescent="0.25">
      <c r="C9" s="50" t="s">
        <v>7</v>
      </c>
      <c r="D9" s="47"/>
      <c r="E9" s="47"/>
      <c r="G9" s="17"/>
      <c r="H9" s="56" t="s">
        <v>7</v>
      </c>
      <c r="I9" s="57"/>
      <c r="J9" s="58"/>
    </row>
    <row r="10" spans="1:10" ht="20.100000000000001" customHeight="1" x14ac:dyDescent="0.25">
      <c r="B10" t="s">
        <v>86</v>
      </c>
      <c r="C10" s="11">
        <v>1.9243369309280081</v>
      </c>
      <c r="D10" s="11">
        <v>2.1060638205005247</v>
      </c>
      <c r="E10" s="11">
        <v>1.1502968505707878</v>
      </c>
      <c r="G10" s="21">
        <v>43281</v>
      </c>
      <c r="H10" s="22">
        <v>2.5811256327857306</v>
      </c>
      <c r="I10" s="22">
        <v>2.6313792688929767</v>
      </c>
      <c r="J10" s="23">
        <v>4.1287533263527303</v>
      </c>
    </row>
    <row r="11" spans="1:10" ht="20.100000000000001" customHeight="1" x14ac:dyDescent="0.25">
      <c r="B11" t="s">
        <v>87</v>
      </c>
      <c r="C11" s="11">
        <v>11.842300525887023</v>
      </c>
      <c r="D11" s="11">
        <v>11.842300525887023</v>
      </c>
      <c r="E11" s="11">
        <v>8.0282861537303543</v>
      </c>
      <c r="G11" s="21">
        <v>43465</v>
      </c>
      <c r="H11" s="22">
        <v>2.599212604447561</v>
      </c>
      <c r="I11" s="22">
        <v>2.5574548551813754</v>
      </c>
      <c r="J11" s="23">
        <v>3.9075132380515409</v>
      </c>
    </row>
    <row r="12" spans="1:10" ht="20.100000000000001" customHeight="1" x14ac:dyDescent="0.25">
      <c r="B12" t="s">
        <v>88</v>
      </c>
      <c r="C12" s="11">
        <v>2.2822234503200729</v>
      </c>
      <c r="D12" s="11">
        <v>3.2557336867542093</v>
      </c>
      <c r="E12" s="11">
        <v>2.5049850144062002</v>
      </c>
      <c r="G12" s="21">
        <v>43646</v>
      </c>
      <c r="H12" s="22">
        <v>2.7402500079024854</v>
      </c>
      <c r="I12" s="22">
        <v>2.7991099553418239</v>
      </c>
      <c r="J12" s="23">
        <v>4.159109573878804</v>
      </c>
    </row>
    <row r="13" spans="1:10" ht="20.100000000000001" customHeight="1" x14ac:dyDescent="0.25">
      <c r="B13" t="s">
        <v>89</v>
      </c>
      <c r="C13" s="11">
        <v>1.9333385759725865</v>
      </c>
      <c r="D13" s="11">
        <v>2.6206258655506391</v>
      </c>
      <c r="E13" s="11">
        <v>1.942838692524167</v>
      </c>
      <c r="G13" s="21">
        <v>43830</v>
      </c>
      <c r="H13" s="22">
        <v>2.4035090880034842</v>
      </c>
      <c r="I13" s="22">
        <v>2.4312312274246843</v>
      </c>
      <c r="J13" s="23">
        <v>3.2503865060944421</v>
      </c>
    </row>
    <row r="14" spans="1:10" ht="20.100000000000001" customHeight="1" x14ac:dyDescent="0.25">
      <c r="B14" t="s">
        <v>90</v>
      </c>
      <c r="C14" s="11">
        <v>1.0787399445896404</v>
      </c>
      <c r="D14" s="11">
        <v>1.8958577695079524</v>
      </c>
      <c r="E14" s="11">
        <v>0.64305044812855283</v>
      </c>
      <c r="G14" s="21">
        <v>44012</v>
      </c>
      <c r="H14" s="22">
        <v>2.3629513649726874</v>
      </c>
      <c r="I14" s="22">
        <v>2.3677742594608771</v>
      </c>
      <c r="J14" s="23">
        <v>3.2569717190262311</v>
      </c>
    </row>
    <row r="15" spans="1:10" ht="20.100000000000001" customHeight="1" x14ac:dyDescent="0.25">
      <c r="B15" t="s">
        <v>91</v>
      </c>
      <c r="C15" s="11">
        <v>1.058265555546745E-2</v>
      </c>
      <c r="D15" s="11">
        <v>0.3169118999903503</v>
      </c>
      <c r="E15" s="11">
        <v>2.1300164360646225E-4</v>
      </c>
      <c r="G15" s="21">
        <v>44196</v>
      </c>
      <c r="H15" s="22">
        <v>3.1304014192222249</v>
      </c>
      <c r="I15" s="22">
        <v>3.3055006368553594</v>
      </c>
      <c r="J15" s="23">
        <v>3.2372633892936884</v>
      </c>
    </row>
    <row r="16" spans="1:10" ht="20.100000000000001" customHeight="1" x14ac:dyDescent="0.25">
      <c r="C16" s="11"/>
      <c r="D16" s="11"/>
      <c r="E16" s="11"/>
      <c r="G16" s="21">
        <v>44377</v>
      </c>
      <c r="H16" s="22">
        <v>2.5664047611961025</v>
      </c>
      <c r="I16" s="22">
        <v>2.5606599278971673</v>
      </c>
      <c r="J16" s="23">
        <v>3.1404399775259177</v>
      </c>
    </row>
    <row r="17" spans="2:10" ht="20.100000000000001" customHeight="1" x14ac:dyDescent="0.25">
      <c r="B17" t="s">
        <v>8</v>
      </c>
      <c r="C17" s="12">
        <v>64</v>
      </c>
      <c r="D17" s="12">
        <v>25</v>
      </c>
      <c r="E17" s="12">
        <v>18</v>
      </c>
      <c r="G17" s="21">
        <v>44561</v>
      </c>
      <c r="H17" s="22">
        <v>2.2201838518397561</v>
      </c>
      <c r="I17" s="22">
        <v>2.3236981524765299</v>
      </c>
      <c r="J17" s="23">
        <v>2.5485713634232177</v>
      </c>
    </row>
    <row r="18" spans="2:10" ht="20.100000000000001" customHeight="1" x14ac:dyDescent="0.25">
      <c r="G18" s="21">
        <v>44742</v>
      </c>
      <c r="H18" s="22">
        <v>2.452791792251134</v>
      </c>
      <c r="I18" s="22">
        <v>2.5247880976409198</v>
      </c>
      <c r="J18" s="23">
        <v>2.8453929077440558</v>
      </c>
    </row>
    <row r="19" spans="2:10" ht="20.100000000000001" customHeight="1" x14ac:dyDescent="0.25">
      <c r="G19" s="17"/>
      <c r="H19" s="22"/>
      <c r="I19" s="22"/>
      <c r="J19" s="23"/>
    </row>
    <row r="20" spans="2:10" ht="20.100000000000001" customHeight="1" x14ac:dyDescent="0.25">
      <c r="G20" s="24" t="s">
        <v>8</v>
      </c>
      <c r="H20" s="25">
        <v>22</v>
      </c>
      <c r="I20" s="25">
        <v>12</v>
      </c>
      <c r="J20" s="26">
        <v>3</v>
      </c>
    </row>
    <row r="21" spans="2:10" ht="20.100000000000001" customHeight="1" x14ac:dyDescent="0.25">
      <c r="H21" s="13"/>
      <c r="I21" s="13"/>
      <c r="J21" s="13"/>
    </row>
    <row r="22" spans="2:10" ht="20.100000000000001" customHeight="1" x14ac:dyDescent="0.25"/>
  </sheetData>
  <mergeCells count="10">
    <mergeCell ref="C6:E6"/>
    <mergeCell ref="C7:C8"/>
    <mergeCell ref="D7:D8"/>
    <mergeCell ref="E7:E8"/>
    <mergeCell ref="C9:E9"/>
    <mergeCell ref="H6:J6"/>
    <mergeCell ref="H7:H8"/>
    <mergeCell ref="I7:I8"/>
    <mergeCell ref="J7:J8"/>
    <mergeCell ref="H9:J9"/>
  </mergeCells>
  <hyperlinks>
    <hyperlink ref="A4" location="'List of contents'!A1" tooltip="Changes view to 'List of contents' sheet" display="'Back to 'List of contents'" xr:uid="{00000000-0004-0000-4600-000000000000}"/>
  </hyperlinks>
  <pageMargins left="0.75" right="0.75" top="1" bottom="1" header="0.5" footer="0.5"/>
</worksheet>
</file>

<file path=xl/worksheets/sheet7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1D46491-303C-447B-B032-84AE2E8EA8ED}">
  <dimension ref="A1:J18"/>
  <sheetViews>
    <sheetView workbookViewId="0">
      <pane ySplit="9" topLeftCell="A10" activePane="bottomLeft" state="frozen"/>
      <selection pane="bottomLeft" activeCell="A2" sqref="A2"/>
    </sheetView>
  </sheetViews>
  <sheetFormatPr defaultRowHeight="14.25" x14ac:dyDescent="0.25"/>
  <cols>
    <col min="2" max="2" width="16.5703125" customWidth="1"/>
    <col min="3" max="6" width="10.28515625" customWidth="1"/>
    <col min="7" max="7" width="16.5703125" customWidth="1"/>
    <col min="8" max="10" width="10.28515625" customWidth="1"/>
  </cols>
  <sheetData>
    <row r="1" spans="1:10" ht="22.5" x14ac:dyDescent="0.35">
      <c r="A1" s="4" t="s">
        <v>760</v>
      </c>
    </row>
    <row r="2" spans="1:10" ht="20.100000000000001" customHeight="1" x14ac:dyDescent="0.3">
      <c r="A2" s="27"/>
    </row>
    <row r="3" spans="1:10" ht="20.100000000000001" customHeight="1" x14ac:dyDescent="0.25">
      <c r="A3" s="2" t="s">
        <v>393</v>
      </c>
    </row>
    <row r="4" spans="1:10" ht="20.100000000000001" customHeight="1" x14ac:dyDescent="0.25">
      <c r="A4" s="3" t="s">
        <v>2</v>
      </c>
    </row>
    <row r="5" spans="1:10" ht="20.100000000000001" customHeight="1" x14ac:dyDescent="0.25"/>
    <row r="6" spans="1:10" ht="20.100000000000001" customHeight="1" x14ac:dyDescent="0.25">
      <c r="C6" s="46" t="s">
        <v>394</v>
      </c>
      <c r="D6" s="47"/>
      <c r="E6" s="47"/>
      <c r="G6" s="14"/>
      <c r="H6" s="52" t="s">
        <v>395</v>
      </c>
      <c r="I6" s="53"/>
      <c r="J6" s="53"/>
    </row>
    <row r="7" spans="1:10" ht="24.95" customHeight="1" x14ac:dyDescent="0.25">
      <c r="C7" s="48" t="s">
        <v>18</v>
      </c>
      <c r="D7" s="48" t="s">
        <v>30</v>
      </c>
      <c r="E7" s="48" t="s">
        <v>55</v>
      </c>
      <c r="G7" s="17"/>
      <c r="H7" s="54" t="s">
        <v>18</v>
      </c>
      <c r="I7" s="54" t="s">
        <v>30</v>
      </c>
      <c r="J7" s="54" t="s">
        <v>55</v>
      </c>
    </row>
    <row r="8" spans="1:10" ht="24.95" customHeight="1" x14ac:dyDescent="0.25">
      <c r="C8" s="49"/>
      <c r="D8" s="49"/>
      <c r="E8" s="49"/>
      <c r="G8" s="17"/>
      <c r="H8" s="55"/>
      <c r="I8" s="55"/>
      <c r="J8" s="55"/>
    </row>
    <row r="9" spans="1:10" ht="20.100000000000001" customHeight="1" x14ac:dyDescent="0.25">
      <c r="C9" s="50" t="s">
        <v>7</v>
      </c>
      <c r="D9" s="47"/>
      <c r="E9" s="47"/>
      <c r="G9" s="17"/>
      <c r="H9" s="63" t="s">
        <v>7</v>
      </c>
      <c r="I9" s="53"/>
      <c r="J9" s="53"/>
    </row>
    <row r="10" spans="1:10" ht="20.100000000000001" customHeight="1" x14ac:dyDescent="0.25">
      <c r="B10" t="s">
        <v>86</v>
      </c>
      <c r="C10" s="11">
        <v>-5.7663521004558227</v>
      </c>
      <c r="D10" s="11">
        <v>-4.2597525042982989</v>
      </c>
      <c r="E10" s="11">
        <v>34.981887183020262</v>
      </c>
      <c r="G10" s="17" t="s">
        <v>86</v>
      </c>
      <c r="H10" s="29">
        <v>-0.1109640430364143</v>
      </c>
      <c r="I10" s="29">
        <v>-8.9713106335891538E-2</v>
      </c>
      <c r="J10" s="30">
        <v>0.40239554653650816</v>
      </c>
    </row>
    <row r="11" spans="1:10" ht="20.100000000000001" customHeight="1" x14ac:dyDescent="0.25">
      <c r="B11" t="s">
        <v>87</v>
      </c>
      <c r="C11" s="11">
        <v>536.10445962233814</v>
      </c>
      <c r="D11" s="11">
        <v>227.48372879662338</v>
      </c>
      <c r="E11" s="11">
        <v>530.43238951151136</v>
      </c>
      <c r="G11" s="17" t="s">
        <v>87</v>
      </c>
      <c r="H11" s="22">
        <v>4.9709916151206182</v>
      </c>
      <c r="I11" s="22">
        <v>4.9709916151206182</v>
      </c>
      <c r="J11" s="23">
        <v>2.9731830521926255</v>
      </c>
    </row>
    <row r="12" spans="1:10" ht="20.100000000000001" customHeight="1" x14ac:dyDescent="0.25">
      <c r="B12" t="s">
        <v>88</v>
      </c>
      <c r="C12" s="11">
        <v>54.0101437549285</v>
      </c>
      <c r="D12" s="11">
        <v>36.669367129610436</v>
      </c>
      <c r="E12" s="11">
        <v>103.84042804876867</v>
      </c>
      <c r="G12" s="17" t="s">
        <v>88</v>
      </c>
      <c r="H12" s="22">
        <v>0.62968207547905919</v>
      </c>
      <c r="I12" s="22">
        <v>0.87999305113428949</v>
      </c>
      <c r="J12" s="23">
        <v>0.96835074034483948</v>
      </c>
    </row>
    <row r="13" spans="1:10" ht="20.100000000000001" customHeight="1" x14ac:dyDescent="0.25">
      <c r="B13" t="s">
        <v>89</v>
      </c>
      <c r="C13" s="11">
        <v>16.611234236504163</v>
      </c>
      <c r="D13" s="11">
        <v>4.8925567188658103</v>
      </c>
      <c r="E13" s="11">
        <v>54.735650457841494</v>
      </c>
      <c r="G13" s="17" t="s">
        <v>89</v>
      </c>
      <c r="H13" s="22">
        <v>-3.7372224082825811E-2</v>
      </c>
      <c r="I13" s="22">
        <v>-0.10020156226282873</v>
      </c>
      <c r="J13" s="23">
        <v>0.51788695143127306</v>
      </c>
    </row>
    <row r="14" spans="1:10" ht="20.100000000000001" customHeight="1" x14ac:dyDescent="0.25">
      <c r="B14" t="s">
        <v>90</v>
      </c>
      <c r="C14" s="11">
        <v>-15.560855623961487</v>
      </c>
      <c r="D14" s="11">
        <v>-18.880254307414013</v>
      </c>
      <c r="E14" s="11">
        <v>3.173733764945279</v>
      </c>
      <c r="G14" s="17" t="s">
        <v>90</v>
      </c>
      <c r="H14" s="22">
        <v>-0.34595489057904533</v>
      </c>
      <c r="I14" s="22">
        <v>-0.41359833067179386</v>
      </c>
      <c r="J14" s="23">
        <v>1.366284880599037E-2</v>
      </c>
    </row>
    <row r="15" spans="1:10" ht="20.100000000000001" customHeight="1" x14ac:dyDescent="0.25">
      <c r="B15" t="s">
        <v>91</v>
      </c>
      <c r="C15" s="11">
        <v>-61.779615267141338</v>
      </c>
      <c r="D15" s="11">
        <v>-60.645037761940223</v>
      </c>
      <c r="E15" s="11">
        <v>-66.905878351298952</v>
      </c>
      <c r="G15" s="17" t="s">
        <v>91</v>
      </c>
      <c r="H15" s="22">
        <v>-3.2187923427202723</v>
      </c>
      <c r="I15" s="22">
        <v>-2.6452011561385049</v>
      </c>
      <c r="J15" s="23">
        <v>-0.78065040621161175</v>
      </c>
    </row>
    <row r="16" spans="1:10" ht="20.100000000000001" customHeight="1" x14ac:dyDescent="0.25">
      <c r="C16" s="11"/>
      <c r="D16" s="11"/>
      <c r="E16" s="11"/>
      <c r="G16" s="17"/>
      <c r="H16" s="22"/>
      <c r="I16" s="22"/>
      <c r="J16" s="23"/>
    </row>
    <row r="17" spans="2:10" ht="20.100000000000001" customHeight="1" x14ac:dyDescent="0.25">
      <c r="B17" t="s">
        <v>8</v>
      </c>
      <c r="C17" s="12">
        <v>64</v>
      </c>
      <c r="D17" s="12">
        <v>25</v>
      </c>
      <c r="E17" s="12">
        <v>18</v>
      </c>
      <c r="G17" s="24" t="s">
        <v>8</v>
      </c>
      <c r="H17" s="25">
        <v>64</v>
      </c>
      <c r="I17" s="25">
        <v>25</v>
      </c>
      <c r="J17" s="26">
        <v>18</v>
      </c>
    </row>
    <row r="18" spans="2:10" ht="20.100000000000001" customHeight="1" x14ac:dyDescent="0.25"/>
  </sheetData>
  <mergeCells count="10">
    <mergeCell ref="C6:E6"/>
    <mergeCell ref="C7:C8"/>
    <mergeCell ref="D7:D8"/>
    <mergeCell ref="E7:E8"/>
    <mergeCell ref="C9:E9"/>
    <mergeCell ref="H6:J6"/>
    <mergeCell ref="H7:H8"/>
    <mergeCell ref="I7:I8"/>
    <mergeCell ref="J7:J8"/>
    <mergeCell ref="H9:J9"/>
  </mergeCells>
  <hyperlinks>
    <hyperlink ref="A4" location="'List of contents'!A1" tooltip="Changes view to 'List of contents' sheet" display="'Back to 'List of contents'" xr:uid="{00000000-0004-0000-4700-000000000000}"/>
  </hyperlinks>
  <pageMargins left="0.75" right="0.75" top="1" bottom="1" header="0.5" footer="0.5"/>
</worksheet>
</file>

<file path=xl/worksheets/sheet7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964B87B-2F88-425D-AC46-C253E76DE31D}">
  <dimension ref="A1:J18"/>
  <sheetViews>
    <sheetView workbookViewId="0">
      <pane ySplit="9" topLeftCell="A10" activePane="bottomLeft" state="frozen"/>
      <selection pane="bottomLeft" activeCell="A2" sqref="A2"/>
    </sheetView>
  </sheetViews>
  <sheetFormatPr defaultRowHeight="14.25" x14ac:dyDescent="0.25"/>
  <cols>
    <col min="2" max="2" width="16.5703125" customWidth="1"/>
    <col min="3" max="6" width="10.28515625" customWidth="1"/>
    <col min="7" max="7" width="16.5703125" customWidth="1"/>
    <col min="8" max="10" width="10.28515625" customWidth="1"/>
  </cols>
  <sheetData>
    <row r="1" spans="1:10" ht="22.5" x14ac:dyDescent="0.35">
      <c r="A1" s="4" t="s">
        <v>761</v>
      </c>
    </row>
    <row r="2" spans="1:10" ht="20.100000000000001" customHeight="1" x14ac:dyDescent="0.3">
      <c r="A2" s="5" t="s">
        <v>39</v>
      </c>
    </row>
    <row r="3" spans="1:10" ht="20.100000000000001" customHeight="1" x14ac:dyDescent="0.25">
      <c r="A3" s="2" t="s">
        <v>396</v>
      </c>
    </row>
    <row r="4" spans="1:10" ht="20.100000000000001" customHeight="1" x14ac:dyDescent="0.25">
      <c r="A4" s="3" t="s">
        <v>2</v>
      </c>
    </row>
    <row r="5" spans="1:10" ht="20.100000000000001" customHeight="1" x14ac:dyDescent="0.25"/>
    <row r="6" spans="1:10" ht="20.100000000000001" customHeight="1" x14ac:dyDescent="0.25">
      <c r="C6" s="46" t="s">
        <v>394</v>
      </c>
      <c r="D6" s="47"/>
      <c r="E6" s="47"/>
      <c r="G6" s="14"/>
      <c r="H6" s="52" t="s">
        <v>395</v>
      </c>
      <c r="I6" s="53"/>
      <c r="J6" s="53"/>
    </row>
    <row r="7" spans="1:10" ht="24.95" customHeight="1" x14ac:dyDescent="0.25">
      <c r="C7" s="48" t="s">
        <v>14</v>
      </c>
      <c r="D7" s="48" t="s">
        <v>15</v>
      </c>
      <c r="E7" s="48" t="s">
        <v>16</v>
      </c>
      <c r="G7" s="17"/>
      <c r="H7" s="54" t="s">
        <v>14</v>
      </c>
      <c r="I7" s="54" t="s">
        <v>15</v>
      </c>
      <c r="J7" s="54" t="s">
        <v>16</v>
      </c>
    </row>
    <row r="8" spans="1:10" ht="24.95" customHeight="1" x14ac:dyDescent="0.25">
      <c r="C8" s="49"/>
      <c r="D8" s="49"/>
      <c r="E8" s="49"/>
      <c r="G8" s="17"/>
      <c r="H8" s="55"/>
      <c r="I8" s="55"/>
      <c r="J8" s="55"/>
    </row>
    <row r="9" spans="1:10" ht="20.100000000000001" customHeight="1" x14ac:dyDescent="0.25">
      <c r="C9" s="50" t="s">
        <v>7</v>
      </c>
      <c r="D9" s="47"/>
      <c r="E9" s="47"/>
      <c r="G9" s="17"/>
      <c r="H9" s="63" t="s">
        <v>7</v>
      </c>
      <c r="I9" s="53"/>
      <c r="J9" s="53"/>
    </row>
    <row r="10" spans="1:10" ht="20.100000000000001" customHeight="1" x14ac:dyDescent="0.25">
      <c r="B10" t="s">
        <v>86</v>
      </c>
      <c r="C10" s="11">
        <v>-8.1422161917770914</v>
      </c>
      <c r="D10" s="11">
        <v>-5.1557994393052269</v>
      </c>
      <c r="E10" s="11">
        <v>-2.7672070772075594</v>
      </c>
      <c r="G10" s="17" t="s">
        <v>86</v>
      </c>
      <c r="H10" s="29">
        <v>-0.24311675127339458</v>
      </c>
      <c r="I10" s="29">
        <v>-0.18738601661234103</v>
      </c>
      <c r="J10" s="30">
        <v>-1.683089235058699E-2</v>
      </c>
    </row>
    <row r="11" spans="1:10" ht="20.100000000000001" customHeight="1" x14ac:dyDescent="0.25">
      <c r="B11" t="s">
        <v>87</v>
      </c>
      <c r="C11" s="11">
        <v>162.7757949954933</v>
      </c>
      <c r="D11" s="11">
        <v>72.344173136092778</v>
      </c>
      <c r="E11" s="11">
        <v>536.10445962233814</v>
      </c>
      <c r="G11" s="17" t="s">
        <v>87</v>
      </c>
      <c r="H11" s="22">
        <v>2.4131278378064414</v>
      </c>
      <c r="I11" s="22">
        <v>4.9709916151206182</v>
      </c>
      <c r="J11" s="23">
        <v>0.43903548458842584</v>
      </c>
    </row>
    <row r="12" spans="1:10" ht="20.100000000000001" customHeight="1" x14ac:dyDescent="0.25">
      <c r="B12" t="s">
        <v>88</v>
      </c>
      <c r="C12" s="11">
        <v>33.018168189992181</v>
      </c>
      <c r="D12" s="11">
        <v>25.276569085560169</v>
      </c>
      <c r="E12" s="11">
        <v>83.273756404546788</v>
      </c>
      <c r="G12" s="17" t="s">
        <v>88</v>
      </c>
      <c r="H12" s="22">
        <v>0.81200530400713955</v>
      </c>
      <c r="I12" s="22">
        <v>1.0221886899783876</v>
      </c>
      <c r="J12" s="23">
        <v>0.21510483859454749</v>
      </c>
    </row>
    <row r="13" spans="1:10" ht="20.100000000000001" customHeight="1" x14ac:dyDescent="0.25">
      <c r="B13" t="s">
        <v>89</v>
      </c>
      <c r="C13" s="11">
        <v>0.2460189700935338</v>
      </c>
      <c r="D13" s="11">
        <v>7.154884780935614</v>
      </c>
      <c r="E13" s="11">
        <v>29.389928227131055</v>
      </c>
      <c r="G13" s="17" t="s">
        <v>89</v>
      </c>
      <c r="H13" s="22">
        <v>-0.25132781257722064</v>
      </c>
      <c r="I13" s="22">
        <v>5.9989642184206368E-2</v>
      </c>
      <c r="J13" s="23">
        <v>-2.5391853089435236E-2</v>
      </c>
    </row>
    <row r="14" spans="1:10" ht="20.100000000000001" customHeight="1" x14ac:dyDescent="0.25">
      <c r="B14" t="s">
        <v>90</v>
      </c>
      <c r="C14" s="11">
        <v>-24.830174018312952</v>
      </c>
      <c r="D14" s="11">
        <v>-14.238984012748372</v>
      </c>
      <c r="E14" s="11">
        <v>-12.066708102960854</v>
      </c>
      <c r="G14" s="17" t="s">
        <v>90</v>
      </c>
      <c r="H14" s="22">
        <v>-0.5880527879085331</v>
      </c>
      <c r="I14" s="22">
        <v>-0.33337613873141708</v>
      </c>
      <c r="J14" s="23">
        <v>-0.12040472687602763</v>
      </c>
    </row>
    <row r="15" spans="1:10" ht="20.100000000000001" customHeight="1" x14ac:dyDescent="0.25">
      <c r="B15" t="s">
        <v>91</v>
      </c>
      <c r="C15" s="11">
        <v>-60.645037761940223</v>
      </c>
      <c r="D15" s="11">
        <v>-52.728015617078938</v>
      </c>
      <c r="E15" s="11">
        <v>-61.779615267141338</v>
      </c>
      <c r="G15" s="17" t="s">
        <v>91</v>
      </c>
      <c r="H15" s="22">
        <v>-3.2187923427202723</v>
      </c>
      <c r="I15" s="22">
        <v>-2.6452011561385049</v>
      </c>
      <c r="J15" s="23">
        <v>-0.80556817521371515</v>
      </c>
    </row>
    <row r="16" spans="1:10" ht="20.100000000000001" customHeight="1" x14ac:dyDescent="0.25">
      <c r="C16" s="11"/>
      <c r="D16" s="11"/>
      <c r="E16" s="11"/>
      <c r="G16" s="17"/>
      <c r="H16" s="22"/>
      <c r="I16" s="22"/>
      <c r="J16" s="23"/>
    </row>
    <row r="17" spans="2:10" ht="20.100000000000001" customHeight="1" x14ac:dyDescent="0.25">
      <c r="B17" t="s">
        <v>8</v>
      </c>
      <c r="C17" s="12">
        <v>23</v>
      </c>
      <c r="D17" s="12">
        <v>14</v>
      </c>
      <c r="E17" s="12">
        <v>27</v>
      </c>
      <c r="G17" s="24" t="s">
        <v>8</v>
      </c>
      <c r="H17" s="25">
        <v>23</v>
      </c>
      <c r="I17" s="25">
        <v>14</v>
      </c>
      <c r="J17" s="26">
        <v>27</v>
      </c>
    </row>
    <row r="18" spans="2:10" ht="20.100000000000001" customHeight="1" x14ac:dyDescent="0.25"/>
  </sheetData>
  <mergeCells count="10">
    <mergeCell ref="C6:E6"/>
    <mergeCell ref="C7:C8"/>
    <mergeCell ref="D7:D8"/>
    <mergeCell ref="E7:E8"/>
    <mergeCell ref="C9:E9"/>
    <mergeCell ref="H6:J6"/>
    <mergeCell ref="H7:H8"/>
    <mergeCell ref="I7:I8"/>
    <mergeCell ref="J7:J8"/>
    <mergeCell ref="H9:J9"/>
  </mergeCells>
  <hyperlinks>
    <hyperlink ref="A4" location="'List of contents'!A1" tooltip="Changes view to 'List of contents' sheet" display="'Back to 'List of contents'" xr:uid="{00000000-0004-0000-4800-000000000000}"/>
  </hyperlinks>
  <pageMargins left="0.75" right="0.75" top="1" bottom="1" header="0.5" footer="0.5"/>
</worksheet>
</file>

<file path=xl/worksheets/sheet7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4B39330-D022-4834-B11A-96BFB7061776}">
  <dimension ref="A1:E22"/>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5" width="10.28515625" customWidth="1"/>
    <col min="9" max="9" width="10.28515625" customWidth="1"/>
  </cols>
  <sheetData>
    <row r="1" spans="1:5" ht="20.25" x14ac:dyDescent="0.35">
      <c r="A1" s="4" t="s">
        <v>397</v>
      </c>
    </row>
    <row r="2" spans="1:5" ht="20.100000000000001" customHeight="1" x14ac:dyDescent="0.3">
      <c r="A2" s="5" t="s">
        <v>70</v>
      </c>
    </row>
    <row r="3" spans="1:5" ht="20.100000000000001" customHeight="1" x14ac:dyDescent="0.25">
      <c r="A3" s="2" t="s">
        <v>334</v>
      </c>
    </row>
    <row r="4" spans="1:5" ht="20.100000000000001" customHeight="1" x14ac:dyDescent="0.25">
      <c r="A4" s="3" t="s">
        <v>2</v>
      </c>
    </row>
    <row r="5" spans="1:5" ht="20.100000000000001" customHeight="1" x14ac:dyDescent="0.25"/>
    <row r="6" spans="1:5" ht="20.100000000000001" customHeight="1" x14ac:dyDescent="0.25">
      <c r="C6" s="70"/>
      <c r="D6" s="47"/>
      <c r="E6" s="47"/>
    </row>
    <row r="7" spans="1:5" ht="24.95" customHeight="1" x14ac:dyDescent="0.25">
      <c r="C7" s="48" t="s">
        <v>18</v>
      </c>
      <c r="D7" s="48" t="s">
        <v>30</v>
      </c>
      <c r="E7" s="48" t="s">
        <v>55</v>
      </c>
    </row>
    <row r="8" spans="1:5" ht="24.95" customHeight="1" x14ac:dyDescent="0.25">
      <c r="C8" s="49"/>
      <c r="D8" s="49"/>
      <c r="E8" s="49"/>
    </row>
    <row r="9" spans="1:5" ht="20.100000000000001" customHeight="1" x14ac:dyDescent="0.25">
      <c r="C9" s="50" t="s">
        <v>7</v>
      </c>
      <c r="D9" s="47"/>
      <c r="E9" s="51"/>
    </row>
    <row r="10" spans="1:5" ht="20.100000000000001" customHeight="1" x14ac:dyDescent="0.25">
      <c r="B10" s="10">
        <v>43281</v>
      </c>
      <c r="C10" s="11">
        <v>74.272860366400224</v>
      </c>
      <c r="D10" s="11">
        <v>54.528467410664426</v>
      </c>
      <c r="E10" s="11">
        <v>9.9941452890303584</v>
      </c>
    </row>
    <row r="11" spans="1:5" ht="20.100000000000001" customHeight="1" x14ac:dyDescent="0.25">
      <c r="B11" s="10">
        <v>43465</v>
      </c>
      <c r="C11" s="11">
        <v>85.382263487821504</v>
      </c>
      <c r="D11" s="11">
        <v>78.702573091331018</v>
      </c>
      <c r="E11" s="11">
        <v>-25.130839538287514</v>
      </c>
    </row>
    <row r="12" spans="1:5" ht="20.100000000000001" customHeight="1" x14ac:dyDescent="0.25">
      <c r="B12" s="10">
        <v>43646</v>
      </c>
      <c r="C12" s="11">
        <v>25.16832016730995</v>
      </c>
      <c r="D12" s="11">
        <v>12.864609056171833</v>
      </c>
      <c r="E12" s="11">
        <v>49.014749787509125</v>
      </c>
    </row>
    <row r="13" spans="1:5" ht="20.100000000000001" customHeight="1" x14ac:dyDescent="0.25">
      <c r="B13" s="10">
        <v>43830</v>
      </c>
      <c r="C13" s="11">
        <v>38.35077069841131</v>
      </c>
      <c r="D13" s="11">
        <v>31.222985297108867</v>
      </c>
      <c r="E13" s="11">
        <v>33.240139592820441</v>
      </c>
    </row>
    <row r="14" spans="1:5" ht="20.100000000000001" customHeight="1" x14ac:dyDescent="0.25">
      <c r="B14" s="10">
        <v>44012</v>
      </c>
      <c r="C14" s="11">
        <v>38.332990524071967</v>
      </c>
      <c r="D14" s="11">
        <v>31.222985297108867</v>
      </c>
      <c r="E14" s="11">
        <v>33.240139592820441</v>
      </c>
    </row>
    <row r="15" spans="1:5" ht="20.100000000000001" customHeight="1" x14ac:dyDescent="0.25">
      <c r="B15" s="10">
        <v>44196</v>
      </c>
      <c r="C15" s="11">
        <v>-26.521196956720722</v>
      </c>
      <c r="D15" s="11">
        <v>-30.663538328953265</v>
      </c>
      <c r="E15" s="11">
        <v>15.38696055824904</v>
      </c>
    </row>
    <row r="16" spans="1:5" ht="20.100000000000001" customHeight="1" x14ac:dyDescent="0.25">
      <c r="B16" s="10">
        <v>44377</v>
      </c>
      <c r="C16" s="11">
        <v>-8.9152607767787462</v>
      </c>
      <c r="D16" s="11">
        <v>-7.6130179038717705</v>
      </c>
      <c r="E16" s="11">
        <v>-10.165297309218683</v>
      </c>
    </row>
    <row r="17" spans="2:5" ht="20.100000000000001" customHeight="1" x14ac:dyDescent="0.25">
      <c r="B17" s="10">
        <v>44561</v>
      </c>
      <c r="C17" s="11">
        <v>-3.3685298003575141</v>
      </c>
      <c r="D17" s="11">
        <v>-5.3005375869271125</v>
      </c>
      <c r="E17" s="11">
        <v>26.353246279979924</v>
      </c>
    </row>
    <row r="18" spans="2:5" ht="20.100000000000001" customHeight="1" x14ac:dyDescent="0.25">
      <c r="B18" s="10">
        <v>44742</v>
      </c>
      <c r="C18" s="11">
        <v>-13.226616469024741</v>
      </c>
      <c r="D18" s="11">
        <v>-13.545252482114758</v>
      </c>
      <c r="E18" s="11">
        <v>27.082070871376402</v>
      </c>
    </row>
    <row r="19" spans="2:5" ht="20.100000000000001" customHeight="1" x14ac:dyDescent="0.25">
      <c r="C19" s="11"/>
      <c r="D19" s="11"/>
      <c r="E19" s="11"/>
    </row>
    <row r="20" spans="2:5" ht="20.100000000000001" customHeight="1" x14ac:dyDescent="0.25">
      <c r="B20" t="s">
        <v>8</v>
      </c>
      <c r="C20" s="12">
        <v>22</v>
      </c>
      <c r="D20" s="12">
        <v>12</v>
      </c>
      <c r="E20" s="12">
        <v>3</v>
      </c>
    </row>
    <row r="21" spans="2:5" ht="20.100000000000001" customHeight="1" x14ac:dyDescent="0.25">
      <c r="C21" s="13"/>
      <c r="D21" s="13"/>
      <c r="E21" s="13"/>
    </row>
    <row r="22" spans="2:5" ht="20.100000000000001" customHeight="1" x14ac:dyDescent="0.25"/>
  </sheetData>
  <mergeCells count="5">
    <mergeCell ref="C6:E6"/>
    <mergeCell ref="C7:C8"/>
    <mergeCell ref="D7:D8"/>
    <mergeCell ref="E7:E8"/>
    <mergeCell ref="C9:E9"/>
  </mergeCells>
  <hyperlinks>
    <hyperlink ref="A4" location="'List of contents'!A1" tooltip="Changes view to 'List of contents' sheet" display="'Back to 'List of contents'" xr:uid="{00000000-0004-0000-4900-000000000000}"/>
  </hyperlinks>
  <pageMargins left="0.75" right="0.75" top="1" bottom="1" header="0.5" footer="0.5"/>
</worksheet>
</file>

<file path=xl/worksheets/sheet7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8139E8-D9BF-4BA3-BA61-00D9016CD0FA}">
  <dimension ref="A1:J36"/>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5.85546875" customWidth="1"/>
    <col min="8" max="10" width="10.28515625" customWidth="1"/>
  </cols>
  <sheetData>
    <row r="1" spans="1:10" ht="20.25" x14ac:dyDescent="0.35">
      <c r="A1" s="4" t="s">
        <v>398</v>
      </c>
    </row>
    <row r="2" spans="1:10" ht="20.100000000000001" customHeight="1" x14ac:dyDescent="0.3">
      <c r="A2" s="27"/>
    </row>
    <row r="3" spans="1:10" ht="20.100000000000001" customHeight="1" x14ac:dyDescent="0.25">
      <c r="A3" s="2" t="s">
        <v>292</v>
      </c>
    </row>
    <row r="4" spans="1:10" ht="20.100000000000001" customHeight="1" x14ac:dyDescent="0.25">
      <c r="A4" s="3" t="s">
        <v>2</v>
      </c>
    </row>
    <row r="5" spans="1:10" ht="20.100000000000001" customHeight="1" x14ac:dyDescent="0.25"/>
    <row r="6" spans="1:10" ht="20.100000000000001" customHeight="1" x14ac:dyDescent="0.25">
      <c r="C6" s="46" t="s">
        <v>399</v>
      </c>
      <c r="D6" s="47"/>
      <c r="E6" s="47"/>
      <c r="G6" s="14"/>
      <c r="H6" s="52" t="s">
        <v>400</v>
      </c>
      <c r="I6" s="53"/>
      <c r="J6" s="53"/>
    </row>
    <row r="7" spans="1:10" ht="24.95" customHeight="1" x14ac:dyDescent="0.25">
      <c r="C7" s="48" t="s">
        <v>18</v>
      </c>
      <c r="D7" s="48" t="s">
        <v>30</v>
      </c>
      <c r="E7" s="48" t="s">
        <v>55</v>
      </c>
      <c r="G7" s="17"/>
      <c r="H7" s="54" t="s">
        <v>18</v>
      </c>
      <c r="I7" s="54" t="s">
        <v>30</v>
      </c>
      <c r="J7" s="54" t="s">
        <v>55</v>
      </c>
    </row>
    <row r="8" spans="1:10" ht="24.95" customHeight="1" x14ac:dyDescent="0.25">
      <c r="C8" s="49"/>
      <c r="D8" s="49"/>
      <c r="E8" s="49"/>
      <c r="G8" s="17"/>
      <c r="H8" s="55"/>
      <c r="I8" s="55"/>
      <c r="J8" s="55"/>
    </row>
    <row r="9" spans="1:10" ht="20.100000000000001" customHeight="1" x14ac:dyDescent="0.25">
      <c r="G9" s="17"/>
      <c r="H9" s="20"/>
      <c r="I9" s="20"/>
      <c r="J9" s="37"/>
    </row>
    <row r="10" spans="1:10" ht="20.100000000000001" customHeight="1" x14ac:dyDescent="0.25">
      <c r="B10" t="s">
        <v>86</v>
      </c>
      <c r="C10" s="11">
        <v>3.900093349509786</v>
      </c>
      <c r="D10" s="11">
        <v>3.9064994757075833</v>
      </c>
      <c r="E10" s="11">
        <v>2.0015805368478223</v>
      </c>
      <c r="G10" s="21">
        <v>40724</v>
      </c>
      <c r="H10" s="22">
        <v>4.7722868352452705</v>
      </c>
      <c r="I10" s="22">
        <v>5.7128176926071506</v>
      </c>
      <c r="J10" s="23">
        <v>1.8686219944873528</v>
      </c>
    </row>
    <row r="11" spans="1:10" ht="20.100000000000001" customHeight="1" x14ac:dyDescent="0.25">
      <c r="B11" t="s">
        <v>87</v>
      </c>
      <c r="C11" s="11">
        <v>37.644390739399888</v>
      </c>
      <c r="D11" s="11">
        <v>14.419541873651765</v>
      </c>
      <c r="E11" s="11">
        <v>17.531397545759216</v>
      </c>
      <c r="G11" s="21">
        <v>40908</v>
      </c>
      <c r="H11" s="22">
        <v>6.7803506661967674</v>
      </c>
      <c r="I11" s="22">
        <v>8.0978823094829941</v>
      </c>
      <c r="J11" s="23">
        <v>2.2397294567722827</v>
      </c>
    </row>
    <row r="12" spans="1:10" ht="20.100000000000001" customHeight="1" x14ac:dyDescent="0.25">
      <c r="B12" t="s">
        <v>88</v>
      </c>
      <c r="C12" s="11">
        <v>5.1797776431421152</v>
      </c>
      <c r="D12" s="11">
        <v>6.778709474389597</v>
      </c>
      <c r="E12" s="11">
        <v>1.6999087990523789</v>
      </c>
      <c r="G12" s="21">
        <v>41090</v>
      </c>
      <c r="H12" s="22">
        <v>7.2902034429533193</v>
      </c>
      <c r="I12" s="22">
        <v>8.7675354765213811</v>
      </c>
      <c r="J12" s="23">
        <v>1.9603594594809315</v>
      </c>
    </row>
    <row r="13" spans="1:10" ht="20.100000000000001" customHeight="1" x14ac:dyDescent="0.25">
      <c r="B13" t="s">
        <v>89</v>
      </c>
      <c r="C13" s="11">
        <v>3.6630425724112987</v>
      </c>
      <c r="D13" s="11">
        <v>3.7605594953012336</v>
      </c>
      <c r="E13" s="11">
        <v>0.24081069695798807</v>
      </c>
      <c r="G13" s="21">
        <v>41274</v>
      </c>
      <c r="H13" s="22">
        <v>5.9843693637071773</v>
      </c>
      <c r="I13" s="22">
        <v>6.8297333511991853</v>
      </c>
      <c r="J13" s="23">
        <v>1.6971271155855585</v>
      </c>
    </row>
    <row r="14" spans="1:10" ht="20.100000000000001" customHeight="1" x14ac:dyDescent="0.25">
      <c r="B14" t="s">
        <v>90</v>
      </c>
      <c r="C14" s="11">
        <v>1.455464174017838</v>
      </c>
      <c r="D14" s="11">
        <v>3.1441514444096232</v>
      </c>
      <c r="E14" s="11">
        <v>0</v>
      </c>
      <c r="G14" s="21">
        <v>41455</v>
      </c>
      <c r="H14" s="22">
        <v>7.6615800197271575</v>
      </c>
      <c r="I14" s="22">
        <v>9.1136095848458041</v>
      </c>
      <c r="J14" s="23">
        <v>1.9066414428687628</v>
      </c>
    </row>
    <row r="15" spans="1:10" ht="20.100000000000001" customHeight="1" x14ac:dyDescent="0.25">
      <c r="B15" t="s">
        <v>91</v>
      </c>
      <c r="C15" s="11">
        <v>0</v>
      </c>
      <c r="D15" s="11">
        <v>0.55831230217941863</v>
      </c>
      <c r="E15" s="11">
        <v>0</v>
      </c>
      <c r="G15" s="21">
        <v>41639</v>
      </c>
      <c r="H15" s="22">
        <v>7.0419882883999936</v>
      </c>
      <c r="I15" s="22">
        <v>8.4264901734912812</v>
      </c>
      <c r="J15" s="23">
        <v>2.2483392145216055</v>
      </c>
    </row>
    <row r="16" spans="1:10" ht="20.100000000000001" customHeight="1" x14ac:dyDescent="0.25">
      <c r="C16" s="11"/>
      <c r="D16" s="11"/>
      <c r="E16" s="11"/>
      <c r="G16" s="21">
        <v>41820</v>
      </c>
      <c r="H16" s="22">
        <v>7.0276824670451807</v>
      </c>
      <c r="I16" s="22">
        <v>8.2555316868744573</v>
      </c>
      <c r="J16" s="23">
        <v>2.7856202145875963</v>
      </c>
    </row>
    <row r="17" spans="2:10" ht="20.100000000000001" customHeight="1" x14ac:dyDescent="0.25">
      <c r="B17" t="s">
        <v>8</v>
      </c>
      <c r="C17" s="12">
        <v>114</v>
      </c>
      <c r="D17" s="12">
        <v>30</v>
      </c>
      <c r="E17" s="12">
        <v>66</v>
      </c>
      <c r="G17" s="21">
        <v>42004</v>
      </c>
      <c r="H17" s="22">
        <v>6.6054616345465949</v>
      </c>
      <c r="I17" s="22">
        <v>7.7322156847046557</v>
      </c>
      <c r="J17" s="23">
        <v>1.9801524684988654</v>
      </c>
    </row>
    <row r="18" spans="2:10" ht="20.100000000000001" customHeight="1" x14ac:dyDescent="0.25">
      <c r="G18" s="21">
        <v>42185</v>
      </c>
      <c r="H18" s="22">
        <v>6.2291698207544277</v>
      </c>
      <c r="I18" s="22">
        <v>7.2248111029911373</v>
      </c>
      <c r="J18" s="23">
        <v>2.1551293608847488</v>
      </c>
    </row>
    <row r="19" spans="2:10" ht="20.100000000000001" customHeight="1" x14ac:dyDescent="0.25">
      <c r="G19" s="21">
        <v>42369</v>
      </c>
      <c r="H19" s="22">
        <v>5.3285347766662738</v>
      </c>
      <c r="I19" s="22">
        <v>6.0961089819917911</v>
      </c>
      <c r="J19" s="23">
        <v>1.6166616103657439</v>
      </c>
    </row>
    <row r="20" spans="2:10" ht="20.100000000000001" customHeight="1" x14ac:dyDescent="0.25">
      <c r="G20" s="21">
        <v>42551</v>
      </c>
      <c r="H20" s="22">
        <v>4.9884182159252415</v>
      </c>
      <c r="I20" s="22">
        <v>5.5616443872962718</v>
      </c>
      <c r="J20" s="23">
        <v>1.4804762723519931</v>
      </c>
    </row>
    <row r="21" spans="2:10" ht="20.100000000000001" customHeight="1" x14ac:dyDescent="0.25">
      <c r="G21" s="21">
        <v>42735</v>
      </c>
      <c r="H21" s="22">
        <v>4.7504534318558251</v>
      </c>
      <c r="I21" s="22">
        <v>5.4174866051234325</v>
      </c>
      <c r="J21" s="23">
        <v>1.4917593812819958</v>
      </c>
    </row>
    <row r="22" spans="2:10" ht="20.100000000000001" customHeight="1" x14ac:dyDescent="0.25">
      <c r="G22" s="21">
        <v>42916</v>
      </c>
      <c r="H22" s="22">
        <v>4.8651910165913774</v>
      </c>
      <c r="I22" s="22">
        <v>5.6305578578650639</v>
      </c>
      <c r="J22" s="23">
        <v>1.9860509748150144</v>
      </c>
    </row>
    <row r="23" spans="2:10" ht="20.100000000000001" customHeight="1" x14ac:dyDescent="0.25">
      <c r="G23" s="21">
        <v>43100</v>
      </c>
      <c r="H23" s="22">
        <v>4.7148424000504843</v>
      </c>
      <c r="I23" s="22">
        <v>5.4267447361998</v>
      </c>
      <c r="J23" s="23">
        <v>1.3468355421733851</v>
      </c>
    </row>
    <row r="24" spans="2:10" ht="20.100000000000001" customHeight="1" x14ac:dyDescent="0.25">
      <c r="G24" s="21">
        <v>43281</v>
      </c>
      <c r="H24" s="22">
        <v>4.6551620705221035</v>
      </c>
      <c r="I24" s="22">
        <v>5.3292925638108741</v>
      </c>
      <c r="J24" s="23">
        <v>1.4187016036919176</v>
      </c>
    </row>
    <row r="25" spans="2:10" ht="20.100000000000001" customHeight="1" x14ac:dyDescent="0.25">
      <c r="G25" s="21">
        <v>43465</v>
      </c>
      <c r="H25" s="22">
        <v>4.643039409251374</v>
      </c>
      <c r="I25" s="22">
        <v>5.3168493617138415</v>
      </c>
      <c r="J25" s="23">
        <v>1.2680393786067579</v>
      </c>
    </row>
    <row r="26" spans="2:10" ht="20.100000000000001" customHeight="1" x14ac:dyDescent="0.25">
      <c r="G26" s="21">
        <v>43646</v>
      </c>
      <c r="H26" s="22">
        <v>4.2584584308442448</v>
      </c>
      <c r="I26" s="22">
        <v>4.7995971940145044</v>
      </c>
      <c r="J26" s="23">
        <v>1.4727263229184047</v>
      </c>
    </row>
    <row r="27" spans="2:10" ht="20.100000000000001" customHeight="1" x14ac:dyDescent="0.25">
      <c r="G27" s="21">
        <v>43830</v>
      </c>
      <c r="H27" s="22">
        <v>4.0697275153470995</v>
      </c>
      <c r="I27" s="22">
        <v>4.5287185627618705</v>
      </c>
      <c r="J27" s="23">
        <v>1.3596833129371897</v>
      </c>
    </row>
    <row r="28" spans="2:10" ht="20.100000000000001" customHeight="1" x14ac:dyDescent="0.25">
      <c r="G28" s="21">
        <v>44012</v>
      </c>
      <c r="H28" s="22">
        <v>5.0501945812505245</v>
      </c>
      <c r="I28" s="22">
        <v>5.7053034852800524</v>
      </c>
      <c r="J28" s="23">
        <v>1.3863570941375312</v>
      </c>
    </row>
    <row r="29" spans="2:10" ht="20.100000000000001" customHeight="1" x14ac:dyDescent="0.25">
      <c r="G29" s="21">
        <v>44196</v>
      </c>
      <c r="H29" s="22">
        <v>4.5647999772934673</v>
      </c>
      <c r="I29" s="22">
        <v>4.9874371955551124</v>
      </c>
      <c r="J29" s="23">
        <v>1.3041673955291992</v>
      </c>
    </row>
    <row r="30" spans="2:10" ht="20.100000000000001" customHeight="1" x14ac:dyDescent="0.25">
      <c r="G30" s="21">
        <v>44377</v>
      </c>
      <c r="H30" s="22">
        <v>4.5293925908518426</v>
      </c>
      <c r="I30" s="22">
        <v>5.0469875033616729</v>
      </c>
      <c r="J30" s="23">
        <v>1.0822840348034322</v>
      </c>
    </row>
    <row r="31" spans="2:10" ht="20.100000000000001" customHeight="1" x14ac:dyDescent="0.25">
      <c r="G31" s="21">
        <v>44561</v>
      </c>
      <c r="H31" s="22">
        <v>4.5125309462920127</v>
      </c>
      <c r="I31" s="22">
        <v>4.965532163136511</v>
      </c>
      <c r="J31" s="23">
        <v>1.0671528006647399</v>
      </c>
    </row>
    <row r="32" spans="2:10" ht="20.100000000000001" customHeight="1" x14ac:dyDescent="0.25">
      <c r="G32" s="21">
        <v>44742</v>
      </c>
      <c r="H32" s="22">
        <v>4.7850629459119087</v>
      </c>
      <c r="I32" s="22">
        <v>5.3883990514025344</v>
      </c>
      <c r="J32" s="23">
        <v>1.1095240852973427</v>
      </c>
    </row>
    <row r="33" spans="7:10" ht="20.100000000000001" customHeight="1" x14ac:dyDescent="0.25">
      <c r="G33" s="17"/>
      <c r="H33" s="22"/>
      <c r="I33" s="22"/>
      <c r="J33" s="23"/>
    </row>
    <row r="34" spans="7:10" ht="20.100000000000001" customHeight="1" x14ac:dyDescent="0.25">
      <c r="G34" s="24" t="s">
        <v>8</v>
      </c>
      <c r="H34" s="25">
        <v>40</v>
      </c>
      <c r="I34" s="25">
        <v>18</v>
      </c>
      <c r="J34" s="26">
        <v>12</v>
      </c>
    </row>
    <row r="35" spans="7:10" ht="20.100000000000001" customHeight="1" x14ac:dyDescent="0.25">
      <c r="H35" s="13"/>
      <c r="I35" s="13"/>
      <c r="J35" s="13"/>
    </row>
    <row r="36" spans="7:10" ht="20.100000000000001" customHeight="1" x14ac:dyDescent="0.25"/>
  </sheetData>
  <mergeCells count="8">
    <mergeCell ref="C6:E6"/>
    <mergeCell ref="C7:C8"/>
    <mergeCell ref="D7:D8"/>
    <mergeCell ref="E7:E8"/>
    <mergeCell ref="H6:J6"/>
    <mergeCell ref="H7:H8"/>
    <mergeCell ref="I7:I8"/>
    <mergeCell ref="J7:J8"/>
  </mergeCells>
  <hyperlinks>
    <hyperlink ref="A4" location="'List of contents'!A1" tooltip="Changes view to 'List of contents' sheet" display="'Back to 'List of contents'" xr:uid="{00000000-0004-0000-4A00-000000000000}"/>
  </hyperlinks>
  <pageMargins left="0.75" right="0.75" top="1" bottom="1" header="0.5" footer="0.5"/>
</worksheet>
</file>

<file path=xl/worksheets/sheet7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E917DB9-EC31-49DD-8824-163E43BA7F47}">
  <dimension ref="A1:BH25"/>
  <sheetViews>
    <sheetView workbookViewId="0">
      <pane ySplit="9" topLeftCell="A10" activePane="bottomLeft" state="frozen"/>
      <selection pane="bottomLeft" activeCell="A10" sqref="A10"/>
    </sheetView>
  </sheetViews>
  <sheetFormatPr defaultRowHeight="14.25" x14ac:dyDescent="0.25"/>
  <cols>
    <col min="2" max="60" width="10.28515625" customWidth="1"/>
  </cols>
  <sheetData>
    <row r="1" spans="1:60" ht="20.25" x14ac:dyDescent="0.35">
      <c r="A1" s="4" t="s">
        <v>401</v>
      </c>
    </row>
    <row r="2" spans="1:60" ht="20.100000000000001" customHeight="1" x14ac:dyDescent="0.3">
      <c r="A2" s="5" t="s">
        <v>402</v>
      </c>
    </row>
    <row r="3" spans="1:60" ht="20.100000000000001" customHeight="1" x14ac:dyDescent="0.25">
      <c r="A3" s="2" t="s">
        <v>175</v>
      </c>
    </row>
    <row r="4" spans="1:60" ht="20.100000000000001" customHeight="1" x14ac:dyDescent="0.25">
      <c r="A4" s="3" t="s">
        <v>2</v>
      </c>
    </row>
    <row r="5" spans="1:60" ht="20.100000000000001" customHeight="1" x14ac:dyDescent="0.25">
      <c r="C5" s="46" t="s">
        <v>18</v>
      </c>
      <c r="D5" s="47"/>
      <c r="E5" s="47"/>
      <c r="F5" s="47"/>
      <c r="G5" s="47"/>
      <c r="H5" s="47"/>
      <c r="I5" s="47"/>
      <c r="J5" s="47"/>
      <c r="K5" s="47"/>
      <c r="L5" s="47"/>
      <c r="M5" s="47"/>
      <c r="N5" s="47"/>
      <c r="O5" s="47"/>
      <c r="P5" s="47"/>
      <c r="Q5" s="47"/>
      <c r="R5" s="47"/>
      <c r="S5" s="47"/>
      <c r="T5" s="47"/>
      <c r="V5" s="14"/>
      <c r="W5" s="52" t="s">
        <v>30</v>
      </c>
      <c r="X5" s="53"/>
      <c r="Y5" s="53"/>
      <c r="Z5" s="53"/>
      <c r="AA5" s="53"/>
      <c r="AB5" s="53"/>
      <c r="AC5" s="53"/>
      <c r="AD5" s="53"/>
      <c r="AE5" s="53"/>
      <c r="AF5" s="53"/>
      <c r="AG5" s="53"/>
      <c r="AH5" s="53"/>
      <c r="AI5" s="53"/>
      <c r="AJ5" s="53"/>
      <c r="AK5" s="53"/>
      <c r="AL5" s="53"/>
      <c r="AM5" s="53"/>
      <c r="AN5" s="53"/>
      <c r="AQ5" s="46" t="s">
        <v>55</v>
      </c>
      <c r="AR5" s="47"/>
      <c r="AS5" s="47"/>
      <c r="AT5" s="47"/>
      <c r="AU5" s="47"/>
      <c r="AV5" s="47"/>
      <c r="AW5" s="47"/>
      <c r="AX5" s="47"/>
      <c r="AY5" s="47"/>
      <c r="AZ5" s="47"/>
      <c r="BA5" s="47"/>
      <c r="BB5" s="47"/>
      <c r="BC5" s="47"/>
      <c r="BD5" s="47"/>
      <c r="BE5" s="47"/>
      <c r="BF5" s="47"/>
      <c r="BG5" s="47"/>
      <c r="BH5" s="47"/>
    </row>
    <row r="6" spans="1:60" ht="20.100000000000001" customHeight="1" x14ac:dyDescent="0.25">
      <c r="C6" s="48" t="s">
        <v>403</v>
      </c>
      <c r="D6" s="48"/>
      <c r="E6" s="48"/>
      <c r="F6" s="48"/>
      <c r="G6" s="48"/>
      <c r="H6" s="48"/>
      <c r="I6" s="48"/>
      <c r="J6" s="48"/>
      <c r="K6" s="48"/>
      <c r="L6" s="48"/>
      <c r="M6" s="48"/>
      <c r="N6" s="48"/>
      <c r="O6" s="48"/>
      <c r="P6" s="48"/>
      <c r="Q6" s="48"/>
      <c r="R6" s="48"/>
      <c r="S6" s="48"/>
      <c r="T6" s="48"/>
      <c r="V6" s="17"/>
      <c r="W6" s="54" t="s">
        <v>412</v>
      </c>
      <c r="X6" s="54"/>
      <c r="Y6" s="54"/>
      <c r="Z6" s="54"/>
      <c r="AA6" s="54"/>
      <c r="AB6" s="54"/>
      <c r="AC6" s="54"/>
      <c r="AD6" s="54"/>
      <c r="AE6" s="54"/>
      <c r="AF6" s="54"/>
      <c r="AG6" s="54"/>
      <c r="AH6" s="54"/>
      <c r="AI6" s="54"/>
      <c r="AJ6" s="54"/>
      <c r="AK6" s="54"/>
      <c r="AL6" s="54"/>
      <c r="AM6" s="54"/>
      <c r="AN6" s="54"/>
      <c r="AQ6" s="48" t="s">
        <v>404</v>
      </c>
      <c r="AR6" s="59"/>
      <c r="AS6" s="48" t="s">
        <v>405</v>
      </c>
      <c r="AT6" s="59"/>
      <c r="AU6" s="48" t="s">
        <v>406</v>
      </c>
      <c r="AV6" s="59"/>
      <c r="AW6" s="48" t="s">
        <v>407</v>
      </c>
      <c r="AX6" s="59"/>
      <c r="AY6" s="48" t="s">
        <v>408</v>
      </c>
      <c r="AZ6" s="59"/>
      <c r="BA6" s="48" t="s">
        <v>409</v>
      </c>
      <c r="BB6" s="59"/>
      <c r="BC6" s="48" t="s">
        <v>407</v>
      </c>
      <c r="BD6" s="59"/>
      <c r="BE6" s="48" t="s">
        <v>410</v>
      </c>
      <c r="BF6" s="59"/>
      <c r="BG6" s="48" t="s">
        <v>411</v>
      </c>
      <c r="BH6" s="59"/>
    </row>
    <row r="7" spans="1:60" ht="24.95" customHeight="1" x14ac:dyDescent="0.25">
      <c r="C7" s="49" t="s">
        <v>404</v>
      </c>
      <c r="D7" s="60"/>
      <c r="E7" s="49" t="s">
        <v>405</v>
      </c>
      <c r="F7" s="60"/>
      <c r="G7" s="49" t="s">
        <v>406</v>
      </c>
      <c r="H7" s="60"/>
      <c r="I7" s="49" t="s">
        <v>407</v>
      </c>
      <c r="J7" s="60"/>
      <c r="K7" s="49" t="s">
        <v>408</v>
      </c>
      <c r="L7" s="60"/>
      <c r="M7" s="49" t="s">
        <v>409</v>
      </c>
      <c r="N7" s="60"/>
      <c r="O7" s="49" t="s">
        <v>407</v>
      </c>
      <c r="P7" s="60"/>
      <c r="Q7" s="49" t="s">
        <v>410</v>
      </c>
      <c r="R7" s="60"/>
      <c r="S7" s="49" t="s">
        <v>411</v>
      </c>
      <c r="T7" s="60"/>
      <c r="V7" s="17"/>
      <c r="W7" s="55" t="s">
        <v>404</v>
      </c>
      <c r="X7" s="62"/>
      <c r="Y7" s="55" t="s">
        <v>405</v>
      </c>
      <c r="Z7" s="62"/>
      <c r="AA7" s="55" t="s">
        <v>406</v>
      </c>
      <c r="AB7" s="62"/>
      <c r="AC7" s="55" t="s">
        <v>407</v>
      </c>
      <c r="AD7" s="62"/>
      <c r="AE7" s="55" t="s">
        <v>408</v>
      </c>
      <c r="AF7" s="62"/>
      <c r="AG7" s="55" t="s">
        <v>409</v>
      </c>
      <c r="AH7" s="62"/>
      <c r="AI7" s="55" t="s">
        <v>407</v>
      </c>
      <c r="AJ7" s="62"/>
      <c r="AK7" s="55" t="s">
        <v>410</v>
      </c>
      <c r="AL7" s="62"/>
      <c r="AM7" s="55" t="s">
        <v>411</v>
      </c>
      <c r="AN7" s="62"/>
      <c r="AQ7" s="49"/>
      <c r="AR7" s="60"/>
      <c r="AS7" s="49"/>
      <c r="AT7" s="60"/>
      <c r="AU7" s="49"/>
      <c r="AV7" s="60"/>
      <c r="AW7" s="49"/>
      <c r="AX7" s="60"/>
      <c r="AY7" s="49"/>
      <c r="AZ7" s="60"/>
      <c r="BA7" s="49"/>
      <c r="BB7" s="60"/>
      <c r="BC7" s="49"/>
      <c r="BD7" s="60"/>
      <c r="BE7" s="49"/>
      <c r="BF7" s="60"/>
      <c r="BG7" s="49"/>
      <c r="BH7" s="60"/>
    </row>
    <row r="8" spans="1:60" ht="24.95" customHeight="1" x14ac:dyDescent="0.25">
      <c r="C8" s="50" t="s">
        <v>7</v>
      </c>
      <c r="D8" s="47"/>
      <c r="E8" s="47"/>
      <c r="F8" s="47"/>
      <c r="G8" s="47"/>
      <c r="H8" s="47"/>
      <c r="I8" s="47"/>
      <c r="J8" s="47"/>
      <c r="K8" s="47"/>
      <c r="L8" s="47"/>
      <c r="M8" s="47"/>
      <c r="N8" s="47"/>
      <c r="O8" s="47"/>
      <c r="P8" s="47"/>
      <c r="Q8" s="47"/>
      <c r="R8" s="47"/>
      <c r="S8" s="47"/>
      <c r="T8" s="51"/>
      <c r="V8" s="17"/>
      <c r="W8" s="63" t="s">
        <v>7</v>
      </c>
      <c r="X8" s="53"/>
      <c r="Y8" s="53"/>
      <c r="Z8" s="53"/>
      <c r="AA8" s="53"/>
      <c r="AB8" s="53"/>
      <c r="AC8" s="53"/>
      <c r="AD8" s="53"/>
      <c r="AE8" s="53"/>
      <c r="AF8" s="53"/>
      <c r="AG8" s="53"/>
      <c r="AH8" s="53"/>
      <c r="AI8" s="53"/>
      <c r="AJ8" s="53"/>
      <c r="AK8" s="53"/>
      <c r="AL8" s="53"/>
      <c r="AM8" s="53"/>
      <c r="AN8" s="64"/>
      <c r="AQ8" s="50" t="s">
        <v>7</v>
      </c>
      <c r="AR8" s="47"/>
      <c r="AS8" s="47"/>
      <c r="AT8" s="47"/>
      <c r="AU8" s="47"/>
      <c r="AV8" s="47"/>
      <c r="AW8" s="47"/>
      <c r="AX8" s="47"/>
      <c r="AY8" s="47"/>
      <c r="AZ8" s="47"/>
      <c r="BA8" s="47"/>
      <c r="BB8" s="47"/>
      <c r="BC8" s="47"/>
      <c r="BD8" s="47"/>
      <c r="BE8" s="47"/>
      <c r="BF8" s="47"/>
      <c r="BG8" s="47"/>
      <c r="BH8" s="51"/>
    </row>
    <row r="9" spans="1:60" ht="28.5" x14ac:dyDescent="0.25">
      <c r="C9" s="7" t="s">
        <v>8</v>
      </c>
      <c r="D9" s="7" t="s">
        <v>43</v>
      </c>
      <c r="E9" s="7" t="s">
        <v>8</v>
      </c>
      <c r="F9" s="7" t="s">
        <v>43</v>
      </c>
      <c r="G9" s="7" t="s">
        <v>8</v>
      </c>
      <c r="H9" s="7" t="s">
        <v>43</v>
      </c>
      <c r="I9" s="7" t="s">
        <v>8</v>
      </c>
      <c r="J9" s="7" t="s">
        <v>43</v>
      </c>
      <c r="K9" s="7" t="s">
        <v>8</v>
      </c>
      <c r="L9" s="7" t="s">
        <v>43</v>
      </c>
      <c r="M9" s="7" t="s">
        <v>8</v>
      </c>
      <c r="N9" s="7" t="s">
        <v>43</v>
      </c>
      <c r="O9" s="7" t="s">
        <v>8</v>
      </c>
      <c r="P9" s="7" t="s">
        <v>43</v>
      </c>
      <c r="Q9" s="7" t="s">
        <v>8</v>
      </c>
      <c r="R9" s="7" t="s">
        <v>43</v>
      </c>
      <c r="S9" s="7" t="s">
        <v>8</v>
      </c>
      <c r="T9" s="7" t="s">
        <v>43</v>
      </c>
      <c r="V9" s="17"/>
      <c r="W9" s="18" t="s">
        <v>8</v>
      </c>
      <c r="X9" s="18" t="s">
        <v>43</v>
      </c>
      <c r="Y9" s="18" t="s">
        <v>8</v>
      </c>
      <c r="Z9" s="18" t="s">
        <v>43</v>
      </c>
      <c r="AA9" s="18" t="s">
        <v>8</v>
      </c>
      <c r="AB9" s="18" t="s">
        <v>43</v>
      </c>
      <c r="AC9" s="18" t="s">
        <v>8</v>
      </c>
      <c r="AD9" s="18" t="s">
        <v>43</v>
      </c>
      <c r="AE9" s="18" t="s">
        <v>8</v>
      </c>
      <c r="AF9" s="18" t="s">
        <v>43</v>
      </c>
      <c r="AG9" s="18" t="s">
        <v>8</v>
      </c>
      <c r="AH9" s="18" t="s">
        <v>43</v>
      </c>
      <c r="AI9" s="18" t="s">
        <v>8</v>
      </c>
      <c r="AJ9" s="18" t="s">
        <v>43</v>
      </c>
      <c r="AK9" s="18" t="s">
        <v>8</v>
      </c>
      <c r="AL9" s="18" t="s">
        <v>43</v>
      </c>
      <c r="AM9" s="18" t="s">
        <v>8</v>
      </c>
      <c r="AN9" s="18" t="s">
        <v>43</v>
      </c>
      <c r="AQ9" s="7" t="s">
        <v>8</v>
      </c>
      <c r="AR9" s="7" t="s">
        <v>43</v>
      </c>
      <c r="AS9" s="7" t="s">
        <v>8</v>
      </c>
      <c r="AT9" s="7" t="s">
        <v>43</v>
      </c>
      <c r="AU9" s="7" t="s">
        <v>8</v>
      </c>
      <c r="AV9" s="7" t="s">
        <v>43</v>
      </c>
      <c r="AW9" s="7" t="s">
        <v>8</v>
      </c>
      <c r="AX9" s="7" t="s">
        <v>43</v>
      </c>
      <c r="AY9" s="7" t="s">
        <v>8</v>
      </c>
      <c r="AZ9" s="7" t="s">
        <v>43</v>
      </c>
      <c r="BA9" s="7" t="s">
        <v>8</v>
      </c>
      <c r="BB9" s="7" t="s">
        <v>43</v>
      </c>
      <c r="BC9" s="7" t="s">
        <v>8</v>
      </c>
      <c r="BD9" s="7" t="s">
        <v>43</v>
      </c>
      <c r="BE9" s="7" t="s">
        <v>8</v>
      </c>
      <c r="BF9" s="7" t="s">
        <v>43</v>
      </c>
      <c r="BG9" s="7" t="s">
        <v>8</v>
      </c>
      <c r="BH9" s="7" t="s">
        <v>43</v>
      </c>
    </row>
    <row r="10" spans="1:60" ht="20.100000000000001" customHeight="1" x14ac:dyDescent="0.25">
      <c r="B10" s="10">
        <v>42185</v>
      </c>
      <c r="C10" s="12">
        <v>77</v>
      </c>
      <c r="D10" s="11">
        <v>5.7170160136364414</v>
      </c>
      <c r="E10" s="12">
        <v>78</v>
      </c>
      <c r="F10" s="11">
        <v>6.9454732243767818</v>
      </c>
      <c r="G10" s="12">
        <v>76</v>
      </c>
      <c r="H10" s="11">
        <v>7.4253481301716828</v>
      </c>
      <c r="I10" s="12">
        <v>75</v>
      </c>
      <c r="J10" s="11">
        <v>0.36567825781305358</v>
      </c>
      <c r="K10" s="12">
        <v>79</v>
      </c>
      <c r="L10" s="11">
        <v>49.25856828951575</v>
      </c>
      <c r="M10" s="12">
        <v>78</v>
      </c>
      <c r="N10" s="11">
        <v>10.746928369169035</v>
      </c>
      <c r="O10" s="12">
        <v>60</v>
      </c>
      <c r="P10" s="11">
        <v>1.6709986488516646</v>
      </c>
      <c r="Q10" s="12">
        <v>75</v>
      </c>
      <c r="R10" s="11">
        <v>15.488908222495162</v>
      </c>
      <c r="S10" s="12">
        <v>68</v>
      </c>
      <c r="T10" s="11">
        <v>2.3810808439704192</v>
      </c>
      <c r="V10" s="21">
        <v>42185</v>
      </c>
      <c r="W10" s="28">
        <v>29</v>
      </c>
      <c r="X10" s="29">
        <v>3.3967752778258453</v>
      </c>
      <c r="Y10" s="28">
        <v>29</v>
      </c>
      <c r="Z10" s="29">
        <v>6.1468616793304651</v>
      </c>
      <c r="AA10" s="28">
        <v>27</v>
      </c>
      <c r="AB10" s="29">
        <v>3.7707416468654205</v>
      </c>
      <c r="AC10" s="28">
        <v>26</v>
      </c>
      <c r="AD10" s="29">
        <v>0.30682507992957314</v>
      </c>
      <c r="AE10" s="28">
        <v>27</v>
      </c>
      <c r="AF10" s="29">
        <v>52.163949061194373</v>
      </c>
      <c r="AG10" s="28">
        <v>29</v>
      </c>
      <c r="AH10" s="29">
        <v>11.010781375148635</v>
      </c>
      <c r="AI10" s="28">
        <v>23</v>
      </c>
      <c r="AJ10" s="29">
        <v>2.1996144462773723</v>
      </c>
      <c r="AK10" s="28">
        <v>28</v>
      </c>
      <c r="AL10" s="29">
        <v>17.934240637941265</v>
      </c>
      <c r="AM10" s="28">
        <v>24</v>
      </c>
      <c r="AN10" s="30">
        <v>3.0702107954870668</v>
      </c>
      <c r="AP10" s="10">
        <v>42185</v>
      </c>
      <c r="AQ10" s="12">
        <v>31</v>
      </c>
      <c r="AR10" s="11">
        <v>35.664763546778651</v>
      </c>
      <c r="AS10" s="12">
        <v>31</v>
      </c>
      <c r="AT10" s="11">
        <v>18.156118741014367</v>
      </c>
      <c r="AU10" s="12">
        <v>29</v>
      </c>
      <c r="AV10" s="11">
        <v>20.181810962504375</v>
      </c>
      <c r="AW10" s="12">
        <v>31</v>
      </c>
      <c r="AX10" s="11">
        <v>8.1245895936985235</v>
      </c>
      <c r="AY10" s="12">
        <v>25</v>
      </c>
      <c r="AZ10" s="11">
        <v>15.324222578497388</v>
      </c>
      <c r="BA10" s="12">
        <v>23</v>
      </c>
      <c r="BB10" s="11">
        <v>2.2936043248904019</v>
      </c>
      <c r="BC10" s="12">
        <v>4</v>
      </c>
      <c r="BD10" s="11">
        <v>0</v>
      </c>
      <c r="BE10" s="12">
        <v>28</v>
      </c>
      <c r="BF10" s="11">
        <v>0.25489025261628762</v>
      </c>
      <c r="BG10" s="12">
        <v>25</v>
      </c>
      <c r="BH10" s="11">
        <v>0</v>
      </c>
    </row>
    <row r="11" spans="1:60" ht="20.100000000000001" customHeight="1" x14ac:dyDescent="0.25">
      <c r="B11" s="10">
        <v>42369</v>
      </c>
      <c r="C11" s="12">
        <v>80</v>
      </c>
      <c r="D11" s="11">
        <v>6.1622164145799552</v>
      </c>
      <c r="E11" s="12">
        <v>81</v>
      </c>
      <c r="F11" s="11">
        <v>6.4391581103667965</v>
      </c>
      <c r="G11" s="12">
        <v>79</v>
      </c>
      <c r="H11" s="11">
        <v>7.510555056949304</v>
      </c>
      <c r="I11" s="12">
        <v>81</v>
      </c>
      <c r="J11" s="11">
        <v>1.1796448690768742</v>
      </c>
      <c r="K11" s="12">
        <v>81</v>
      </c>
      <c r="L11" s="11">
        <v>51.060383228842973</v>
      </c>
      <c r="M11" s="12">
        <v>80</v>
      </c>
      <c r="N11" s="11">
        <v>9.6188321251529629</v>
      </c>
      <c r="O11" s="12">
        <v>58</v>
      </c>
      <c r="P11" s="11">
        <v>1.732870346971618</v>
      </c>
      <c r="Q11" s="12">
        <v>78</v>
      </c>
      <c r="R11" s="11">
        <v>13.378448318416778</v>
      </c>
      <c r="S11" s="12">
        <v>72</v>
      </c>
      <c r="T11" s="11">
        <v>2.9178915296427381</v>
      </c>
      <c r="V11" s="21">
        <v>42369</v>
      </c>
      <c r="W11" s="31">
        <v>30</v>
      </c>
      <c r="X11" s="22">
        <v>3.8205022026660402</v>
      </c>
      <c r="Y11" s="31">
        <v>30</v>
      </c>
      <c r="Z11" s="22">
        <v>5.7199726058108533</v>
      </c>
      <c r="AA11" s="31">
        <v>28</v>
      </c>
      <c r="AB11" s="22">
        <v>4.3577690304630972</v>
      </c>
      <c r="AC11" s="31">
        <v>28</v>
      </c>
      <c r="AD11" s="22">
        <v>0.40427698603674583</v>
      </c>
      <c r="AE11" s="31">
        <v>28</v>
      </c>
      <c r="AF11" s="22">
        <v>53.885357698627757</v>
      </c>
      <c r="AG11" s="31">
        <v>30</v>
      </c>
      <c r="AH11" s="22">
        <v>9.9910921261637498</v>
      </c>
      <c r="AI11" s="31">
        <v>22</v>
      </c>
      <c r="AJ11" s="22">
        <v>2.3443788199378361</v>
      </c>
      <c r="AK11" s="31">
        <v>30</v>
      </c>
      <c r="AL11" s="22">
        <v>15.783723172303485</v>
      </c>
      <c r="AM11" s="31">
        <v>25</v>
      </c>
      <c r="AN11" s="23">
        <v>3.6929273579904414</v>
      </c>
      <c r="AP11" s="10">
        <v>42369</v>
      </c>
      <c r="AQ11" s="12">
        <v>34</v>
      </c>
      <c r="AR11" s="11">
        <v>36.450260219721059</v>
      </c>
      <c r="AS11" s="12">
        <v>34</v>
      </c>
      <c r="AT11" s="11">
        <v>22.723764748662195</v>
      </c>
      <c r="AU11" s="12">
        <v>32</v>
      </c>
      <c r="AV11" s="11">
        <v>12.175978064214565</v>
      </c>
      <c r="AW11" s="12">
        <v>38</v>
      </c>
      <c r="AX11" s="11">
        <v>10.802446906470493</v>
      </c>
      <c r="AY11" s="12">
        <v>26</v>
      </c>
      <c r="AZ11" s="11">
        <v>15.454952431590071</v>
      </c>
      <c r="BA11" s="12">
        <v>25</v>
      </c>
      <c r="BB11" s="11">
        <v>2.1313536823083954</v>
      </c>
      <c r="BC11" s="12">
        <v>4</v>
      </c>
      <c r="BD11" s="11">
        <v>0</v>
      </c>
      <c r="BE11" s="12">
        <v>32</v>
      </c>
      <c r="BF11" s="11">
        <v>0.26124394703321335</v>
      </c>
      <c r="BG11" s="12">
        <v>32</v>
      </c>
      <c r="BH11" s="11">
        <v>0</v>
      </c>
    </row>
    <row r="12" spans="1:60" ht="20.100000000000001" customHeight="1" x14ac:dyDescent="0.25">
      <c r="B12" s="10">
        <v>42551</v>
      </c>
      <c r="C12" s="12">
        <v>75</v>
      </c>
      <c r="D12" s="11">
        <v>6.1732850466220084</v>
      </c>
      <c r="E12" s="12">
        <v>76</v>
      </c>
      <c r="F12" s="11">
        <v>6.3019733816822816</v>
      </c>
      <c r="G12" s="12">
        <v>74</v>
      </c>
      <c r="H12" s="11">
        <v>8.6079285604696949</v>
      </c>
      <c r="I12" s="12">
        <v>76</v>
      </c>
      <c r="J12" s="11">
        <v>1.1459545614600994</v>
      </c>
      <c r="K12" s="12">
        <v>76</v>
      </c>
      <c r="L12" s="11">
        <v>53.664273635983719</v>
      </c>
      <c r="M12" s="12">
        <v>77</v>
      </c>
      <c r="N12" s="11">
        <v>9.7112723812001978</v>
      </c>
      <c r="O12" s="12">
        <v>54</v>
      </c>
      <c r="P12" s="11">
        <v>1.4621844630326912</v>
      </c>
      <c r="Q12" s="12">
        <v>77</v>
      </c>
      <c r="R12" s="11">
        <v>9.9290139819146326</v>
      </c>
      <c r="S12" s="12">
        <v>69</v>
      </c>
      <c r="T12" s="11">
        <v>3.004113987634681</v>
      </c>
      <c r="V12" s="21">
        <v>42551</v>
      </c>
      <c r="W12" s="31">
        <v>30</v>
      </c>
      <c r="X12" s="22">
        <v>3.5061618310756026</v>
      </c>
      <c r="Y12" s="31">
        <v>30</v>
      </c>
      <c r="Z12" s="22">
        <v>5.8700125330605388</v>
      </c>
      <c r="AA12" s="31">
        <v>28</v>
      </c>
      <c r="AB12" s="22">
        <v>4.8999579208679132</v>
      </c>
      <c r="AC12" s="31">
        <v>28</v>
      </c>
      <c r="AD12" s="22">
        <v>0.40648936880771569</v>
      </c>
      <c r="AE12" s="31">
        <v>30</v>
      </c>
      <c r="AF12" s="22">
        <v>57.229989298528153</v>
      </c>
      <c r="AG12" s="31">
        <v>30</v>
      </c>
      <c r="AH12" s="22">
        <v>9.9009482939827897</v>
      </c>
      <c r="AI12" s="31">
        <v>23</v>
      </c>
      <c r="AJ12" s="22">
        <v>2.011578184724264</v>
      </c>
      <c r="AK12" s="31">
        <v>30</v>
      </c>
      <c r="AL12" s="22">
        <v>12.129940616479553</v>
      </c>
      <c r="AM12" s="31">
        <v>26</v>
      </c>
      <c r="AN12" s="23">
        <v>4.044921952473481</v>
      </c>
      <c r="AP12" s="10">
        <v>42551</v>
      </c>
      <c r="AQ12" s="12">
        <v>33</v>
      </c>
      <c r="AR12" s="11">
        <v>35.506114226389016</v>
      </c>
      <c r="AS12" s="12">
        <v>33</v>
      </c>
      <c r="AT12" s="11">
        <v>25.396427957235801</v>
      </c>
      <c r="AU12" s="12">
        <v>33</v>
      </c>
      <c r="AV12" s="11">
        <v>13.815921611137592</v>
      </c>
      <c r="AW12" s="12">
        <v>37</v>
      </c>
      <c r="AX12" s="11">
        <v>11.969859633015702</v>
      </c>
      <c r="AY12" s="12">
        <v>31</v>
      </c>
      <c r="AZ12" s="11">
        <v>11.617578160169376</v>
      </c>
      <c r="BA12" s="12">
        <v>30</v>
      </c>
      <c r="BB12" s="11">
        <v>1.3914287392988749</v>
      </c>
      <c r="BC12" s="12">
        <v>10</v>
      </c>
      <c r="BD12" s="11">
        <v>0</v>
      </c>
      <c r="BE12" s="12">
        <v>33</v>
      </c>
      <c r="BF12" s="11">
        <v>0.3026696727536568</v>
      </c>
      <c r="BG12" s="12">
        <v>33</v>
      </c>
      <c r="BH12" s="11">
        <v>0</v>
      </c>
    </row>
    <row r="13" spans="1:60" ht="20.100000000000001" customHeight="1" x14ac:dyDescent="0.25">
      <c r="B13" s="10">
        <v>42735</v>
      </c>
      <c r="C13" s="12">
        <v>79</v>
      </c>
      <c r="D13" s="11">
        <v>6.132246321174998</v>
      </c>
      <c r="E13" s="12">
        <v>80</v>
      </c>
      <c r="F13" s="11">
        <v>6.2904124419252065</v>
      </c>
      <c r="G13" s="12">
        <v>78</v>
      </c>
      <c r="H13" s="11">
        <v>9.0864992727382941</v>
      </c>
      <c r="I13" s="12">
        <v>79</v>
      </c>
      <c r="J13" s="11">
        <v>0.89002390504477247</v>
      </c>
      <c r="K13" s="12">
        <v>81</v>
      </c>
      <c r="L13" s="11">
        <v>54.199421103134135</v>
      </c>
      <c r="M13" s="12">
        <v>76</v>
      </c>
      <c r="N13" s="11">
        <v>8.9168209061149852</v>
      </c>
      <c r="O13" s="12">
        <v>58</v>
      </c>
      <c r="P13" s="11">
        <v>2.104600000185163</v>
      </c>
      <c r="Q13" s="12">
        <v>74</v>
      </c>
      <c r="R13" s="11">
        <v>9.5000019409877545</v>
      </c>
      <c r="S13" s="12">
        <v>65</v>
      </c>
      <c r="T13" s="11">
        <v>2.879974108694674</v>
      </c>
      <c r="V13" s="21">
        <v>42735</v>
      </c>
      <c r="W13" s="31">
        <v>29</v>
      </c>
      <c r="X13" s="22">
        <v>3.1720868401989075</v>
      </c>
      <c r="Y13" s="31">
        <v>29</v>
      </c>
      <c r="Z13" s="22">
        <v>6.0735870148291164</v>
      </c>
      <c r="AA13" s="31">
        <v>27</v>
      </c>
      <c r="AB13" s="22">
        <v>5.5931627173234366</v>
      </c>
      <c r="AC13" s="31">
        <v>27</v>
      </c>
      <c r="AD13" s="22">
        <v>0.21643197411994919</v>
      </c>
      <c r="AE13" s="31">
        <v>29</v>
      </c>
      <c r="AF13" s="22">
        <v>58.094948668419008</v>
      </c>
      <c r="AG13" s="31">
        <v>29</v>
      </c>
      <c r="AH13" s="22">
        <v>9.0810076381547713</v>
      </c>
      <c r="AI13" s="31">
        <v>22</v>
      </c>
      <c r="AJ13" s="22">
        <v>2.4134596041592324</v>
      </c>
      <c r="AK13" s="31">
        <v>29</v>
      </c>
      <c r="AL13" s="22">
        <v>11.495371619024432</v>
      </c>
      <c r="AM13" s="31">
        <v>24</v>
      </c>
      <c r="AN13" s="23">
        <v>3.8599439237711484</v>
      </c>
      <c r="AP13" s="10">
        <v>42735</v>
      </c>
      <c r="AQ13" s="12">
        <v>34</v>
      </c>
      <c r="AR13" s="11">
        <v>20.451503839069478</v>
      </c>
      <c r="AS13" s="12">
        <v>34</v>
      </c>
      <c r="AT13" s="11">
        <v>25.643988115947025</v>
      </c>
      <c r="AU13" s="12">
        <v>32</v>
      </c>
      <c r="AV13" s="11">
        <v>18.972758113918381</v>
      </c>
      <c r="AW13" s="12">
        <v>37</v>
      </c>
      <c r="AX13" s="11">
        <v>7.2078192602770752</v>
      </c>
      <c r="AY13" s="12">
        <v>27</v>
      </c>
      <c r="AZ13" s="11">
        <v>25.773417893988658</v>
      </c>
      <c r="BA13" s="12">
        <v>25</v>
      </c>
      <c r="BB13" s="11">
        <v>1.5626527578712301</v>
      </c>
      <c r="BC13" s="12">
        <v>4</v>
      </c>
      <c r="BD13" s="11">
        <v>0</v>
      </c>
      <c r="BE13" s="12">
        <v>31</v>
      </c>
      <c r="BF13" s="11">
        <v>0.38786001892813859</v>
      </c>
      <c r="BG13" s="12">
        <v>28</v>
      </c>
      <c r="BH13" s="11">
        <v>0</v>
      </c>
    </row>
    <row r="14" spans="1:60" ht="20.100000000000001" customHeight="1" x14ac:dyDescent="0.25">
      <c r="B14" s="10">
        <v>42916</v>
      </c>
      <c r="C14" s="12">
        <v>80</v>
      </c>
      <c r="D14" s="11">
        <v>4.8617766253585426</v>
      </c>
      <c r="E14" s="12">
        <v>81</v>
      </c>
      <c r="F14" s="11">
        <v>7.791590006683462</v>
      </c>
      <c r="G14" s="12">
        <v>79</v>
      </c>
      <c r="H14" s="11">
        <v>7.8054004992048798</v>
      </c>
      <c r="I14" s="12">
        <v>80</v>
      </c>
      <c r="J14" s="11">
        <v>0.97368085837105967</v>
      </c>
      <c r="K14" s="12">
        <v>82</v>
      </c>
      <c r="L14" s="11">
        <v>54.630340249314813</v>
      </c>
      <c r="M14" s="12">
        <v>78</v>
      </c>
      <c r="N14" s="11">
        <v>9.632960502480735</v>
      </c>
      <c r="O14" s="12">
        <v>59</v>
      </c>
      <c r="P14" s="11">
        <v>1.5064610415799804</v>
      </c>
      <c r="Q14" s="12">
        <v>75</v>
      </c>
      <c r="R14" s="11">
        <v>9.814279922065646</v>
      </c>
      <c r="S14" s="12">
        <v>65</v>
      </c>
      <c r="T14" s="11">
        <v>2.9835102949408814</v>
      </c>
      <c r="V14" s="21">
        <v>42916</v>
      </c>
      <c r="W14" s="31">
        <v>30</v>
      </c>
      <c r="X14" s="22">
        <v>2.6746606478458843</v>
      </c>
      <c r="Y14" s="31">
        <v>30</v>
      </c>
      <c r="Z14" s="22">
        <v>7.6671695653546106</v>
      </c>
      <c r="AA14" s="31">
        <v>28</v>
      </c>
      <c r="AB14" s="22">
        <v>3.9250354773665759</v>
      </c>
      <c r="AC14" s="31">
        <v>28</v>
      </c>
      <c r="AD14" s="22">
        <v>0.24926233291534955</v>
      </c>
      <c r="AE14" s="31">
        <v>30</v>
      </c>
      <c r="AF14" s="22">
        <v>58.027654775240109</v>
      </c>
      <c r="AG14" s="31">
        <v>30</v>
      </c>
      <c r="AH14" s="22">
        <v>9.6674056132059381</v>
      </c>
      <c r="AI14" s="31">
        <v>23</v>
      </c>
      <c r="AJ14" s="22">
        <v>2.0331795842672955</v>
      </c>
      <c r="AK14" s="31">
        <v>30</v>
      </c>
      <c r="AL14" s="22">
        <v>11.778006658322973</v>
      </c>
      <c r="AM14" s="31">
        <v>25</v>
      </c>
      <c r="AN14" s="23">
        <v>3.9776253454812558</v>
      </c>
      <c r="AP14" s="10">
        <v>42916</v>
      </c>
      <c r="AQ14" s="12">
        <v>34</v>
      </c>
      <c r="AR14" s="11">
        <v>18.057152065466632</v>
      </c>
      <c r="AS14" s="12">
        <v>34</v>
      </c>
      <c r="AT14" s="11">
        <v>26.089763158710401</v>
      </c>
      <c r="AU14" s="12">
        <v>32</v>
      </c>
      <c r="AV14" s="11">
        <v>18.809157505273468</v>
      </c>
      <c r="AW14" s="12">
        <v>37</v>
      </c>
      <c r="AX14" s="11">
        <v>5.3198889189308982</v>
      </c>
      <c r="AY14" s="12">
        <v>26</v>
      </c>
      <c r="AZ14" s="11">
        <v>29.567376695677595</v>
      </c>
      <c r="BA14" s="12">
        <v>25</v>
      </c>
      <c r="BB14" s="11">
        <v>1.7308924015062253</v>
      </c>
      <c r="BC14" s="12">
        <v>4</v>
      </c>
      <c r="BD14" s="11">
        <v>0</v>
      </c>
      <c r="BE14" s="12">
        <v>31</v>
      </c>
      <c r="BF14" s="11">
        <v>0.42576925443479563</v>
      </c>
      <c r="BG14" s="12">
        <v>28</v>
      </c>
      <c r="BH14" s="11">
        <v>0</v>
      </c>
    </row>
    <row r="15" spans="1:60" ht="20.100000000000001" customHeight="1" x14ac:dyDescent="0.25">
      <c r="B15" s="10">
        <v>43100</v>
      </c>
      <c r="C15" s="12">
        <v>84</v>
      </c>
      <c r="D15" s="11">
        <v>7.3957407556552033</v>
      </c>
      <c r="E15" s="12">
        <v>85</v>
      </c>
      <c r="F15" s="11">
        <v>8.5033020103243278</v>
      </c>
      <c r="G15" s="12">
        <v>83</v>
      </c>
      <c r="H15" s="11">
        <v>6.5340776356458452</v>
      </c>
      <c r="I15" s="12">
        <v>79</v>
      </c>
      <c r="J15" s="11">
        <v>2.0519647289350762</v>
      </c>
      <c r="K15" s="12">
        <v>82</v>
      </c>
      <c r="L15" s="11">
        <v>54.292410223838473</v>
      </c>
      <c r="M15" s="12">
        <v>76</v>
      </c>
      <c r="N15" s="11">
        <v>8.7482383533617387</v>
      </c>
      <c r="O15" s="12">
        <v>58</v>
      </c>
      <c r="P15" s="11">
        <v>1.6658918602772115</v>
      </c>
      <c r="Q15" s="12">
        <v>75</v>
      </c>
      <c r="R15" s="11">
        <v>8.2251342223195181</v>
      </c>
      <c r="S15" s="12">
        <v>65</v>
      </c>
      <c r="T15" s="11">
        <v>2.5832402096426001</v>
      </c>
      <c r="V15" s="21">
        <v>43100</v>
      </c>
      <c r="W15" s="31">
        <v>29</v>
      </c>
      <c r="X15" s="22">
        <v>2.8435542021169424</v>
      </c>
      <c r="Y15" s="31">
        <v>29</v>
      </c>
      <c r="Z15" s="22">
        <v>7.4682085105823663</v>
      </c>
      <c r="AA15" s="31">
        <v>27</v>
      </c>
      <c r="AB15" s="22">
        <v>3.8594099359158149</v>
      </c>
      <c r="AC15" s="31">
        <v>27</v>
      </c>
      <c r="AD15" s="22">
        <v>1.156285446194768</v>
      </c>
      <c r="AE15" s="31">
        <v>30</v>
      </c>
      <c r="AF15" s="22">
        <v>59.177464053582199</v>
      </c>
      <c r="AG15" s="31">
        <v>29</v>
      </c>
      <c r="AH15" s="22">
        <v>9.7113964841707574</v>
      </c>
      <c r="AI15" s="31">
        <v>22</v>
      </c>
      <c r="AJ15" s="22">
        <v>1.9579390037318456</v>
      </c>
      <c r="AK15" s="31">
        <v>29</v>
      </c>
      <c r="AL15" s="22">
        <v>10.243225518829503</v>
      </c>
      <c r="AM15" s="31">
        <v>24</v>
      </c>
      <c r="AN15" s="23">
        <v>3.5825168448757987</v>
      </c>
      <c r="AP15" s="10">
        <v>43100</v>
      </c>
      <c r="AQ15" s="12">
        <v>34</v>
      </c>
      <c r="AR15" s="11">
        <v>21.354302996878459</v>
      </c>
      <c r="AS15" s="12">
        <v>34</v>
      </c>
      <c r="AT15" s="11">
        <v>30.443958802295747</v>
      </c>
      <c r="AU15" s="12">
        <v>31</v>
      </c>
      <c r="AV15" s="11">
        <v>14.623174550047796</v>
      </c>
      <c r="AW15" s="12">
        <v>36</v>
      </c>
      <c r="AX15" s="11">
        <v>6.158642106111194</v>
      </c>
      <c r="AY15" s="12">
        <v>26</v>
      </c>
      <c r="AZ15" s="11">
        <v>24.350910761680776</v>
      </c>
      <c r="BA15" s="12">
        <v>25</v>
      </c>
      <c r="BB15" s="11">
        <v>2.2558931683697914</v>
      </c>
      <c r="BC15" s="12">
        <v>4</v>
      </c>
      <c r="BD15" s="11">
        <v>0</v>
      </c>
      <c r="BE15" s="12">
        <v>31</v>
      </c>
      <c r="BF15" s="11">
        <v>0.81311761461623033</v>
      </c>
      <c r="BG15" s="12">
        <v>28</v>
      </c>
      <c r="BH15" s="11">
        <v>0</v>
      </c>
    </row>
    <row r="16" spans="1:60" ht="20.100000000000001" customHeight="1" x14ac:dyDescent="0.25">
      <c r="B16" s="10">
        <v>43281</v>
      </c>
      <c r="C16" s="12">
        <v>84</v>
      </c>
      <c r="D16" s="11">
        <v>6.7946032007767414</v>
      </c>
      <c r="E16" s="12">
        <v>85</v>
      </c>
      <c r="F16" s="11">
        <v>9.3709636710501218</v>
      </c>
      <c r="G16" s="12">
        <v>84</v>
      </c>
      <c r="H16" s="11">
        <v>5.9582816189097452</v>
      </c>
      <c r="I16" s="12">
        <v>82</v>
      </c>
      <c r="J16" s="11">
        <v>1.1067715669983194</v>
      </c>
      <c r="K16" s="12">
        <v>84</v>
      </c>
      <c r="L16" s="11">
        <v>57.097001372915699</v>
      </c>
      <c r="M16" s="12">
        <v>81</v>
      </c>
      <c r="N16" s="11">
        <v>8.1780118571436837</v>
      </c>
      <c r="O16" s="12">
        <v>60</v>
      </c>
      <c r="P16" s="11">
        <v>1.5327073434375851</v>
      </c>
      <c r="Q16" s="12">
        <v>79</v>
      </c>
      <c r="R16" s="11">
        <v>7.2060419700618494</v>
      </c>
      <c r="S16" s="12">
        <v>71</v>
      </c>
      <c r="T16" s="11">
        <v>2.7556173987062453</v>
      </c>
      <c r="V16" s="21">
        <v>43281</v>
      </c>
      <c r="W16" s="31">
        <v>30</v>
      </c>
      <c r="X16" s="22">
        <v>3.2111857150965708</v>
      </c>
      <c r="Y16" s="31">
        <v>30</v>
      </c>
      <c r="Z16" s="22">
        <v>8.1809726404771066</v>
      </c>
      <c r="AA16" s="31">
        <v>28</v>
      </c>
      <c r="AB16" s="22">
        <v>4.0897972248800931</v>
      </c>
      <c r="AC16" s="31">
        <v>28</v>
      </c>
      <c r="AD16" s="22">
        <v>0.30811953098682282</v>
      </c>
      <c r="AE16" s="31">
        <v>30</v>
      </c>
      <c r="AF16" s="22">
        <v>60.997436883463727</v>
      </c>
      <c r="AG16" s="31">
        <v>30</v>
      </c>
      <c r="AH16" s="22">
        <v>8.766424874474481</v>
      </c>
      <c r="AI16" s="31">
        <v>23</v>
      </c>
      <c r="AJ16" s="22">
        <v>1.8002954757635952</v>
      </c>
      <c r="AK16" s="31">
        <v>30</v>
      </c>
      <c r="AL16" s="22">
        <v>8.8287724503948368</v>
      </c>
      <c r="AM16" s="31">
        <v>26</v>
      </c>
      <c r="AN16" s="23">
        <v>3.8169952044627609</v>
      </c>
      <c r="AP16" s="10">
        <v>43281</v>
      </c>
      <c r="AQ16" s="12">
        <v>33</v>
      </c>
      <c r="AR16" s="11">
        <v>23.879238414278486</v>
      </c>
      <c r="AS16" s="12">
        <v>34</v>
      </c>
      <c r="AT16" s="11">
        <v>26.212213508186149</v>
      </c>
      <c r="AU16" s="12">
        <v>34</v>
      </c>
      <c r="AV16" s="11">
        <v>11.056380056515334</v>
      </c>
      <c r="AW16" s="12">
        <v>37</v>
      </c>
      <c r="AX16" s="11">
        <v>9.6455205371117714</v>
      </c>
      <c r="AY16" s="12">
        <v>35</v>
      </c>
      <c r="AZ16" s="11">
        <v>26.403623554376775</v>
      </c>
      <c r="BA16" s="12">
        <v>33</v>
      </c>
      <c r="BB16" s="11">
        <v>1.302726208136274</v>
      </c>
      <c r="BC16" s="12">
        <v>3</v>
      </c>
      <c r="BD16" s="11">
        <v>0</v>
      </c>
      <c r="BE16" s="12">
        <v>34</v>
      </c>
      <c r="BF16" s="11">
        <v>1.5002977213952071</v>
      </c>
      <c r="BG16" s="12">
        <v>34</v>
      </c>
      <c r="BH16" s="11">
        <v>0</v>
      </c>
    </row>
    <row r="17" spans="2:60" ht="20.100000000000001" customHeight="1" x14ac:dyDescent="0.25">
      <c r="B17" s="10">
        <v>43465</v>
      </c>
      <c r="C17" s="12">
        <v>86</v>
      </c>
      <c r="D17" s="11">
        <v>7.0777132756320649</v>
      </c>
      <c r="E17" s="12">
        <v>89</v>
      </c>
      <c r="F17" s="11">
        <v>9.0950771269037407</v>
      </c>
      <c r="G17" s="12">
        <v>84</v>
      </c>
      <c r="H17" s="11">
        <v>6.1895315157767774</v>
      </c>
      <c r="I17" s="12">
        <v>83</v>
      </c>
      <c r="J17" s="11">
        <v>1.1057773663247423</v>
      </c>
      <c r="K17" s="12">
        <v>86</v>
      </c>
      <c r="L17" s="11">
        <v>57.474164300181208</v>
      </c>
      <c r="M17" s="12">
        <v>82</v>
      </c>
      <c r="N17" s="11">
        <v>7.9747139090173365</v>
      </c>
      <c r="O17" s="12">
        <v>57</v>
      </c>
      <c r="P17" s="11">
        <v>1.9822828274206987</v>
      </c>
      <c r="Q17" s="12">
        <v>89</v>
      </c>
      <c r="R17" s="11">
        <v>6.9562012488511664</v>
      </c>
      <c r="S17" s="12">
        <v>81</v>
      </c>
      <c r="T17" s="11">
        <v>2.1445384298922656</v>
      </c>
      <c r="V17" s="21">
        <v>43465</v>
      </c>
      <c r="W17" s="31">
        <v>30</v>
      </c>
      <c r="X17" s="22">
        <v>3.312585938934026</v>
      </c>
      <c r="Y17" s="31">
        <v>30</v>
      </c>
      <c r="Z17" s="22">
        <v>7.6639014582595522</v>
      </c>
      <c r="AA17" s="31">
        <v>28</v>
      </c>
      <c r="AB17" s="22">
        <v>4.0635449470491158</v>
      </c>
      <c r="AC17" s="31">
        <v>28</v>
      </c>
      <c r="AD17" s="22">
        <v>0.34543077165661129</v>
      </c>
      <c r="AE17" s="31">
        <v>30</v>
      </c>
      <c r="AF17" s="22">
        <v>62.603130835740664</v>
      </c>
      <c r="AG17" s="31">
        <v>30</v>
      </c>
      <c r="AH17" s="22">
        <v>8.6670224680299448</v>
      </c>
      <c r="AI17" s="31">
        <v>19</v>
      </c>
      <c r="AJ17" s="22">
        <v>2.2366240667172259</v>
      </c>
      <c r="AK17" s="31">
        <v>30</v>
      </c>
      <c r="AL17" s="22">
        <v>8.182170342661653</v>
      </c>
      <c r="AM17" s="31">
        <v>26</v>
      </c>
      <c r="AN17" s="23">
        <v>2.9255891709512292</v>
      </c>
      <c r="AP17" s="10">
        <v>43465</v>
      </c>
      <c r="AQ17" s="12">
        <v>39</v>
      </c>
      <c r="AR17" s="11">
        <v>20.282959402820566</v>
      </c>
      <c r="AS17" s="12">
        <v>40</v>
      </c>
      <c r="AT17" s="11">
        <v>24.003594184428113</v>
      </c>
      <c r="AU17" s="12">
        <v>36</v>
      </c>
      <c r="AV17" s="11">
        <v>8.2349840563875532</v>
      </c>
      <c r="AW17" s="12">
        <v>39</v>
      </c>
      <c r="AX17" s="11">
        <v>8.7617484514470991</v>
      </c>
      <c r="AY17" s="12">
        <v>33</v>
      </c>
      <c r="AZ17" s="11">
        <v>35.596093387750074</v>
      </c>
      <c r="BA17" s="12">
        <v>32</v>
      </c>
      <c r="BB17" s="11">
        <v>1.0269389379625888</v>
      </c>
      <c r="BC17" s="12">
        <v>5</v>
      </c>
      <c r="BD17" s="11">
        <v>0</v>
      </c>
      <c r="BE17" s="12">
        <v>40</v>
      </c>
      <c r="BF17" s="11">
        <v>2.093681579204012</v>
      </c>
      <c r="BG17" s="12">
        <v>34</v>
      </c>
      <c r="BH17" s="11">
        <v>0</v>
      </c>
    </row>
    <row r="18" spans="2:60" ht="20.100000000000001" customHeight="1" x14ac:dyDescent="0.25">
      <c r="B18" s="10">
        <v>43646</v>
      </c>
      <c r="C18" s="12">
        <v>96</v>
      </c>
      <c r="D18" s="11">
        <v>6.7552520062056631</v>
      </c>
      <c r="E18" s="12">
        <v>97</v>
      </c>
      <c r="F18" s="11">
        <v>9.5867216824060257</v>
      </c>
      <c r="G18" s="12">
        <v>92</v>
      </c>
      <c r="H18" s="11">
        <v>7.7845296629453955</v>
      </c>
      <c r="I18" s="12">
        <v>90</v>
      </c>
      <c r="J18" s="11">
        <v>1.9205513496372091</v>
      </c>
      <c r="K18" s="12">
        <v>94</v>
      </c>
      <c r="L18" s="11">
        <v>56.924421205428352</v>
      </c>
      <c r="M18" s="12">
        <v>91</v>
      </c>
      <c r="N18" s="11">
        <v>7.4715515409160744</v>
      </c>
      <c r="O18" s="12">
        <v>68</v>
      </c>
      <c r="P18" s="11">
        <v>1.2991953959615119</v>
      </c>
      <c r="Q18" s="12">
        <v>96</v>
      </c>
      <c r="R18" s="11">
        <v>6.1668893072117683</v>
      </c>
      <c r="S18" s="12">
        <v>95</v>
      </c>
      <c r="T18" s="11">
        <v>2.0908878492879928</v>
      </c>
      <c r="V18" s="21">
        <v>43646</v>
      </c>
      <c r="W18" s="31">
        <v>30</v>
      </c>
      <c r="X18" s="22">
        <v>3.0828348470585651</v>
      </c>
      <c r="Y18" s="31">
        <v>30</v>
      </c>
      <c r="Z18" s="22">
        <v>8.2280797463371087</v>
      </c>
      <c r="AA18" s="31">
        <v>28</v>
      </c>
      <c r="AB18" s="22">
        <v>4.4971614814276366</v>
      </c>
      <c r="AC18" s="31">
        <v>28</v>
      </c>
      <c r="AD18" s="22">
        <v>0.39965635317600673</v>
      </c>
      <c r="AE18" s="31">
        <v>30</v>
      </c>
      <c r="AF18" s="22">
        <v>63.41571211577152</v>
      </c>
      <c r="AG18" s="31">
        <v>30</v>
      </c>
      <c r="AH18" s="22">
        <v>8.2086155620040167</v>
      </c>
      <c r="AI18" s="31">
        <v>20</v>
      </c>
      <c r="AJ18" s="22">
        <v>1.7718078411152125</v>
      </c>
      <c r="AK18" s="31">
        <v>30</v>
      </c>
      <c r="AL18" s="22">
        <v>7.4069577978661938</v>
      </c>
      <c r="AM18" s="31">
        <v>28</v>
      </c>
      <c r="AN18" s="23">
        <v>2.9891742552437339</v>
      </c>
      <c r="AP18" s="10">
        <v>43646</v>
      </c>
      <c r="AQ18" s="12">
        <v>40</v>
      </c>
      <c r="AR18" s="11">
        <v>20.578365863267713</v>
      </c>
      <c r="AS18" s="12">
        <v>40</v>
      </c>
      <c r="AT18" s="11">
        <v>27.03271558590567</v>
      </c>
      <c r="AU18" s="12">
        <v>36</v>
      </c>
      <c r="AV18" s="11">
        <v>7.9255072824719646</v>
      </c>
      <c r="AW18" s="12">
        <v>38</v>
      </c>
      <c r="AX18" s="11">
        <v>10.25613803642705</v>
      </c>
      <c r="AY18" s="12">
        <v>36</v>
      </c>
      <c r="AZ18" s="11">
        <v>31.230404567422767</v>
      </c>
      <c r="BA18" s="12">
        <v>34</v>
      </c>
      <c r="BB18" s="11">
        <v>1.4942049231926924</v>
      </c>
      <c r="BC18" s="12">
        <v>7</v>
      </c>
      <c r="BD18" s="11">
        <v>0</v>
      </c>
      <c r="BE18" s="12">
        <v>40</v>
      </c>
      <c r="BF18" s="11">
        <v>1.4826637413121451</v>
      </c>
      <c r="BG18" s="12">
        <v>40</v>
      </c>
      <c r="BH18" s="11">
        <v>0</v>
      </c>
    </row>
    <row r="19" spans="2:60" ht="20.100000000000001" customHeight="1" x14ac:dyDescent="0.25">
      <c r="B19" s="10">
        <v>43830</v>
      </c>
      <c r="C19" s="12">
        <v>86</v>
      </c>
      <c r="D19" s="11">
        <v>6.4898895283538485</v>
      </c>
      <c r="E19" s="12">
        <v>89</v>
      </c>
      <c r="F19" s="11">
        <v>9.3970767347232496</v>
      </c>
      <c r="G19" s="12">
        <v>84</v>
      </c>
      <c r="H19" s="11">
        <v>9.0339225448456997</v>
      </c>
      <c r="I19" s="12">
        <v>81</v>
      </c>
      <c r="J19" s="11">
        <v>1.6865951555424974</v>
      </c>
      <c r="K19" s="12">
        <v>85</v>
      </c>
      <c r="L19" s="11">
        <v>56.202421725390572</v>
      </c>
      <c r="M19" s="12">
        <v>81</v>
      </c>
      <c r="N19" s="11">
        <v>7.3235345259421685</v>
      </c>
      <c r="O19" s="12">
        <v>58</v>
      </c>
      <c r="P19" s="11">
        <v>1.1705994502612254</v>
      </c>
      <c r="Q19" s="12">
        <v>89</v>
      </c>
      <c r="R19" s="11">
        <v>6.5682255500722029</v>
      </c>
      <c r="S19" s="12">
        <v>91</v>
      </c>
      <c r="T19" s="11">
        <v>2.1277347848685393</v>
      </c>
      <c r="V19" s="21">
        <v>43830</v>
      </c>
      <c r="W19" s="31">
        <v>30</v>
      </c>
      <c r="X19" s="22">
        <v>2.9640224146002918</v>
      </c>
      <c r="Y19" s="31">
        <v>30</v>
      </c>
      <c r="Z19" s="22">
        <v>8.6415840954108081</v>
      </c>
      <c r="AA19" s="31">
        <v>28</v>
      </c>
      <c r="AB19" s="22">
        <v>4.5634841902244538</v>
      </c>
      <c r="AC19" s="31">
        <v>28</v>
      </c>
      <c r="AD19" s="22">
        <v>0.55572017988451328</v>
      </c>
      <c r="AE19" s="31">
        <v>30</v>
      </c>
      <c r="AF19" s="22">
        <v>63.354742812218724</v>
      </c>
      <c r="AG19" s="31">
        <v>30</v>
      </c>
      <c r="AH19" s="22">
        <v>7.7495238827754154</v>
      </c>
      <c r="AI19" s="31">
        <v>20</v>
      </c>
      <c r="AJ19" s="22">
        <v>1.6126543788910375</v>
      </c>
      <c r="AK19" s="31">
        <v>30</v>
      </c>
      <c r="AL19" s="22">
        <v>7.9354247692731485</v>
      </c>
      <c r="AM19" s="31">
        <v>30</v>
      </c>
      <c r="AN19" s="23">
        <v>2.6228432767216101</v>
      </c>
      <c r="AP19" s="10">
        <v>43830</v>
      </c>
      <c r="AQ19" s="12">
        <v>41</v>
      </c>
      <c r="AR19" s="11">
        <v>16.142687413379541</v>
      </c>
      <c r="AS19" s="12">
        <v>41</v>
      </c>
      <c r="AT19" s="11">
        <v>22.944350539155483</v>
      </c>
      <c r="AU19" s="12">
        <v>38</v>
      </c>
      <c r="AV19" s="11">
        <v>12.305967223470073</v>
      </c>
      <c r="AW19" s="12">
        <v>39</v>
      </c>
      <c r="AX19" s="11">
        <v>10.887992608926425</v>
      </c>
      <c r="AY19" s="12">
        <v>33</v>
      </c>
      <c r="AZ19" s="11">
        <v>35.662200426430566</v>
      </c>
      <c r="BA19" s="12">
        <v>32</v>
      </c>
      <c r="BB19" s="11">
        <v>0.67719237327698989</v>
      </c>
      <c r="BC19" s="12">
        <v>5</v>
      </c>
      <c r="BD19" s="11">
        <v>0</v>
      </c>
      <c r="BE19" s="12">
        <v>42</v>
      </c>
      <c r="BF19" s="11">
        <v>1.3796094153609295</v>
      </c>
      <c r="BG19" s="12">
        <v>42</v>
      </c>
      <c r="BH19" s="11">
        <v>0</v>
      </c>
    </row>
    <row r="20" spans="2:60" ht="20.100000000000001" customHeight="1" x14ac:dyDescent="0.25">
      <c r="B20" s="10">
        <v>44012</v>
      </c>
      <c r="C20" s="12">
        <v>93</v>
      </c>
      <c r="D20" s="11">
        <v>5.0013522896627585</v>
      </c>
      <c r="E20" s="12">
        <v>93</v>
      </c>
      <c r="F20" s="11">
        <v>8.6350579153631575</v>
      </c>
      <c r="G20" s="12">
        <v>91</v>
      </c>
      <c r="H20" s="11">
        <v>7.2587524282748994</v>
      </c>
      <c r="I20" s="12">
        <v>90</v>
      </c>
      <c r="J20" s="11">
        <v>1.3183441571899386</v>
      </c>
      <c r="K20" s="12">
        <v>92</v>
      </c>
      <c r="L20" s="11">
        <v>61.545450611781362</v>
      </c>
      <c r="M20" s="12">
        <v>85</v>
      </c>
      <c r="N20" s="11">
        <v>6.4089343843334801</v>
      </c>
      <c r="O20" s="12">
        <v>58</v>
      </c>
      <c r="P20" s="11">
        <v>1.5048254414571038</v>
      </c>
      <c r="Q20" s="12">
        <v>98</v>
      </c>
      <c r="R20" s="11">
        <v>5.5071036930589115</v>
      </c>
      <c r="S20" s="12">
        <v>98</v>
      </c>
      <c r="T20" s="11">
        <v>2.8201790788784158</v>
      </c>
      <c r="V20" s="21">
        <v>44012</v>
      </c>
      <c r="W20" s="31">
        <v>30</v>
      </c>
      <c r="X20" s="22">
        <v>2.7768724836543814</v>
      </c>
      <c r="Y20" s="31">
        <v>30</v>
      </c>
      <c r="Z20" s="22">
        <v>6.3925616478300782</v>
      </c>
      <c r="AA20" s="31">
        <v>28</v>
      </c>
      <c r="AB20" s="22">
        <v>3.6869871034646873</v>
      </c>
      <c r="AC20" s="31">
        <v>28</v>
      </c>
      <c r="AD20" s="22">
        <v>0.3382337338845563</v>
      </c>
      <c r="AE20" s="31">
        <v>30</v>
      </c>
      <c r="AF20" s="22">
        <v>68.384297620421975</v>
      </c>
      <c r="AG20" s="31">
        <v>30</v>
      </c>
      <c r="AH20" s="22">
        <v>6.1906147207452333</v>
      </c>
      <c r="AI20" s="31">
        <v>19</v>
      </c>
      <c r="AJ20" s="22">
        <v>2.0174911644833831</v>
      </c>
      <c r="AK20" s="31">
        <v>29</v>
      </c>
      <c r="AL20" s="22">
        <v>6.8048755487074679</v>
      </c>
      <c r="AM20" s="31">
        <v>29</v>
      </c>
      <c r="AN20" s="23">
        <v>3.4080659768082264</v>
      </c>
      <c r="AP20" s="10">
        <v>44012</v>
      </c>
      <c r="AQ20" s="12">
        <v>41</v>
      </c>
      <c r="AR20" s="11">
        <v>15.555487321612068</v>
      </c>
      <c r="AS20" s="12">
        <v>40</v>
      </c>
      <c r="AT20" s="11">
        <v>20.692579703848164</v>
      </c>
      <c r="AU20" s="12">
        <v>38</v>
      </c>
      <c r="AV20" s="11">
        <v>10.84955067346886</v>
      </c>
      <c r="AW20" s="12">
        <v>38</v>
      </c>
      <c r="AX20" s="11">
        <v>12.434946729930543</v>
      </c>
      <c r="AY20" s="12">
        <v>33</v>
      </c>
      <c r="AZ20" s="11">
        <v>38.636601800050151</v>
      </c>
      <c r="BA20" s="12">
        <v>32</v>
      </c>
      <c r="BB20" s="11">
        <v>0.73512547507815429</v>
      </c>
      <c r="BC20" s="12">
        <v>5</v>
      </c>
      <c r="BD20" s="11">
        <v>0</v>
      </c>
      <c r="BE20" s="12">
        <v>42</v>
      </c>
      <c r="BF20" s="11">
        <v>1.0957082960120517</v>
      </c>
      <c r="BG20" s="12">
        <v>42</v>
      </c>
      <c r="BH20" s="11">
        <v>0</v>
      </c>
    </row>
    <row r="21" spans="2:60" ht="20.100000000000001" customHeight="1" x14ac:dyDescent="0.25">
      <c r="B21" s="10">
        <v>44196</v>
      </c>
      <c r="C21" s="12">
        <v>95</v>
      </c>
      <c r="D21" s="11">
        <v>6.0327054445488377</v>
      </c>
      <c r="E21" s="12">
        <v>95</v>
      </c>
      <c r="F21" s="11">
        <v>7.8347744180685126</v>
      </c>
      <c r="G21" s="12">
        <v>93</v>
      </c>
      <c r="H21" s="11">
        <v>8.3993652506791854</v>
      </c>
      <c r="I21" s="12">
        <v>88</v>
      </c>
      <c r="J21" s="11">
        <v>1.399831359703767</v>
      </c>
      <c r="K21" s="12">
        <v>93</v>
      </c>
      <c r="L21" s="11">
        <v>58.184899098384221</v>
      </c>
      <c r="M21" s="12">
        <v>90</v>
      </c>
      <c r="N21" s="11">
        <v>7.6154280173246072</v>
      </c>
      <c r="O21" s="12">
        <v>67</v>
      </c>
      <c r="P21" s="11">
        <v>1.6454534477430938</v>
      </c>
      <c r="Q21" s="12">
        <v>97</v>
      </c>
      <c r="R21" s="11">
        <v>5.8874120332116222</v>
      </c>
      <c r="S21" s="12">
        <v>96</v>
      </c>
      <c r="T21" s="11">
        <v>3.0001309303361654</v>
      </c>
      <c r="V21" s="21">
        <v>44196</v>
      </c>
      <c r="W21" s="31">
        <v>30</v>
      </c>
      <c r="X21" s="22">
        <v>2.4569943630470163</v>
      </c>
      <c r="Y21" s="31">
        <v>30</v>
      </c>
      <c r="Z21" s="22">
        <v>6.5642842747602179</v>
      </c>
      <c r="AA21" s="31">
        <v>28</v>
      </c>
      <c r="AB21" s="22">
        <v>4.263837623502484</v>
      </c>
      <c r="AC21" s="31">
        <v>28</v>
      </c>
      <c r="AD21" s="22">
        <v>0.4103011345955726</v>
      </c>
      <c r="AE21" s="31">
        <v>30</v>
      </c>
      <c r="AF21" s="22">
        <v>64.699555109586541</v>
      </c>
      <c r="AG21" s="31">
        <v>30</v>
      </c>
      <c r="AH21" s="22">
        <v>8.2583927606431988</v>
      </c>
      <c r="AI21" s="31">
        <v>21</v>
      </c>
      <c r="AJ21" s="22">
        <v>2.1090139422006491</v>
      </c>
      <c r="AK21" s="31">
        <v>29</v>
      </c>
      <c r="AL21" s="22">
        <v>7.5175393775906585</v>
      </c>
      <c r="AM21" s="31">
        <v>29</v>
      </c>
      <c r="AN21" s="23">
        <v>3.7200814140736531</v>
      </c>
      <c r="AP21" s="10">
        <v>44196</v>
      </c>
      <c r="AQ21" s="12">
        <v>41</v>
      </c>
      <c r="AR21" s="11">
        <v>12.46474508571038</v>
      </c>
      <c r="AS21" s="12">
        <v>40</v>
      </c>
      <c r="AT21" s="11">
        <v>28.384594256894356</v>
      </c>
      <c r="AU21" s="12">
        <v>38</v>
      </c>
      <c r="AV21" s="11">
        <v>12.112526420736087</v>
      </c>
      <c r="AW21" s="12">
        <v>40</v>
      </c>
      <c r="AX21" s="11">
        <v>14.028197838883202</v>
      </c>
      <c r="AY21" s="12">
        <v>33</v>
      </c>
      <c r="AZ21" s="11">
        <v>30.927000792054375</v>
      </c>
      <c r="BA21" s="12">
        <v>32</v>
      </c>
      <c r="BB21" s="11">
        <v>0.8092184532579082</v>
      </c>
      <c r="BC21" s="12">
        <v>19</v>
      </c>
      <c r="BD21" s="11">
        <v>0</v>
      </c>
      <c r="BE21" s="12">
        <v>39</v>
      </c>
      <c r="BF21" s="11">
        <v>1.273717152463683</v>
      </c>
      <c r="BG21" s="12">
        <v>36</v>
      </c>
      <c r="BH21" s="11">
        <v>0</v>
      </c>
    </row>
    <row r="22" spans="2:60" ht="20.100000000000001" customHeight="1" x14ac:dyDescent="0.25">
      <c r="B22" s="10">
        <v>44377</v>
      </c>
      <c r="C22" s="12">
        <v>95</v>
      </c>
      <c r="D22" s="11">
        <v>6.5490568852628845</v>
      </c>
      <c r="E22" s="12">
        <v>94</v>
      </c>
      <c r="F22" s="11">
        <v>9.1574776648170992</v>
      </c>
      <c r="G22" s="12">
        <v>92</v>
      </c>
      <c r="H22" s="11">
        <v>8.2304448779756338</v>
      </c>
      <c r="I22" s="12">
        <v>90</v>
      </c>
      <c r="J22" s="11">
        <v>1.6069291664891829</v>
      </c>
      <c r="K22" s="12">
        <v>96</v>
      </c>
      <c r="L22" s="11">
        <v>57.459321012322015</v>
      </c>
      <c r="M22" s="12">
        <v>93</v>
      </c>
      <c r="N22" s="11">
        <v>6.9581505578690459</v>
      </c>
      <c r="O22" s="12">
        <v>76</v>
      </c>
      <c r="P22" s="11">
        <v>1.6257526501127746</v>
      </c>
      <c r="Q22" s="12">
        <v>99</v>
      </c>
      <c r="R22" s="11">
        <v>5.8557355962680528</v>
      </c>
      <c r="S22" s="12">
        <v>97</v>
      </c>
      <c r="T22" s="11">
        <v>2.5571315888833075</v>
      </c>
      <c r="V22" s="21">
        <v>44377</v>
      </c>
      <c r="W22" s="31">
        <v>30</v>
      </c>
      <c r="X22" s="22">
        <v>2.583982155506936</v>
      </c>
      <c r="Y22" s="31">
        <v>30</v>
      </c>
      <c r="Z22" s="22">
        <v>7.9145782383770182</v>
      </c>
      <c r="AA22" s="31">
        <v>28</v>
      </c>
      <c r="AB22" s="22">
        <v>4.5262677503712814</v>
      </c>
      <c r="AC22" s="31">
        <v>28</v>
      </c>
      <c r="AD22" s="22">
        <v>0.52989488041975175</v>
      </c>
      <c r="AE22" s="31">
        <v>30</v>
      </c>
      <c r="AF22" s="22">
        <v>64.469300646972769</v>
      </c>
      <c r="AG22" s="31">
        <v>30</v>
      </c>
      <c r="AH22" s="22">
        <v>7.4538685963996558</v>
      </c>
      <c r="AI22" s="31">
        <v>24</v>
      </c>
      <c r="AJ22" s="22">
        <v>2.0639582265821126</v>
      </c>
      <c r="AK22" s="31">
        <v>30</v>
      </c>
      <c r="AL22" s="22">
        <v>7.5179792974795285</v>
      </c>
      <c r="AM22" s="31">
        <v>29</v>
      </c>
      <c r="AN22" s="23">
        <v>2.9401702078909486</v>
      </c>
      <c r="AP22" s="10">
        <v>44377</v>
      </c>
      <c r="AQ22" s="12">
        <v>40</v>
      </c>
      <c r="AR22" s="11">
        <v>16.899121233088753</v>
      </c>
      <c r="AS22" s="12">
        <v>40</v>
      </c>
      <c r="AT22" s="11">
        <v>24.460942908702933</v>
      </c>
      <c r="AU22" s="12">
        <v>37</v>
      </c>
      <c r="AV22" s="11">
        <v>8.3708037523930781</v>
      </c>
      <c r="AW22" s="12">
        <v>40</v>
      </c>
      <c r="AX22" s="11">
        <v>13.73943316313988</v>
      </c>
      <c r="AY22" s="12">
        <v>34</v>
      </c>
      <c r="AZ22" s="11">
        <v>34.396343126608734</v>
      </c>
      <c r="BA22" s="12">
        <v>32</v>
      </c>
      <c r="BB22" s="11">
        <v>0.8903873359498965</v>
      </c>
      <c r="BC22" s="12">
        <v>20</v>
      </c>
      <c r="BD22" s="11">
        <v>0</v>
      </c>
      <c r="BE22" s="12">
        <v>42</v>
      </c>
      <c r="BF22" s="11">
        <v>1.2429684801167309</v>
      </c>
      <c r="BG22" s="12">
        <v>36</v>
      </c>
      <c r="BH22" s="11">
        <v>0</v>
      </c>
    </row>
    <row r="23" spans="2:60" ht="20.100000000000001" customHeight="1" x14ac:dyDescent="0.25">
      <c r="B23" s="10">
        <v>44561</v>
      </c>
      <c r="C23" s="12">
        <v>94</v>
      </c>
      <c r="D23" s="11">
        <v>7.5765712822414404</v>
      </c>
      <c r="E23" s="12">
        <v>94</v>
      </c>
      <c r="F23" s="11">
        <v>8.5720441819287565</v>
      </c>
      <c r="G23" s="12">
        <v>92</v>
      </c>
      <c r="H23" s="11">
        <v>9.3090936654910887</v>
      </c>
      <c r="I23" s="12">
        <v>84</v>
      </c>
      <c r="J23" s="11">
        <v>0.54845123620350267</v>
      </c>
      <c r="K23" s="12">
        <v>93</v>
      </c>
      <c r="L23" s="11">
        <v>55.281785430254502</v>
      </c>
      <c r="M23" s="12">
        <v>85</v>
      </c>
      <c r="N23" s="11">
        <v>7.5384723109774301</v>
      </c>
      <c r="O23" s="12">
        <v>68</v>
      </c>
      <c r="P23" s="11">
        <v>1.704413997284028</v>
      </c>
      <c r="Q23" s="12">
        <v>98</v>
      </c>
      <c r="R23" s="11">
        <v>6.3633308204735632</v>
      </c>
      <c r="S23" s="12">
        <v>88</v>
      </c>
      <c r="T23" s="11">
        <v>3.1058370751456672</v>
      </c>
      <c r="V23" s="21">
        <v>44561</v>
      </c>
      <c r="W23" s="31">
        <v>30</v>
      </c>
      <c r="X23" s="22">
        <v>2.682942108008652</v>
      </c>
      <c r="Y23" s="31">
        <v>30</v>
      </c>
      <c r="Z23" s="22">
        <v>6.9947419812021048</v>
      </c>
      <c r="AA23" s="31">
        <v>28</v>
      </c>
      <c r="AB23" s="22">
        <v>6.0073421893996573</v>
      </c>
      <c r="AC23" s="31">
        <v>28</v>
      </c>
      <c r="AD23" s="22">
        <v>0.52277346372587497</v>
      </c>
      <c r="AE23" s="31">
        <v>30</v>
      </c>
      <c r="AF23" s="22">
        <v>61.136083128232329</v>
      </c>
      <c r="AG23" s="31">
        <v>30</v>
      </c>
      <c r="AH23" s="22">
        <v>8.2650764842991364</v>
      </c>
      <c r="AI23" s="31">
        <v>24</v>
      </c>
      <c r="AJ23" s="22">
        <v>2.2371634206027387</v>
      </c>
      <c r="AK23" s="31">
        <v>29</v>
      </c>
      <c r="AL23" s="22">
        <v>8.4225917462165469</v>
      </c>
      <c r="AM23" s="31">
        <v>28</v>
      </c>
      <c r="AN23" s="23">
        <v>3.7312854783129548</v>
      </c>
      <c r="AP23" s="10">
        <v>44561</v>
      </c>
      <c r="AQ23" s="12">
        <v>40</v>
      </c>
      <c r="AR23" s="11">
        <v>21.519779525170108</v>
      </c>
      <c r="AS23" s="12">
        <v>40</v>
      </c>
      <c r="AT23" s="11">
        <v>20.635318356312386</v>
      </c>
      <c r="AU23" s="12">
        <v>36</v>
      </c>
      <c r="AV23" s="11">
        <v>12.603256360343043</v>
      </c>
      <c r="AW23" s="12">
        <v>39</v>
      </c>
      <c r="AX23" s="11">
        <v>5.9453706542939582</v>
      </c>
      <c r="AY23" s="12">
        <v>34</v>
      </c>
      <c r="AZ23" s="11">
        <v>37.160864332561047</v>
      </c>
      <c r="BA23" s="12">
        <v>32</v>
      </c>
      <c r="BB23" s="11">
        <v>0.72042176466844576</v>
      </c>
      <c r="BC23" s="12">
        <v>21</v>
      </c>
      <c r="BD23" s="11">
        <v>0</v>
      </c>
      <c r="BE23" s="12">
        <v>42</v>
      </c>
      <c r="BF23" s="11">
        <v>1.4149890066510182</v>
      </c>
      <c r="BG23" s="12">
        <v>36</v>
      </c>
      <c r="BH23" s="11">
        <v>0</v>
      </c>
    </row>
    <row r="24" spans="2:60" ht="20.100000000000001" customHeight="1" x14ac:dyDescent="0.25">
      <c r="B24" s="10">
        <v>44742</v>
      </c>
      <c r="C24" s="12">
        <v>96</v>
      </c>
      <c r="D24" s="11">
        <v>7.8496526668581605</v>
      </c>
      <c r="E24" s="12">
        <v>96</v>
      </c>
      <c r="F24" s="11">
        <v>7.16633702106874</v>
      </c>
      <c r="G24" s="12">
        <v>94</v>
      </c>
      <c r="H24" s="11">
        <v>9.3725479274474974</v>
      </c>
      <c r="I24" s="12">
        <v>94</v>
      </c>
      <c r="J24" s="11">
        <v>0.8398239371181464</v>
      </c>
      <c r="K24" s="12">
        <v>97</v>
      </c>
      <c r="L24" s="11">
        <v>56.5979388725926</v>
      </c>
      <c r="M24" s="12">
        <v>94</v>
      </c>
      <c r="N24" s="11">
        <v>7.6344887287340404</v>
      </c>
      <c r="O24" s="12">
        <v>77</v>
      </c>
      <c r="P24" s="11">
        <v>1.8599860669713351</v>
      </c>
      <c r="Q24" s="12">
        <v>98</v>
      </c>
      <c r="R24" s="11">
        <v>5.7764925289216222</v>
      </c>
      <c r="S24" s="12">
        <v>95</v>
      </c>
      <c r="T24" s="11">
        <v>2.9027322502878627</v>
      </c>
      <c r="V24" s="34">
        <v>44742</v>
      </c>
      <c r="W24" s="25">
        <v>30</v>
      </c>
      <c r="X24" s="32">
        <v>2.7357041169911169</v>
      </c>
      <c r="Y24" s="25">
        <v>30</v>
      </c>
      <c r="Z24" s="32">
        <v>6.3832789762745463</v>
      </c>
      <c r="AA24" s="25">
        <v>28</v>
      </c>
      <c r="AB24" s="32">
        <v>6.5030049716064315</v>
      </c>
      <c r="AC24" s="25">
        <v>28</v>
      </c>
      <c r="AD24" s="32">
        <v>0.51173343879239463</v>
      </c>
      <c r="AE24" s="25">
        <v>30</v>
      </c>
      <c r="AF24" s="32">
        <v>62.845469579885396</v>
      </c>
      <c r="AG24" s="25">
        <v>30</v>
      </c>
      <c r="AH24" s="32">
        <v>8.2083078019971154</v>
      </c>
      <c r="AI24" s="25">
        <v>24</v>
      </c>
      <c r="AJ24" s="32">
        <v>2.1952336644042001</v>
      </c>
      <c r="AK24" s="25">
        <v>29</v>
      </c>
      <c r="AL24" s="32">
        <v>7.1780004818215657</v>
      </c>
      <c r="AM24" s="25">
        <v>29</v>
      </c>
      <c r="AN24" s="33">
        <v>3.4392669682272281</v>
      </c>
      <c r="AP24" s="10">
        <v>44742</v>
      </c>
      <c r="AQ24" s="12">
        <v>40</v>
      </c>
      <c r="AR24" s="11">
        <v>21.156673990496618</v>
      </c>
      <c r="AS24" s="12">
        <v>40</v>
      </c>
      <c r="AT24" s="11">
        <v>18.984508301286041</v>
      </c>
      <c r="AU24" s="12">
        <v>38</v>
      </c>
      <c r="AV24" s="11">
        <v>14.800683962512062</v>
      </c>
      <c r="AW24" s="12">
        <v>41</v>
      </c>
      <c r="AX24" s="11">
        <v>6.2454894625649997</v>
      </c>
      <c r="AY24" s="12">
        <v>33</v>
      </c>
      <c r="AZ24" s="11">
        <v>37.179888229048672</v>
      </c>
      <c r="BA24" s="12">
        <v>32</v>
      </c>
      <c r="BB24" s="11">
        <v>0.55841468879920575</v>
      </c>
      <c r="BC24" s="12">
        <v>21</v>
      </c>
      <c r="BD24" s="11">
        <v>0</v>
      </c>
      <c r="BE24" s="12">
        <v>42</v>
      </c>
      <c r="BF24" s="11">
        <v>1.0743413652924236</v>
      </c>
      <c r="BG24" s="12">
        <v>42</v>
      </c>
      <c r="BH24" s="11">
        <v>0</v>
      </c>
    </row>
    <row r="25" spans="2:60" ht="20.100000000000001" customHeight="1" x14ac:dyDescent="0.25"/>
  </sheetData>
  <mergeCells count="35">
    <mergeCell ref="Q7:R7"/>
    <mergeCell ref="S7:T7"/>
    <mergeCell ref="C6:T6"/>
    <mergeCell ref="G7:H7"/>
    <mergeCell ref="I7:J7"/>
    <mergeCell ref="K7:L7"/>
    <mergeCell ref="M7:N7"/>
    <mergeCell ref="O7:P7"/>
    <mergeCell ref="C8:T8"/>
    <mergeCell ref="W5:AN5"/>
    <mergeCell ref="W7:X7"/>
    <mergeCell ref="Y7:Z7"/>
    <mergeCell ref="AA7:AB7"/>
    <mergeCell ref="AC7:AD7"/>
    <mergeCell ref="AE7:AF7"/>
    <mergeCell ref="AG7:AH7"/>
    <mergeCell ref="AI7:AJ7"/>
    <mergeCell ref="AK7:AL7"/>
    <mergeCell ref="AM7:AN7"/>
    <mergeCell ref="W6:AN6"/>
    <mergeCell ref="W8:AN8"/>
    <mergeCell ref="C5:T5"/>
    <mergeCell ref="C7:D7"/>
    <mergeCell ref="E7:F7"/>
    <mergeCell ref="AQ8:BH8"/>
    <mergeCell ref="AQ5:BH5"/>
    <mergeCell ref="AQ6:AR7"/>
    <mergeCell ref="AS6:AT7"/>
    <mergeCell ref="AU6:AV7"/>
    <mergeCell ref="AW6:AX7"/>
    <mergeCell ref="AY6:AZ7"/>
    <mergeCell ref="BA6:BB7"/>
    <mergeCell ref="BC6:BD7"/>
    <mergeCell ref="BE6:BF7"/>
    <mergeCell ref="BG6:BH7"/>
  </mergeCells>
  <hyperlinks>
    <hyperlink ref="A4" location="'List of contents'!A1" tooltip="Changes view to 'List of contents' sheet" display="'Back to 'List of contents'" xr:uid="{00000000-0004-0000-4B00-000000000000}"/>
  </hyperlinks>
  <pageMargins left="0.75" right="0.75" top="1" bottom="1" header="0.5" footer="0.5"/>
</worksheet>
</file>

<file path=xl/worksheets/sheet7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5619AB-8645-4F11-8818-4C5DF158B52C}">
  <dimension ref="A1:F35"/>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4" width="10.28515625" customWidth="1"/>
    <col min="5" max="5" width="15.85546875" customWidth="1"/>
    <col min="6" max="6" width="10.28515625" customWidth="1"/>
  </cols>
  <sheetData>
    <row r="1" spans="1:6" ht="20.25" x14ac:dyDescent="0.35">
      <c r="A1" s="4" t="s">
        <v>413</v>
      </c>
    </row>
    <row r="2" spans="1:6" ht="20.100000000000001" customHeight="1" x14ac:dyDescent="0.3">
      <c r="A2" s="5" t="s">
        <v>331</v>
      </c>
    </row>
    <row r="3" spans="1:6" ht="20.100000000000001" customHeight="1" x14ac:dyDescent="0.25">
      <c r="A3" s="2" t="s">
        <v>175</v>
      </c>
    </row>
    <row r="4" spans="1:6" ht="20.100000000000001" customHeight="1" x14ac:dyDescent="0.25">
      <c r="A4" s="3" t="s">
        <v>2</v>
      </c>
    </row>
    <row r="5" spans="1:6" ht="20.100000000000001" customHeight="1" x14ac:dyDescent="0.25"/>
    <row r="6" spans="1:6" ht="57" x14ac:dyDescent="0.25">
      <c r="C6" s="6" t="s">
        <v>414</v>
      </c>
      <c r="E6" s="14"/>
      <c r="F6" s="15" t="s">
        <v>416</v>
      </c>
    </row>
    <row r="7" spans="1:6" ht="24.95" customHeight="1" x14ac:dyDescent="0.25">
      <c r="C7" s="48" t="s">
        <v>415</v>
      </c>
      <c r="E7" s="17"/>
      <c r="F7" s="54" t="s">
        <v>415</v>
      </c>
    </row>
    <row r="8" spans="1:6" ht="24.95" customHeight="1" x14ac:dyDescent="0.25">
      <c r="C8" s="49"/>
      <c r="E8" s="17"/>
      <c r="F8" s="55"/>
    </row>
    <row r="9" spans="1:6" ht="20.100000000000001" customHeight="1" x14ac:dyDescent="0.25">
      <c r="E9" s="17"/>
      <c r="F9" s="37"/>
    </row>
    <row r="10" spans="1:6" ht="20.100000000000001" customHeight="1" x14ac:dyDescent="0.25">
      <c r="B10" s="10">
        <v>40908</v>
      </c>
      <c r="C10" s="11">
        <v>178.6796995224785</v>
      </c>
      <c r="E10" s="21">
        <v>42185</v>
      </c>
      <c r="F10" s="23">
        <v>196.22721651891939</v>
      </c>
    </row>
    <row r="11" spans="1:6" ht="20.100000000000001" customHeight="1" x14ac:dyDescent="0.25">
      <c r="B11" s="10">
        <v>41090</v>
      </c>
      <c r="C11" s="11">
        <v>171.92366425362556</v>
      </c>
      <c r="E11" s="21">
        <v>42369</v>
      </c>
      <c r="F11" s="23">
        <v>167.71874416268656</v>
      </c>
    </row>
    <row r="12" spans="1:6" ht="20.100000000000001" customHeight="1" x14ac:dyDescent="0.25">
      <c r="B12" s="10">
        <v>41274</v>
      </c>
      <c r="C12" s="11">
        <v>201.00933441667581</v>
      </c>
      <c r="E12" s="21">
        <v>42551</v>
      </c>
      <c r="F12" s="23">
        <v>214.49523911779184</v>
      </c>
    </row>
    <row r="13" spans="1:6" ht="20.100000000000001" customHeight="1" x14ac:dyDescent="0.25">
      <c r="B13" s="10">
        <v>41455</v>
      </c>
      <c r="C13" s="11">
        <v>190.7138458000735</v>
      </c>
      <c r="E13" s="21">
        <v>42735</v>
      </c>
      <c r="F13" s="23">
        <v>213.37547764679181</v>
      </c>
    </row>
    <row r="14" spans="1:6" ht="20.100000000000001" customHeight="1" x14ac:dyDescent="0.25">
      <c r="B14" s="10">
        <v>41639</v>
      </c>
      <c r="C14" s="11">
        <v>204.18350528477984</v>
      </c>
      <c r="E14" s="21">
        <v>42916</v>
      </c>
      <c r="F14" s="23">
        <v>238.73817458760792</v>
      </c>
    </row>
    <row r="15" spans="1:6" ht="20.100000000000001" customHeight="1" x14ac:dyDescent="0.25">
      <c r="B15" s="10">
        <v>41820</v>
      </c>
      <c r="C15" s="11">
        <v>236.09437222237807</v>
      </c>
      <c r="E15" s="21">
        <v>43100</v>
      </c>
      <c r="F15" s="23">
        <v>245.27047223951649</v>
      </c>
    </row>
    <row r="16" spans="1:6" ht="20.100000000000001" customHeight="1" x14ac:dyDescent="0.25">
      <c r="B16" s="10">
        <v>42004</v>
      </c>
      <c r="C16" s="11">
        <v>181.24333986020557</v>
      </c>
      <c r="E16" s="21">
        <v>43281</v>
      </c>
      <c r="F16" s="23">
        <v>276.69712560743693</v>
      </c>
    </row>
    <row r="17" spans="2:6" ht="20.100000000000001" customHeight="1" x14ac:dyDescent="0.25">
      <c r="B17" s="10">
        <v>42185</v>
      </c>
      <c r="C17" s="11">
        <v>213.94770362474031</v>
      </c>
      <c r="E17" s="21">
        <v>43465</v>
      </c>
      <c r="F17" s="23">
        <v>253.03659965332682</v>
      </c>
    </row>
    <row r="18" spans="2:6" ht="20.100000000000001" customHeight="1" x14ac:dyDescent="0.25">
      <c r="B18" s="10">
        <v>42369</v>
      </c>
      <c r="C18" s="11">
        <v>186.20061161146131</v>
      </c>
      <c r="E18" s="21">
        <v>43646</v>
      </c>
      <c r="F18" s="23">
        <v>273.95204544283217</v>
      </c>
    </row>
    <row r="19" spans="2:6" ht="20.100000000000001" customHeight="1" x14ac:dyDescent="0.25">
      <c r="B19" s="10">
        <v>42551</v>
      </c>
      <c r="C19" s="11">
        <v>206.22678565780444</v>
      </c>
      <c r="E19" s="21">
        <v>43830</v>
      </c>
      <c r="F19" s="23">
        <v>276.60829444599153</v>
      </c>
    </row>
    <row r="20" spans="2:6" ht="20.100000000000001" customHeight="1" x14ac:dyDescent="0.25">
      <c r="B20" s="10">
        <v>42735</v>
      </c>
      <c r="C20" s="11">
        <v>204.62924698544049</v>
      </c>
      <c r="E20" s="21">
        <v>44012</v>
      </c>
      <c r="F20" s="23">
        <v>155.47388305187658</v>
      </c>
    </row>
    <row r="21" spans="2:6" ht="20.100000000000001" customHeight="1" x14ac:dyDescent="0.25">
      <c r="B21" s="10">
        <v>42916</v>
      </c>
      <c r="C21" s="11">
        <v>244.49147243874987</v>
      </c>
      <c r="E21" s="21">
        <v>44196</v>
      </c>
      <c r="F21" s="23">
        <v>181.31525673885136</v>
      </c>
    </row>
    <row r="22" spans="2:6" ht="20.100000000000001" customHeight="1" x14ac:dyDescent="0.25">
      <c r="B22" s="10">
        <v>43100</v>
      </c>
      <c r="C22" s="11">
        <v>220.85029875784977</v>
      </c>
      <c r="E22" s="21">
        <v>44377</v>
      </c>
      <c r="F22" s="23">
        <v>288.95037049497745</v>
      </c>
    </row>
    <row r="23" spans="2:6" ht="20.100000000000001" customHeight="1" x14ac:dyDescent="0.25">
      <c r="B23" s="10">
        <v>43281</v>
      </c>
      <c r="C23" s="11">
        <v>244.31495409876979</v>
      </c>
      <c r="E23" s="21">
        <v>44561</v>
      </c>
      <c r="F23" s="23">
        <v>348.73945963042371</v>
      </c>
    </row>
    <row r="24" spans="2:6" ht="20.100000000000001" customHeight="1" x14ac:dyDescent="0.25">
      <c r="B24" s="10">
        <v>43465</v>
      </c>
      <c r="C24" s="11">
        <v>250.80156809824263</v>
      </c>
      <c r="E24" s="21">
        <v>44742</v>
      </c>
      <c r="F24" s="23">
        <v>233.69285622689483</v>
      </c>
    </row>
    <row r="25" spans="2:6" ht="20.100000000000001" customHeight="1" x14ac:dyDescent="0.25">
      <c r="B25" s="10">
        <v>43646</v>
      </c>
      <c r="C25" s="11">
        <v>269.62242968222165</v>
      </c>
      <c r="E25" s="17"/>
      <c r="F25" s="23"/>
    </row>
    <row r="26" spans="2:6" ht="20.100000000000001" customHeight="1" x14ac:dyDescent="0.25">
      <c r="B26" s="10">
        <v>43830</v>
      </c>
      <c r="C26" s="11">
        <v>280.32402901160361</v>
      </c>
      <c r="E26" s="24" t="s">
        <v>8</v>
      </c>
      <c r="F26" s="26">
        <v>44</v>
      </c>
    </row>
    <row r="27" spans="2:6" ht="20.100000000000001" customHeight="1" x14ac:dyDescent="0.25">
      <c r="B27" s="10">
        <v>44012</v>
      </c>
      <c r="C27" s="11">
        <v>181.91013639800536</v>
      </c>
      <c r="F27" s="13"/>
    </row>
    <row r="28" spans="2:6" ht="20.100000000000001" customHeight="1" x14ac:dyDescent="0.25">
      <c r="B28" s="10">
        <v>44196</v>
      </c>
      <c r="C28" s="11">
        <v>228.08516202053517</v>
      </c>
    </row>
    <row r="29" spans="2:6" ht="20.100000000000001" customHeight="1" x14ac:dyDescent="0.25">
      <c r="B29" s="10">
        <v>44377</v>
      </c>
      <c r="C29" s="11">
        <v>287.40554151231856</v>
      </c>
    </row>
    <row r="30" spans="2:6" ht="20.100000000000001" customHeight="1" x14ac:dyDescent="0.25">
      <c r="B30" s="10">
        <v>44561</v>
      </c>
      <c r="C30" s="11">
        <v>381.67060203688271</v>
      </c>
    </row>
    <row r="31" spans="2:6" ht="20.100000000000001" customHeight="1" x14ac:dyDescent="0.25">
      <c r="B31" s="10">
        <v>44742</v>
      </c>
      <c r="C31" s="11">
        <v>228.39329369177725</v>
      </c>
    </row>
    <row r="32" spans="2:6" ht="20.100000000000001" customHeight="1" x14ac:dyDescent="0.25">
      <c r="C32" s="11"/>
    </row>
    <row r="33" spans="2:3" ht="20.100000000000001" customHeight="1" x14ac:dyDescent="0.25">
      <c r="B33" t="s">
        <v>8</v>
      </c>
      <c r="C33" s="12">
        <v>22</v>
      </c>
    </row>
    <row r="34" spans="2:3" ht="20.100000000000001" customHeight="1" x14ac:dyDescent="0.25">
      <c r="C34" s="13"/>
    </row>
    <row r="35" spans="2:3" ht="20.100000000000001" customHeight="1" x14ac:dyDescent="0.25"/>
  </sheetData>
  <mergeCells count="2">
    <mergeCell ref="C7:C8"/>
    <mergeCell ref="F7:F8"/>
  </mergeCells>
  <hyperlinks>
    <hyperlink ref="A4" location="'List of contents'!A1" tooltip="Changes view to 'List of contents' sheet" display="'Back to 'List of contents'" xr:uid="{00000000-0004-0000-4C00-000000000000}"/>
  </hyperlinks>
  <pageMargins left="0.75" right="0.75" top="1" bottom="1" header="0.5" footer="0.5"/>
</worksheet>
</file>

<file path=xl/worksheets/sheet7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85646DB-5FE8-432E-8C09-23C7E186521C}">
  <dimension ref="A1:J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0" width="10.28515625" customWidth="1"/>
  </cols>
  <sheetData>
    <row r="1" spans="1:10" ht="22.5" x14ac:dyDescent="0.35">
      <c r="A1" s="4" t="s">
        <v>417</v>
      </c>
    </row>
    <row r="2" spans="1:10" ht="20.100000000000001" customHeight="1" x14ac:dyDescent="0.3">
      <c r="A2" s="27"/>
    </row>
    <row r="3" spans="1:10" ht="20.100000000000001" customHeight="1" x14ac:dyDescent="0.25">
      <c r="A3" s="2" t="s">
        <v>292</v>
      </c>
    </row>
    <row r="4" spans="1:10" ht="20.100000000000001" customHeight="1" x14ac:dyDescent="0.25">
      <c r="A4" s="3" t="s">
        <v>2</v>
      </c>
    </row>
    <row r="5" spans="1:10" ht="20.100000000000001" customHeight="1" x14ac:dyDescent="0.25"/>
    <row r="6" spans="1:10" x14ac:dyDescent="0.25">
      <c r="C6" s="46" t="s">
        <v>418</v>
      </c>
      <c r="D6" s="47"/>
      <c r="E6" s="47"/>
      <c r="G6" s="14"/>
      <c r="H6" s="52" t="s">
        <v>419</v>
      </c>
      <c r="I6" s="53"/>
      <c r="J6" s="53"/>
    </row>
    <row r="7" spans="1:10" ht="24.95" customHeight="1" x14ac:dyDescent="0.25">
      <c r="C7" s="48" t="s">
        <v>18</v>
      </c>
      <c r="D7" s="48" t="s">
        <v>30</v>
      </c>
      <c r="E7" s="48" t="s">
        <v>55</v>
      </c>
      <c r="G7" s="17"/>
      <c r="H7" s="54" t="s">
        <v>18</v>
      </c>
      <c r="I7" s="54" t="s">
        <v>30</v>
      </c>
      <c r="J7" s="54" t="s">
        <v>55</v>
      </c>
    </row>
    <row r="8" spans="1:10" ht="24.95" customHeight="1" x14ac:dyDescent="0.25">
      <c r="C8" s="49"/>
      <c r="D8" s="49"/>
      <c r="E8" s="49"/>
      <c r="G8" s="17"/>
      <c r="H8" s="55"/>
      <c r="I8" s="55"/>
      <c r="J8" s="55"/>
    </row>
    <row r="9" spans="1:10" ht="20.100000000000001" customHeight="1" x14ac:dyDescent="0.25">
      <c r="C9" s="50" t="s">
        <v>7</v>
      </c>
      <c r="D9" s="47"/>
      <c r="E9" s="47"/>
      <c r="G9" s="17"/>
      <c r="H9" s="63" t="s">
        <v>7</v>
      </c>
      <c r="I9" s="53"/>
      <c r="J9" s="53"/>
    </row>
    <row r="10" spans="1:10" ht="20.100000000000001" customHeight="1" x14ac:dyDescent="0.25">
      <c r="B10" t="s">
        <v>86</v>
      </c>
      <c r="C10" s="11">
        <v>50.582989356002564</v>
      </c>
      <c r="D10" s="11">
        <v>56.462575424312398</v>
      </c>
      <c r="E10" s="11">
        <v>3.4711000936261707</v>
      </c>
      <c r="G10" s="17" t="s">
        <v>86</v>
      </c>
      <c r="H10" s="29">
        <v>1.7785639238206703</v>
      </c>
      <c r="I10" s="29">
        <v>1.8676049600444544</v>
      </c>
      <c r="J10" s="30">
        <v>8.2275279360746426E-2</v>
      </c>
    </row>
    <row r="11" spans="1:10" ht="20.100000000000001" customHeight="1" x14ac:dyDescent="0.25">
      <c r="B11" t="s">
        <v>87</v>
      </c>
      <c r="C11" s="11">
        <v>362.54569051979388</v>
      </c>
      <c r="D11" s="11">
        <v>221.92047904294853</v>
      </c>
      <c r="E11" s="11">
        <v>80.864100233323313</v>
      </c>
      <c r="G11" s="17" t="s">
        <v>87</v>
      </c>
      <c r="H11" s="22">
        <v>21.425054029979222</v>
      </c>
      <c r="I11" s="22">
        <v>21.425054029979222</v>
      </c>
      <c r="J11" s="23">
        <v>2.1423793160250439</v>
      </c>
    </row>
    <row r="12" spans="1:10" ht="20.100000000000001" customHeight="1" x14ac:dyDescent="0.25">
      <c r="B12" t="s">
        <v>88</v>
      </c>
      <c r="C12" s="11">
        <v>110.00600970315224</v>
      </c>
      <c r="D12" s="11">
        <v>110.43950397987098</v>
      </c>
      <c r="E12" s="11">
        <v>10.928961772075136</v>
      </c>
      <c r="G12" s="17" t="s">
        <v>88</v>
      </c>
      <c r="H12" s="22">
        <v>4.6526218384775131</v>
      </c>
      <c r="I12" s="22">
        <v>6.6106544498196653</v>
      </c>
      <c r="J12" s="23">
        <v>0.2102140445778819</v>
      </c>
    </row>
    <row r="13" spans="1:10" ht="20.100000000000001" customHeight="1" x14ac:dyDescent="0.25">
      <c r="B13" t="s">
        <v>89</v>
      </c>
      <c r="C13" s="11">
        <v>37.904118195713963</v>
      </c>
      <c r="D13" s="11">
        <v>48.882227452059354</v>
      </c>
      <c r="E13" s="11">
        <v>-12.491726039457395</v>
      </c>
      <c r="G13" s="17" t="s">
        <v>89</v>
      </c>
      <c r="H13" s="22">
        <v>1.2335746405144707</v>
      </c>
      <c r="I13" s="22">
        <v>2.2373215854295276</v>
      </c>
      <c r="J13" s="23">
        <v>-0.22778241691239154</v>
      </c>
    </row>
    <row r="14" spans="1:10" ht="20.100000000000001" customHeight="1" x14ac:dyDescent="0.25">
      <c r="B14" t="s">
        <v>90</v>
      </c>
      <c r="C14" s="11">
        <v>0.38059605537629482</v>
      </c>
      <c r="D14" s="11">
        <v>-13.973245367266777</v>
      </c>
      <c r="E14" s="11">
        <v>-45.024449736469975</v>
      </c>
      <c r="G14" s="17" t="s">
        <v>90</v>
      </c>
      <c r="H14" s="22">
        <v>1.5083564280848826E-2</v>
      </c>
      <c r="I14" s="22">
        <v>-0.27183369836778004</v>
      </c>
      <c r="J14" s="23">
        <v>-0.36111954996463536</v>
      </c>
    </row>
    <row r="15" spans="1:10" ht="20.100000000000001" customHeight="1" x14ac:dyDescent="0.25">
      <c r="B15" t="s">
        <v>91</v>
      </c>
      <c r="C15" s="11">
        <v>-82.050049526338015</v>
      </c>
      <c r="D15" s="11">
        <v>-61.76827458625386</v>
      </c>
      <c r="E15" s="11">
        <v>-90.590943128804469</v>
      </c>
      <c r="G15" s="17" t="s">
        <v>91</v>
      </c>
      <c r="H15" s="22">
        <v>-3.0645699411681901</v>
      </c>
      <c r="I15" s="22">
        <v>-0.91517326001702204</v>
      </c>
      <c r="J15" s="23">
        <v>-3.1263943596779411</v>
      </c>
    </row>
    <row r="16" spans="1:10" ht="20.100000000000001" customHeight="1" x14ac:dyDescent="0.25">
      <c r="C16" s="11"/>
      <c r="D16" s="11"/>
      <c r="E16" s="11"/>
      <c r="G16" s="17"/>
      <c r="H16" s="22"/>
      <c r="I16" s="22"/>
      <c r="J16" s="23"/>
    </row>
    <row r="17" spans="2:10" ht="20.100000000000001" customHeight="1" x14ac:dyDescent="0.25">
      <c r="B17" t="s">
        <v>8</v>
      </c>
      <c r="C17" s="12">
        <v>41</v>
      </c>
      <c r="D17" s="12">
        <v>20</v>
      </c>
      <c r="E17" s="12">
        <v>8</v>
      </c>
      <c r="G17" s="24" t="s">
        <v>8</v>
      </c>
      <c r="H17" s="25">
        <v>41</v>
      </c>
      <c r="I17" s="25">
        <v>20</v>
      </c>
      <c r="J17" s="26">
        <v>8</v>
      </c>
    </row>
    <row r="18" spans="2:10" ht="20.100000000000001" customHeight="1" x14ac:dyDescent="0.25"/>
  </sheetData>
  <mergeCells count="10">
    <mergeCell ref="C6:E6"/>
    <mergeCell ref="C7:C8"/>
    <mergeCell ref="D7:D8"/>
    <mergeCell ref="E7:E8"/>
    <mergeCell ref="C9:E9"/>
    <mergeCell ref="H6:J6"/>
    <mergeCell ref="H7:H8"/>
    <mergeCell ref="I7:I8"/>
    <mergeCell ref="J7:J8"/>
    <mergeCell ref="H9:J9"/>
  </mergeCells>
  <hyperlinks>
    <hyperlink ref="A4" location="'List of contents'!A1" tooltip="Changes view to 'List of contents' sheet" display="'Back to 'List of contents'" xr:uid="{00000000-0004-0000-4D00-000000000000}"/>
  </hyperlinks>
  <pageMargins left="0.75" right="0.75" top="1" bottom="1" header="0.5" footer="0.5"/>
</worksheet>
</file>

<file path=xl/worksheets/sheet7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9DA29F5-A8F9-463C-B85C-21D0C21A0D69}">
  <dimension ref="A1:V13"/>
  <sheetViews>
    <sheetView workbookViewId="0">
      <pane ySplit="9" topLeftCell="A10" activePane="bottomLeft" state="frozen"/>
      <selection pane="bottomLeft" activeCell="A10" sqref="A10"/>
    </sheetView>
  </sheetViews>
  <sheetFormatPr defaultRowHeight="14.25" x14ac:dyDescent="0.25"/>
  <cols>
    <col min="2" max="2" width="14.7109375" customWidth="1"/>
    <col min="3" max="9" width="10.28515625" customWidth="1"/>
    <col min="10" max="10" width="14.7109375" customWidth="1"/>
    <col min="11" max="22" width="10.28515625" customWidth="1"/>
  </cols>
  <sheetData>
    <row r="1" spans="1:22" ht="20.25" x14ac:dyDescent="0.35">
      <c r="A1" s="4" t="s">
        <v>420</v>
      </c>
    </row>
    <row r="2" spans="1:22" ht="20.100000000000001" customHeight="1" x14ac:dyDescent="0.3">
      <c r="A2" s="27"/>
    </row>
    <row r="3" spans="1:22" ht="20.100000000000001" customHeight="1" x14ac:dyDescent="0.25">
      <c r="A3" s="2" t="s">
        <v>175</v>
      </c>
    </row>
    <row r="4" spans="1:22" ht="20.100000000000001" customHeight="1" x14ac:dyDescent="0.25">
      <c r="A4" s="3" t="s">
        <v>2</v>
      </c>
    </row>
    <row r="5" spans="1:22" ht="20.100000000000001" customHeight="1" x14ac:dyDescent="0.25">
      <c r="C5" s="46" t="s">
        <v>421</v>
      </c>
      <c r="D5" s="47"/>
      <c r="E5" s="47"/>
      <c r="F5" s="47"/>
      <c r="G5" s="47"/>
      <c r="H5" s="47"/>
      <c r="J5" s="14"/>
      <c r="K5" s="52" t="s">
        <v>423</v>
      </c>
      <c r="L5" s="53"/>
      <c r="M5" s="53"/>
      <c r="N5" s="53"/>
      <c r="O5" s="53"/>
      <c r="P5" s="53"/>
      <c r="Q5" s="53"/>
      <c r="R5" s="53"/>
      <c r="S5" s="53"/>
      <c r="T5" s="53"/>
      <c r="U5" s="53"/>
      <c r="V5" s="53"/>
    </row>
    <row r="6" spans="1:22" ht="20.100000000000001" customHeight="1" x14ac:dyDescent="0.25">
      <c r="C6" s="48" t="s">
        <v>336</v>
      </c>
      <c r="D6" s="59"/>
      <c r="E6" s="48" t="s">
        <v>422</v>
      </c>
      <c r="F6" s="59"/>
      <c r="G6" s="48" t="s">
        <v>82</v>
      </c>
      <c r="H6" s="59"/>
      <c r="J6" s="17"/>
      <c r="K6" s="54" t="s">
        <v>336</v>
      </c>
      <c r="L6" s="54"/>
      <c r="M6" s="54"/>
      <c r="N6" s="54"/>
      <c r="O6" s="54"/>
      <c r="P6" s="73"/>
      <c r="Q6" s="74" t="s">
        <v>422</v>
      </c>
      <c r="R6" s="54"/>
      <c r="S6" s="54"/>
      <c r="T6" s="54"/>
      <c r="U6" s="54"/>
      <c r="V6" s="54"/>
    </row>
    <row r="7" spans="1:22" ht="24.95" customHeight="1" x14ac:dyDescent="0.25">
      <c r="C7" s="49"/>
      <c r="D7" s="60"/>
      <c r="E7" s="49"/>
      <c r="F7" s="60"/>
      <c r="G7" s="49"/>
      <c r="H7" s="60"/>
      <c r="J7" s="17"/>
      <c r="K7" s="55" t="s">
        <v>424</v>
      </c>
      <c r="L7" s="62"/>
      <c r="M7" s="55" t="s">
        <v>425</v>
      </c>
      <c r="N7" s="62"/>
      <c r="O7" s="55" t="s">
        <v>426</v>
      </c>
      <c r="P7" s="71"/>
      <c r="Q7" s="72" t="s">
        <v>427</v>
      </c>
      <c r="R7" s="62"/>
      <c r="S7" s="55" t="s">
        <v>428</v>
      </c>
      <c r="T7" s="62"/>
      <c r="U7" s="55" t="s">
        <v>426</v>
      </c>
      <c r="V7" s="62"/>
    </row>
    <row r="8" spans="1:22" ht="24.95" customHeight="1" x14ac:dyDescent="0.25">
      <c r="C8" s="50" t="s">
        <v>7</v>
      </c>
      <c r="D8" s="47"/>
      <c r="E8" s="47"/>
      <c r="F8" s="47"/>
      <c r="G8" s="47"/>
      <c r="H8" s="51"/>
      <c r="J8" s="17"/>
      <c r="K8" s="63" t="s">
        <v>7</v>
      </c>
      <c r="L8" s="53"/>
      <c r="M8" s="53"/>
      <c r="N8" s="53"/>
      <c r="O8" s="53"/>
      <c r="P8" s="53"/>
      <c r="Q8" s="53"/>
      <c r="R8" s="53"/>
      <c r="S8" s="53"/>
      <c r="T8" s="53"/>
      <c r="U8" s="53"/>
      <c r="V8" s="64"/>
    </row>
    <row r="9" spans="1:22" ht="28.5" x14ac:dyDescent="0.25">
      <c r="C9" s="7" t="s">
        <v>8</v>
      </c>
      <c r="D9" s="7" t="s">
        <v>43</v>
      </c>
      <c r="E9" s="7" t="s">
        <v>8</v>
      </c>
      <c r="F9" s="7" t="s">
        <v>43</v>
      </c>
      <c r="G9" s="7" t="s">
        <v>8</v>
      </c>
      <c r="H9" s="7" t="s">
        <v>43</v>
      </c>
      <c r="J9" s="17"/>
      <c r="K9" s="18" t="s">
        <v>8</v>
      </c>
      <c r="L9" s="18" t="s">
        <v>43</v>
      </c>
      <c r="M9" s="18" t="s">
        <v>8</v>
      </c>
      <c r="N9" s="18" t="s">
        <v>43</v>
      </c>
      <c r="O9" s="18" t="s">
        <v>8</v>
      </c>
      <c r="P9" s="18" t="s">
        <v>43</v>
      </c>
      <c r="Q9" s="18" t="s">
        <v>8</v>
      </c>
      <c r="R9" s="18" t="s">
        <v>43</v>
      </c>
      <c r="S9" s="18" t="s">
        <v>8</v>
      </c>
      <c r="T9" s="18" t="s">
        <v>43</v>
      </c>
      <c r="U9" s="18" t="s">
        <v>8</v>
      </c>
      <c r="V9" s="18" t="s">
        <v>43</v>
      </c>
    </row>
    <row r="10" spans="1:22" ht="20.100000000000001" customHeight="1" x14ac:dyDescent="0.25">
      <c r="B10" t="s">
        <v>18</v>
      </c>
      <c r="C10" s="12">
        <v>41</v>
      </c>
      <c r="D10" s="11">
        <v>37.432688643694348</v>
      </c>
      <c r="E10" s="12">
        <v>41</v>
      </c>
      <c r="F10" s="11">
        <v>61.539846539576274</v>
      </c>
      <c r="G10" s="12">
        <v>41</v>
      </c>
      <c r="H10" s="11">
        <v>1.0274648167293783</v>
      </c>
      <c r="J10" s="17" t="s">
        <v>18</v>
      </c>
      <c r="K10" s="28">
        <v>41</v>
      </c>
      <c r="L10" s="29">
        <v>34.4940507627473</v>
      </c>
      <c r="M10" s="28">
        <v>41</v>
      </c>
      <c r="N10" s="29">
        <v>3.163699896490682</v>
      </c>
      <c r="O10" s="28">
        <v>41</v>
      </c>
      <c r="P10" s="29">
        <v>15.250960425881333</v>
      </c>
      <c r="Q10" s="28">
        <v>41</v>
      </c>
      <c r="R10" s="29">
        <v>18.740281559319875</v>
      </c>
      <c r="S10" s="28">
        <v>41</v>
      </c>
      <c r="T10" s="29">
        <v>16.659235498150434</v>
      </c>
      <c r="U10" s="28">
        <v>41</v>
      </c>
      <c r="V10" s="30">
        <v>11.691771857410385</v>
      </c>
    </row>
    <row r="11" spans="1:22" ht="20.100000000000001" customHeight="1" x14ac:dyDescent="0.25">
      <c r="B11" t="s">
        <v>30</v>
      </c>
      <c r="C11" s="12">
        <v>20</v>
      </c>
      <c r="D11" s="11">
        <v>33.785739447283639</v>
      </c>
      <c r="E11" s="12">
        <v>20</v>
      </c>
      <c r="F11" s="11">
        <v>64.946970227368055</v>
      </c>
      <c r="G11" s="12">
        <v>20</v>
      </c>
      <c r="H11" s="11">
        <v>1.2672903253483143</v>
      </c>
      <c r="J11" s="17" t="s">
        <v>30</v>
      </c>
      <c r="K11" s="31">
        <v>20</v>
      </c>
      <c r="L11" s="22">
        <v>32.493755827326197</v>
      </c>
      <c r="M11" s="31">
        <v>20</v>
      </c>
      <c r="N11" s="22">
        <v>3.661288748349492</v>
      </c>
      <c r="O11" s="31">
        <v>20</v>
      </c>
      <c r="P11" s="22">
        <v>15.71905822495674</v>
      </c>
      <c r="Q11" s="31">
        <v>20</v>
      </c>
      <c r="R11" s="22">
        <v>19.611133201862572</v>
      </c>
      <c r="S11" s="31">
        <v>20</v>
      </c>
      <c r="T11" s="22">
        <v>16.757949587403527</v>
      </c>
      <c r="U11" s="31">
        <v>20</v>
      </c>
      <c r="V11" s="23">
        <v>11.756814410101468</v>
      </c>
    </row>
    <row r="12" spans="1:22" ht="20.100000000000001" customHeight="1" x14ac:dyDescent="0.25">
      <c r="B12" t="s">
        <v>55</v>
      </c>
      <c r="C12" s="12">
        <v>8</v>
      </c>
      <c r="D12" s="11">
        <v>74.670643904666449</v>
      </c>
      <c r="E12" s="12">
        <v>8</v>
      </c>
      <c r="F12" s="11">
        <v>25.329356095333555</v>
      </c>
      <c r="G12" s="12">
        <v>8</v>
      </c>
      <c r="H12" s="11">
        <v>0</v>
      </c>
      <c r="J12" s="24" t="s">
        <v>55</v>
      </c>
      <c r="K12" s="25">
        <v>8</v>
      </c>
      <c r="L12" s="32">
        <v>67.213107066912443</v>
      </c>
      <c r="M12" s="25">
        <v>8</v>
      </c>
      <c r="N12" s="32">
        <v>1.0380377774001386</v>
      </c>
      <c r="O12" s="25">
        <v>8</v>
      </c>
      <c r="P12" s="32">
        <v>9.625195628902329</v>
      </c>
      <c r="Q12" s="25">
        <v>8</v>
      </c>
      <c r="R12" s="32">
        <v>9.0791981329080791</v>
      </c>
      <c r="S12" s="25">
        <v>8</v>
      </c>
      <c r="T12" s="32">
        <v>5.0284816306543556</v>
      </c>
      <c r="U12" s="25">
        <v>8</v>
      </c>
      <c r="V12" s="33">
        <v>8.0159797632226599</v>
      </c>
    </row>
    <row r="13" spans="1:22" ht="20.100000000000001" customHeight="1" x14ac:dyDescent="0.25"/>
  </sheetData>
  <mergeCells count="15">
    <mergeCell ref="C5:H5"/>
    <mergeCell ref="C6:D7"/>
    <mergeCell ref="E6:F7"/>
    <mergeCell ref="G6:H7"/>
    <mergeCell ref="C8:H8"/>
    <mergeCell ref="K8:V8"/>
    <mergeCell ref="K5:V5"/>
    <mergeCell ref="K7:L7"/>
    <mergeCell ref="M7:N7"/>
    <mergeCell ref="O7:P7"/>
    <mergeCell ref="Q7:R7"/>
    <mergeCell ref="S7:T7"/>
    <mergeCell ref="U7:V7"/>
    <mergeCell ref="K6:P6"/>
    <mergeCell ref="Q6:V6"/>
  </mergeCells>
  <hyperlinks>
    <hyperlink ref="A4" location="'List of contents'!A1" tooltip="Changes view to 'List of contents' sheet" display="'Back to 'List of contents'" xr:uid="{00000000-0004-0000-4E00-000000000000}"/>
  </hyperlinks>
  <pageMargins left="0.75" right="0.75" top="1" bottom="1" header="0.5" footer="0.5"/>
</worksheet>
</file>

<file path=xl/worksheets/sheet8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51B62B6-7E6D-4C61-A2A7-763ED5D226FD}">
  <dimension ref="A1:N36"/>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8" width="10.28515625" customWidth="1"/>
    <col min="9" max="9" width="15.85546875" customWidth="1"/>
    <col min="10" max="14" width="10.28515625" customWidth="1"/>
  </cols>
  <sheetData>
    <row r="1" spans="1:14" ht="20.25" x14ac:dyDescent="0.35">
      <c r="A1" s="4" t="s">
        <v>429</v>
      </c>
    </row>
    <row r="2" spans="1:14" ht="20.100000000000001" customHeight="1" x14ac:dyDescent="0.3">
      <c r="A2" s="5" t="s">
        <v>70</v>
      </c>
    </row>
    <row r="3" spans="1:14" ht="20.100000000000001" customHeight="1" x14ac:dyDescent="0.25">
      <c r="A3" s="2" t="s">
        <v>430</v>
      </c>
    </row>
    <row r="4" spans="1:14" ht="20.100000000000001" customHeight="1" x14ac:dyDescent="0.25">
      <c r="A4" s="3" t="s">
        <v>2</v>
      </c>
    </row>
    <row r="5" spans="1:14" ht="20.100000000000001" customHeight="1" x14ac:dyDescent="0.25"/>
    <row r="6" spans="1:14" ht="20.100000000000001" customHeight="1" x14ac:dyDescent="0.25">
      <c r="C6" s="46" t="s">
        <v>431</v>
      </c>
      <c r="D6" s="47"/>
      <c r="E6" s="47"/>
      <c r="F6" s="47"/>
      <c r="G6" s="47"/>
      <c r="I6" s="14"/>
      <c r="J6" s="52" t="s">
        <v>55</v>
      </c>
      <c r="K6" s="53"/>
      <c r="L6" s="53"/>
      <c r="M6" s="53"/>
      <c r="N6" s="53"/>
    </row>
    <row r="7" spans="1:14" ht="24.95" customHeight="1" x14ac:dyDescent="0.25">
      <c r="C7" s="48" t="s">
        <v>432</v>
      </c>
      <c r="D7" s="48" t="s">
        <v>336</v>
      </c>
      <c r="E7" s="48" t="s">
        <v>433</v>
      </c>
      <c r="F7" s="48" t="s">
        <v>434</v>
      </c>
      <c r="G7" s="48" t="s">
        <v>435</v>
      </c>
      <c r="I7" s="17"/>
      <c r="J7" s="54" t="s">
        <v>432</v>
      </c>
      <c r="K7" s="54" t="s">
        <v>336</v>
      </c>
      <c r="L7" s="54" t="s">
        <v>433</v>
      </c>
      <c r="M7" s="54" t="s">
        <v>434</v>
      </c>
      <c r="N7" s="54" t="s">
        <v>435</v>
      </c>
    </row>
    <row r="8" spans="1:14" ht="24.95" customHeight="1" x14ac:dyDescent="0.25">
      <c r="C8" s="49"/>
      <c r="D8" s="49"/>
      <c r="E8" s="49"/>
      <c r="F8" s="49"/>
      <c r="G8" s="49"/>
      <c r="I8" s="17"/>
      <c r="J8" s="55"/>
      <c r="K8" s="55"/>
      <c r="L8" s="55"/>
      <c r="M8" s="55"/>
      <c r="N8" s="55"/>
    </row>
    <row r="9" spans="1:14" ht="20.100000000000001" customHeight="1" x14ac:dyDescent="0.25">
      <c r="I9" s="17"/>
      <c r="J9" s="20"/>
      <c r="K9" s="20"/>
      <c r="L9" s="20"/>
      <c r="M9" s="20"/>
      <c r="N9" s="37"/>
    </row>
    <row r="10" spans="1:14" ht="20.100000000000001" customHeight="1" x14ac:dyDescent="0.25">
      <c r="B10" s="10">
        <v>40724</v>
      </c>
      <c r="C10" s="11">
        <v>100</v>
      </c>
      <c r="D10" s="11">
        <v>2.4979564419122053</v>
      </c>
      <c r="E10" s="11">
        <v>35.234524773714583</v>
      </c>
      <c r="F10" s="11">
        <v>2.0797764870547524</v>
      </c>
      <c r="G10" s="11">
        <v>60.187742297318472</v>
      </c>
      <c r="I10" s="21">
        <v>40724</v>
      </c>
      <c r="J10" s="22">
        <v>100</v>
      </c>
      <c r="K10" s="22">
        <v>19.329217845402962</v>
      </c>
      <c r="L10" s="22">
        <v>58.047147103983477</v>
      </c>
      <c r="M10" s="22">
        <v>8.9790371894831369E-2</v>
      </c>
      <c r="N10" s="23">
        <v>22.53384467871874</v>
      </c>
    </row>
    <row r="11" spans="1:14" ht="20.100000000000001" customHeight="1" x14ac:dyDescent="0.25">
      <c r="B11" s="10">
        <v>40908</v>
      </c>
      <c r="C11" s="11">
        <v>110.61430947657558</v>
      </c>
      <c r="D11" s="11">
        <v>2.2796846355958946</v>
      </c>
      <c r="E11" s="11">
        <v>34.477845320364324</v>
      </c>
      <c r="F11" s="11">
        <v>1.9605037545734931</v>
      </c>
      <c r="G11" s="11">
        <v>61.281966289466283</v>
      </c>
      <c r="I11" s="21">
        <v>40908</v>
      </c>
      <c r="J11" s="22">
        <v>97.430349419177702</v>
      </c>
      <c r="K11" s="22">
        <v>19.934824700614982</v>
      </c>
      <c r="L11" s="22">
        <v>53.063052495875738</v>
      </c>
      <c r="M11" s="22">
        <v>8.6150550406172088E-2</v>
      </c>
      <c r="N11" s="23">
        <v>26.915972253103131</v>
      </c>
    </row>
    <row r="12" spans="1:14" ht="20.100000000000001" customHeight="1" x14ac:dyDescent="0.25">
      <c r="B12" s="10">
        <v>41090</v>
      </c>
      <c r="C12" s="11">
        <v>114.2988939159069</v>
      </c>
      <c r="D12" s="11">
        <v>3.219698398119359</v>
      </c>
      <c r="E12" s="11">
        <v>31.770685620775168</v>
      </c>
      <c r="F12" s="11">
        <v>1.9289998853670893</v>
      </c>
      <c r="G12" s="11">
        <v>63.080616095738392</v>
      </c>
      <c r="I12" s="21">
        <v>41090</v>
      </c>
      <c r="J12" s="22">
        <v>96.724891730237601</v>
      </c>
      <c r="K12" s="22">
        <v>19.750130530254612</v>
      </c>
      <c r="L12" s="22">
        <v>54.188969648745953</v>
      </c>
      <c r="M12" s="22">
        <v>0.14561183700865543</v>
      </c>
      <c r="N12" s="23">
        <v>25.915287983990776</v>
      </c>
    </row>
    <row r="13" spans="1:14" ht="20.100000000000001" customHeight="1" x14ac:dyDescent="0.25">
      <c r="B13" s="10">
        <v>41274</v>
      </c>
      <c r="C13" s="11">
        <v>121.92557327183647</v>
      </c>
      <c r="D13" s="11">
        <v>3.0051868191113464</v>
      </c>
      <c r="E13" s="11">
        <v>29.652169881368053</v>
      </c>
      <c r="F13" s="11">
        <v>1.6714836314570805</v>
      </c>
      <c r="G13" s="11">
        <v>65.671159668063524</v>
      </c>
      <c r="I13" s="21">
        <v>41274</v>
      </c>
      <c r="J13" s="22">
        <v>103.2179076550388</v>
      </c>
      <c r="K13" s="22">
        <v>18.866142064875614</v>
      </c>
      <c r="L13" s="22">
        <v>54.326175130888267</v>
      </c>
      <c r="M13" s="22">
        <v>0.18853764730904016</v>
      </c>
      <c r="N13" s="23">
        <v>26.619145156927061</v>
      </c>
    </row>
    <row r="14" spans="1:14" ht="20.100000000000001" customHeight="1" x14ac:dyDescent="0.25">
      <c r="B14" s="10">
        <v>41455</v>
      </c>
      <c r="C14" s="11">
        <v>147.8176562955139</v>
      </c>
      <c r="D14" s="11">
        <v>16.354936053191764</v>
      </c>
      <c r="E14" s="11">
        <v>23.39467724150283</v>
      </c>
      <c r="F14" s="11">
        <v>0.97323257870418867</v>
      </c>
      <c r="G14" s="11">
        <v>59.277154126601204</v>
      </c>
      <c r="I14" s="21">
        <v>41455</v>
      </c>
      <c r="J14" s="22">
        <v>105.40149142127666</v>
      </c>
      <c r="K14" s="22">
        <v>18.395273611428241</v>
      </c>
      <c r="L14" s="22">
        <v>53.767299445862889</v>
      </c>
      <c r="M14" s="22">
        <v>0.17454599107128205</v>
      </c>
      <c r="N14" s="23">
        <v>27.662880951637597</v>
      </c>
    </row>
    <row r="15" spans="1:14" ht="20.100000000000001" customHeight="1" x14ac:dyDescent="0.25">
      <c r="B15" s="10">
        <v>41639</v>
      </c>
      <c r="C15" s="11">
        <v>156.55651351195209</v>
      </c>
      <c r="D15" s="11">
        <v>16.683184801301444</v>
      </c>
      <c r="E15" s="11">
        <v>21.371587364761897</v>
      </c>
      <c r="F15" s="11">
        <v>0.84156485069094744</v>
      </c>
      <c r="G15" s="11">
        <v>61.103662983245712</v>
      </c>
      <c r="I15" s="21">
        <v>41639</v>
      </c>
      <c r="J15" s="22">
        <v>100.76524215451485</v>
      </c>
      <c r="K15" s="22">
        <v>13.260502633485732</v>
      </c>
      <c r="L15" s="22">
        <v>61.108268165590665</v>
      </c>
      <c r="M15" s="22">
        <v>0.22719698349135251</v>
      </c>
      <c r="N15" s="23">
        <v>25.404032217432253</v>
      </c>
    </row>
    <row r="16" spans="1:14" ht="20.100000000000001" customHeight="1" x14ac:dyDescent="0.25">
      <c r="B16" s="10">
        <v>41820</v>
      </c>
      <c r="C16" s="11">
        <v>171.40537662924231</v>
      </c>
      <c r="D16" s="11">
        <v>1.6840097678993056</v>
      </c>
      <c r="E16" s="11">
        <v>32.348674756279379</v>
      </c>
      <c r="F16" s="11">
        <v>0.90823342097410853</v>
      </c>
      <c r="G16" s="11">
        <v>65.059082054847195</v>
      </c>
      <c r="I16" s="21">
        <v>41820</v>
      </c>
      <c r="J16" s="22">
        <v>100.62219054625487</v>
      </c>
      <c r="K16" s="22">
        <v>13.470773148935573</v>
      </c>
      <c r="L16" s="22">
        <v>59.247879375063015</v>
      </c>
      <c r="M16" s="22">
        <v>1.2472881429934106</v>
      </c>
      <c r="N16" s="23">
        <v>26.034059333008003</v>
      </c>
    </row>
    <row r="17" spans="2:14" ht="20.100000000000001" customHeight="1" x14ac:dyDescent="0.25">
      <c r="B17" s="10">
        <v>42004</v>
      </c>
      <c r="C17" s="11">
        <v>192.60305103630378</v>
      </c>
      <c r="D17" s="11">
        <v>1.6164400315661087</v>
      </c>
      <c r="E17" s="11">
        <v>32.110896765942314</v>
      </c>
      <c r="F17" s="11">
        <v>0.76483696236175147</v>
      </c>
      <c r="G17" s="11">
        <v>65.50782624012983</v>
      </c>
      <c r="I17" s="21">
        <v>42004</v>
      </c>
      <c r="J17" s="22">
        <v>104.84483125424038</v>
      </c>
      <c r="K17" s="22">
        <v>12.2279876449073</v>
      </c>
      <c r="L17" s="22">
        <v>61.368623019574187</v>
      </c>
      <c r="M17" s="22">
        <v>0.28855997283972373</v>
      </c>
      <c r="N17" s="23">
        <v>26.114829362678798</v>
      </c>
    </row>
    <row r="18" spans="2:14" ht="20.100000000000001" customHeight="1" x14ac:dyDescent="0.25">
      <c r="B18" s="10">
        <v>42185</v>
      </c>
      <c r="C18" s="11">
        <v>210.62870947667247</v>
      </c>
      <c r="D18" s="11">
        <v>1.7019135998948089</v>
      </c>
      <c r="E18" s="11">
        <v>31.589628475338177</v>
      </c>
      <c r="F18" s="11">
        <v>0.72768861812080954</v>
      </c>
      <c r="G18" s="11">
        <v>65.980769306646224</v>
      </c>
      <c r="I18" s="21">
        <v>42185</v>
      </c>
      <c r="J18" s="22">
        <v>109.83011338492956</v>
      </c>
      <c r="K18" s="22">
        <v>11.578282982173496</v>
      </c>
      <c r="L18" s="22">
        <v>62.032827312938799</v>
      </c>
      <c r="M18" s="22">
        <v>0.29203403382922299</v>
      </c>
      <c r="N18" s="23">
        <v>26.096855671058496</v>
      </c>
    </row>
    <row r="19" spans="2:14" ht="20.100000000000001" customHeight="1" x14ac:dyDescent="0.25">
      <c r="B19" s="10">
        <v>42369</v>
      </c>
      <c r="C19" s="11">
        <v>225.47049751925644</v>
      </c>
      <c r="D19" s="11">
        <v>1.7713365253395386</v>
      </c>
      <c r="E19" s="11">
        <v>29.476459455287191</v>
      </c>
      <c r="F19" s="11">
        <v>0.50042651625208678</v>
      </c>
      <c r="G19" s="11">
        <v>68.251777503121204</v>
      </c>
      <c r="I19" s="21">
        <v>42369</v>
      </c>
      <c r="J19" s="22">
        <v>110.25870902403985</v>
      </c>
      <c r="K19" s="22">
        <v>11.577929364264564</v>
      </c>
      <c r="L19" s="22">
        <v>61.515975938632906</v>
      </c>
      <c r="M19" s="22">
        <v>0.26833222854560868</v>
      </c>
      <c r="N19" s="23">
        <v>26.637762468556943</v>
      </c>
    </row>
    <row r="20" spans="2:14" ht="20.100000000000001" customHeight="1" x14ac:dyDescent="0.25">
      <c r="B20" s="10">
        <v>42551</v>
      </c>
      <c r="C20" s="11">
        <v>225.01829559909004</v>
      </c>
      <c r="D20" s="11">
        <v>1.798481095006278</v>
      </c>
      <c r="E20" s="11">
        <v>27.160987455014347</v>
      </c>
      <c r="F20" s="11">
        <v>2.2399044938088837</v>
      </c>
      <c r="G20" s="11">
        <v>68.80062695617049</v>
      </c>
      <c r="I20" s="21">
        <v>42551</v>
      </c>
      <c r="J20" s="22">
        <v>110.00782343430464</v>
      </c>
      <c r="K20" s="22">
        <v>11.787205255496202</v>
      </c>
      <c r="L20" s="22">
        <v>62.173332400412953</v>
      </c>
      <c r="M20" s="22">
        <v>0.54063034828809553</v>
      </c>
      <c r="N20" s="23">
        <v>25.498831995802757</v>
      </c>
    </row>
    <row r="21" spans="2:14" ht="20.100000000000001" customHeight="1" x14ac:dyDescent="0.25">
      <c r="B21" s="10">
        <v>42735</v>
      </c>
      <c r="C21" s="11">
        <v>232.7434604439953</v>
      </c>
      <c r="D21" s="11">
        <v>1.938080688409223</v>
      </c>
      <c r="E21" s="11">
        <v>24.109707983813227</v>
      </c>
      <c r="F21" s="11">
        <v>3.1216133897411948</v>
      </c>
      <c r="G21" s="11">
        <v>70.830597938036348</v>
      </c>
      <c r="I21" s="21">
        <v>42735</v>
      </c>
      <c r="J21" s="22">
        <v>110.4935505294707</v>
      </c>
      <c r="K21" s="22">
        <v>11.515448978499677</v>
      </c>
      <c r="L21" s="22">
        <v>62.203723846602486</v>
      </c>
      <c r="M21" s="22">
        <v>0.37079484416916919</v>
      </c>
      <c r="N21" s="23">
        <v>25.91003233072869</v>
      </c>
    </row>
    <row r="22" spans="2:14" ht="20.100000000000001" customHeight="1" x14ac:dyDescent="0.25">
      <c r="B22" s="10">
        <v>42916</v>
      </c>
      <c r="C22" s="11">
        <v>220.43949510600149</v>
      </c>
      <c r="D22" s="11">
        <v>2.0953010635522591</v>
      </c>
      <c r="E22" s="11">
        <v>24.33940289559348</v>
      </c>
      <c r="F22" s="11">
        <v>2.5124073584014393</v>
      </c>
      <c r="G22" s="11">
        <v>71.052888682452803</v>
      </c>
      <c r="I22" s="21">
        <v>42916</v>
      </c>
      <c r="J22" s="22">
        <v>114.78173846690179</v>
      </c>
      <c r="K22" s="22">
        <v>13.24673121146707</v>
      </c>
      <c r="L22" s="22">
        <v>60.362952316248844</v>
      </c>
      <c r="M22" s="22">
        <v>0.64364484304290792</v>
      </c>
      <c r="N22" s="23">
        <v>25.746671629241174</v>
      </c>
    </row>
    <row r="23" spans="2:14" ht="20.100000000000001" customHeight="1" x14ac:dyDescent="0.25">
      <c r="B23" s="10">
        <v>43100</v>
      </c>
      <c r="C23" s="11">
        <v>213.68983868979879</v>
      </c>
      <c r="D23" s="11">
        <v>2.1332666129849267</v>
      </c>
      <c r="E23" s="11">
        <v>24.846280839944598</v>
      </c>
      <c r="F23" s="11">
        <v>2.6080048295508309</v>
      </c>
      <c r="G23" s="11">
        <v>70.412447717519655</v>
      </c>
      <c r="I23" s="21">
        <v>43100</v>
      </c>
      <c r="J23" s="22">
        <v>117.62243475971583</v>
      </c>
      <c r="K23" s="22">
        <v>10.891571147906944</v>
      </c>
      <c r="L23" s="22">
        <v>62.250737362492671</v>
      </c>
      <c r="M23" s="22">
        <v>0.60873051581947935</v>
      </c>
      <c r="N23" s="23">
        <v>26.248960973780893</v>
      </c>
    </row>
    <row r="24" spans="2:14" ht="20.100000000000001" customHeight="1" x14ac:dyDescent="0.25">
      <c r="B24" s="10">
        <v>43281</v>
      </c>
      <c r="C24" s="11">
        <v>218.2361222172164</v>
      </c>
      <c r="D24" s="11">
        <v>1.8486341376983066</v>
      </c>
      <c r="E24" s="11">
        <v>21.614638925691594</v>
      </c>
      <c r="F24" s="11">
        <v>7.2213838069941163</v>
      </c>
      <c r="G24" s="11">
        <v>69.315343129615982</v>
      </c>
      <c r="I24" s="21">
        <v>43281</v>
      </c>
      <c r="J24" s="22">
        <v>115.33635290609601</v>
      </c>
      <c r="K24" s="22">
        <v>9.0070947808909416</v>
      </c>
      <c r="L24" s="22">
        <v>64.281125411748178</v>
      </c>
      <c r="M24" s="22">
        <v>0.22430363448878513</v>
      </c>
      <c r="N24" s="23">
        <v>26.487476172872103</v>
      </c>
    </row>
    <row r="25" spans="2:14" ht="20.100000000000001" customHeight="1" x14ac:dyDescent="0.25">
      <c r="B25" s="10">
        <v>43465</v>
      </c>
      <c r="C25" s="11">
        <v>221.90368904323381</v>
      </c>
      <c r="D25" s="11">
        <v>1.8416187664969521</v>
      </c>
      <c r="E25" s="11">
        <v>26.154222278291741</v>
      </c>
      <c r="F25" s="11">
        <v>2.4909719073879208</v>
      </c>
      <c r="G25" s="11">
        <v>69.513187047823394</v>
      </c>
      <c r="I25" s="21">
        <v>43465</v>
      </c>
      <c r="J25" s="22">
        <v>117.04922620484066</v>
      </c>
      <c r="K25" s="22">
        <v>8.9364910379780724</v>
      </c>
      <c r="L25" s="22">
        <v>65.116628663510568</v>
      </c>
      <c r="M25" s="22">
        <v>0.67816356042278603</v>
      </c>
      <c r="N25" s="23">
        <v>25.268716738088603</v>
      </c>
    </row>
    <row r="26" spans="2:14" ht="20.100000000000001" customHeight="1" x14ac:dyDescent="0.25">
      <c r="B26" s="10">
        <v>43646</v>
      </c>
      <c r="C26" s="11">
        <v>224.13700427518316</v>
      </c>
      <c r="D26" s="11">
        <v>1.9631085240716835</v>
      </c>
      <c r="E26" s="11">
        <v>25.965920035322949</v>
      </c>
      <c r="F26" s="11">
        <v>2.5714142439925274</v>
      </c>
      <c r="G26" s="11">
        <v>69.4983055475263</v>
      </c>
      <c r="I26" s="21">
        <v>43646</v>
      </c>
      <c r="J26" s="22">
        <v>117.86931960446452</v>
      </c>
      <c r="K26" s="22">
        <v>8.9256020736806878</v>
      </c>
      <c r="L26" s="22">
        <v>64.779872322233743</v>
      </c>
      <c r="M26" s="22">
        <v>0.73547654277578323</v>
      </c>
      <c r="N26" s="23">
        <v>25.559049061309803</v>
      </c>
    </row>
    <row r="27" spans="2:14" ht="20.100000000000001" customHeight="1" x14ac:dyDescent="0.25">
      <c r="B27" s="10">
        <v>43830</v>
      </c>
      <c r="C27" s="11">
        <v>232.90432061169363</v>
      </c>
      <c r="D27" s="11">
        <v>1.8997958893204214</v>
      </c>
      <c r="E27" s="11">
        <v>26.201064642802159</v>
      </c>
      <c r="F27" s="11">
        <v>2.4671014637044126</v>
      </c>
      <c r="G27" s="11">
        <v>69.445508275987365</v>
      </c>
      <c r="I27" s="21">
        <v>43830</v>
      </c>
      <c r="J27" s="22">
        <v>122.85116801911811</v>
      </c>
      <c r="K27" s="22">
        <v>8.5215381684313591</v>
      </c>
      <c r="L27" s="22">
        <v>64.764740927309745</v>
      </c>
      <c r="M27" s="22">
        <v>1.00917140482866</v>
      </c>
      <c r="N27" s="23">
        <v>25.704549499394769</v>
      </c>
    </row>
    <row r="28" spans="2:14" ht="20.100000000000001" customHeight="1" x14ac:dyDescent="0.25">
      <c r="B28" s="10">
        <v>44012</v>
      </c>
      <c r="C28" s="11">
        <v>225.79078087354384</v>
      </c>
      <c r="D28" s="11">
        <v>1.958080971606966</v>
      </c>
      <c r="E28" s="11">
        <v>30.297814576269584</v>
      </c>
      <c r="F28" s="11">
        <v>2.2375506122701649</v>
      </c>
      <c r="G28" s="11">
        <v>65.526883241863601</v>
      </c>
      <c r="I28" s="21">
        <v>44012</v>
      </c>
      <c r="J28" s="22">
        <v>120.25211625531517</v>
      </c>
      <c r="K28" s="22">
        <v>8.6500704250693872</v>
      </c>
      <c r="L28" s="22">
        <v>64.271290328551984</v>
      </c>
      <c r="M28" s="22">
        <v>0.78829936767450848</v>
      </c>
      <c r="N28" s="23">
        <v>27.366501212980442</v>
      </c>
    </row>
    <row r="29" spans="2:14" ht="20.100000000000001" customHeight="1" x14ac:dyDescent="0.25">
      <c r="B29" s="10">
        <v>44196</v>
      </c>
      <c r="C29" s="11">
        <v>210.59321001572874</v>
      </c>
      <c r="D29" s="11">
        <v>2.0098498885839735</v>
      </c>
      <c r="E29" s="11">
        <v>35.291578305734504</v>
      </c>
      <c r="F29" s="11">
        <v>0.9780501790301368</v>
      </c>
      <c r="G29" s="11">
        <v>61.72052162665139</v>
      </c>
      <c r="I29" s="21">
        <v>44196</v>
      </c>
      <c r="J29" s="22">
        <v>122.424727147729</v>
      </c>
      <c r="K29" s="22">
        <v>8.4865002159596852</v>
      </c>
      <c r="L29" s="22">
        <v>63.039496836540522</v>
      </c>
      <c r="M29" s="22">
        <v>0.80457015509877805</v>
      </c>
      <c r="N29" s="23">
        <v>27.669432792400983</v>
      </c>
    </row>
    <row r="30" spans="2:14" ht="20.100000000000001" customHeight="1" x14ac:dyDescent="0.25">
      <c r="B30" s="10">
        <v>44377</v>
      </c>
      <c r="C30" s="11">
        <v>217.81569351765145</v>
      </c>
      <c r="D30" s="11">
        <v>1.8870131416266367</v>
      </c>
      <c r="E30" s="11">
        <v>35.480808335850789</v>
      </c>
      <c r="F30" s="11">
        <v>0.97399914784242581</v>
      </c>
      <c r="G30" s="11">
        <v>61.658179374680145</v>
      </c>
      <c r="I30" s="21">
        <v>44377</v>
      </c>
      <c r="J30" s="22">
        <v>135.08920778684072</v>
      </c>
      <c r="K30" s="22">
        <v>7.954652737754123</v>
      </c>
      <c r="L30" s="22">
        <v>66.662069744470273</v>
      </c>
      <c r="M30" s="22">
        <v>0.69983409723568313</v>
      </c>
      <c r="N30" s="23">
        <v>24.683443420539916</v>
      </c>
    </row>
    <row r="31" spans="2:14" ht="20.100000000000001" customHeight="1" x14ac:dyDescent="0.25">
      <c r="B31" s="10">
        <v>44561</v>
      </c>
      <c r="C31" s="11">
        <v>226.395848635151</v>
      </c>
      <c r="D31" s="11">
        <v>1.78624922922558</v>
      </c>
      <c r="E31" s="11">
        <v>37.1564666086107</v>
      </c>
      <c r="F31" s="11">
        <v>0.94303797684917712</v>
      </c>
      <c r="G31" s="11">
        <v>60.114246185314549</v>
      </c>
      <c r="I31" s="21">
        <v>44561</v>
      </c>
      <c r="J31" s="22">
        <v>134.1401670526115</v>
      </c>
      <c r="K31" s="22">
        <v>7.8232319039344675</v>
      </c>
      <c r="L31" s="22">
        <v>67.023173159373101</v>
      </c>
      <c r="M31" s="22">
        <v>0.73518018488129278</v>
      </c>
      <c r="N31" s="23">
        <v>24.418414751811166</v>
      </c>
    </row>
    <row r="32" spans="2:14" ht="20.100000000000001" customHeight="1" x14ac:dyDescent="0.25">
      <c r="B32" s="10">
        <v>44742</v>
      </c>
      <c r="C32" s="11">
        <v>239.75599868697728</v>
      </c>
      <c r="D32" s="11">
        <v>1.6829991717349897</v>
      </c>
      <c r="E32" s="11">
        <v>37.45831743877639</v>
      </c>
      <c r="F32" s="11">
        <v>1.0633067028869549</v>
      </c>
      <c r="G32" s="11">
        <v>59.795376686601678</v>
      </c>
      <c r="I32" s="21">
        <v>44742</v>
      </c>
      <c r="J32" s="22">
        <v>136.9566264824127</v>
      </c>
      <c r="K32" s="22">
        <v>7.7839941767686938</v>
      </c>
      <c r="L32" s="22">
        <v>67.054820888143979</v>
      </c>
      <c r="M32" s="22">
        <v>0.78911998772600755</v>
      </c>
      <c r="N32" s="23">
        <v>24.372064947361341</v>
      </c>
    </row>
    <row r="33" spans="2:14" ht="20.100000000000001" customHeight="1" x14ac:dyDescent="0.25">
      <c r="C33" s="11"/>
      <c r="D33" s="11"/>
      <c r="E33" s="11"/>
      <c r="F33" s="11"/>
      <c r="G33" s="11"/>
      <c r="I33" s="17"/>
      <c r="J33" s="22"/>
      <c r="K33" s="22"/>
      <c r="L33" s="22"/>
      <c r="M33" s="22"/>
      <c r="N33" s="23"/>
    </row>
    <row r="34" spans="2:14" ht="20.100000000000001" customHeight="1" x14ac:dyDescent="0.25">
      <c r="B34" t="s">
        <v>8</v>
      </c>
      <c r="C34" s="12">
        <v>74</v>
      </c>
      <c r="D34" s="12">
        <v>74</v>
      </c>
      <c r="E34" s="12">
        <v>74</v>
      </c>
      <c r="F34" s="12">
        <v>74</v>
      </c>
      <c r="G34" s="12">
        <v>74</v>
      </c>
      <c r="I34" s="24" t="s">
        <v>8</v>
      </c>
      <c r="J34" s="25">
        <v>21</v>
      </c>
      <c r="K34" s="25">
        <v>21</v>
      </c>
      <c r="L34" s="25">
        <v>21</v>
      </c>
      <c r="M34" s="25">
        <v>21</v>
      </c>
      <c r="N34" s="26">
        <v>21</v>
      </c>
    </row>
    <row r="35" spans="2:14" ht="20.100000000000001" customHeight="1" x14ac:dyDescent="0.25">
      <c r="C35" s="13"/>
      <c r="D35" s="13"/>
      <c r="E35" s="13"/>
      <c r="F35" s="13"/>
      <c r="G35" s="13"/>
      <c r="J35" s="13"/>
      <c r="K35" s="13"/>
      <c r="L35" s="13"/>
      <c r="M35" s="13"/>
      <c r="N35" s="13"/>
    </row>
    <row r="36" spans="2:14" ht="20.100000000000001" customHeight="1" x14ac:dyDescent="0.25"/>
  </sheetData>
  <mergeCells count="12">
    <mergeCell ref="C6:G6"/>
    <mergeCell ref="C7:C8"/>
    <mergeCell ref="D7:D8"/>
    <mergeCell ref="E7:E8"/>
    <mergeCell ref="F7:F8"/>
    <mergeCell ref="G7:G8"/>
    <mergeCell ref="J6:N6"/>
    <mergeCell ref="J7:J8"/>
    <mergeCell ref="K7:K8"/>
    <mergeCell ref="L7:L8"/>
    <mergeCell ref="M7:M8"/>
    <mergeCell ref="N7:N8"/>
  </mergeCells>
  <hyperlinks>
    <hyperlink ref="A4" location="'List of contents'!A1" tooltip="Changes view to 'List of contents' sheet" display="'Back to 'List of contents'" xr:uid="{00000000-0004-0000-4F00-000000000000}"/>
  </hyperlinks>
  <pageMargins left="0.75" right="0.75" top="1" bottom="1" header="0.5" footer="0.5"/>
</worksheet>
</file>

<file path=xl/worksheets/sheet8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CD8CBF-E11C-492F-8612-51F266DEC647}">
  <dimension ref="A1:F20"/>
  <sheetViews>
    <sheetView workbookViewId="0">
      <pane ySplit="9" topLeftCell="A10" activePane="bottomLeft" state="frozen"/>
      <selection pane="bottomLeft" activeCell="A10" sqref="A10"/>
    </sheetView>
  </sheetViews>
  <sheetFormatPr defaultRowHeight="14.25" x14ac:dyDescent="0.25"/>
  <cols>
    <col min="2" max="6" width="10.28515625" customWidth="1"/>
    <col min="8" max="9" width="10.28515625" customWidth="1"/>
  </cols>
  <sheetData>
    <row r="1" spans="1:6" ht="20.25" x14ac:dyDescent="0.35">
      <c r="A1" s="4" t="s">
        <v>436</v>
      </c>
    </row>
    <row r="2" spans="1:6" ht="20.100000000000001" customHeight="1" x14ac:dyDescent="0.3">
      <c r="A2" s="5" t="s">
        <v>437</v>
      </c>
    </row>
    <row r="3" spans="1:6" ht="20.100000000000001" customHeight="1" x14ac:dyDescent="0.25">
      <c r="A3" s="2" t="s">
        <v>175</v>
      </c>
    </row>
    <row r="4" spans="1:6" ht="20.100000000000001" customHeight="1" x14ac:dyDescent="0.25">
      <c r="A4" s="3" t="s">
        <v>2</v>
      </c>
    </row>
    <row r="5" spans="1:6" ht="20.100000000000001" customHeight="1" x14ac:dyDescent="0.25">
      <c r="C5" s="70"/>
      <c r="D5" s="47"/>
      <c r="E5" s="47"/>
      <c r="F5" s="47"/>
    </row>
    <row r="6" spans="1:6" ht="20.100000000000001" customHeight="1" x14ac:dyDescent="0.25">
      <c r="C6" s="48" t="s">
        <v>438</v>
      </c>
      <c r="D6" s="59"/>
      <c r="E6" s="48" t="s">
        <v>439</v>
      </c>
      <c r="F6" s="59"/>
    </row>
    <row r="7" spans="1:6" ht="24.95" customHeight="1" x14ac:dyDescent="0.25">
      <c r="C7" s="49"/>
      <c r="D7" s="60"/>
      <c r="E7" s="49"/>
      <c r="F7" s="60"/>
    </row>
    <row r="8" spans="1:6" ht="24.95" customHeight="1" x14ac:dyDescent="0.25">
      <c r="C8" s="50" t="s">
        <v>42</v>
      </c>
      <c r="D8" s="47"/>
      <c r="E8" s="47"/>
      <c r="F8" s="51"/>
    </row>
    <row r="9" spans="1:6" ht="28.5" x14ac:dyDescent="0.25">
      <c r="C9" s="7" t="s">
        <v>8</v>
      </c>
      <c r="D9" s="7" t="s">
        <v>43</v>
      </c>
      <c r="E9" s="7" t="s">
        <v>8</v>
      </c>
      <c r="F9" s="7" t="s">
        <v>43</v>
      </c>
    </row>
    <row r="10" spans="1:6" ht="20.100000000000001" customHeight="1" x14ac:dyDescent="0.25">
      <c r="B10" s="10">
        <v>41274</v>
      </c>
      <c r="C10" s="12">
        <v>134</v>
      </c>
      <c r="D10" s="11">
        <v>66.87019674017715</v>
      </c>
      <c r="E10" s="12">
        <v>134</v>
      </c>
      <c r="F10" s="11">
        <v>70.501403758972629</v>
      </c>
    </row>
    <row r="11" spans="1:6" ht="20.100000000000001" customHeight="1" x14ac:dyDescent="0.25">
      <c r="B11" s="10">
        <v>41639</v>
      </c>
      <c r="C11" s="12">
        <v>136</v>
      </c>
      <c r="D11" s="11">
        <v>64.188484411215526</v>
      </c>
      <c r="E11" s="12">
        <v>136</v>
      </c>
      <c r="F11" s="11">
        <v>67.501469080341124</v>
      </c>
    </row>
    <row r="12" spans="1:6" ht="20.100000000000001" customHeight="1" x14ac:dyDescent="0.25">
      <c r="B12" s="10">
        <v>42004</v>
      </c>
      <c r="C12" s="12">
        <v>136</v>
      </c>
      <c r="D12" s="11">
        <v>76.453920238205285</v>
      </c>
      <c r="E12" s="12">
        <v>136</v>
      </c>
      <c r="F12" s="11">
        <v>80.991142729640558</v>
      </c>
    </row>
    <row r="13" spans="1:6" ht="20.100000000000001" customHeight="1" x14ac:dyDescent="0.25">
      <c r="B13" s="10">
        <v>42369</v>
      </c>
      <c r="C13" s="12">
        <v>139</v>
      </c>
      <c r="D13" s="11">
        <v>56.35760954592935</v>
      </c>
      <c r="E13" s="12">
        <v>139</v>
      </c>
      <c r="F13" s="11">
        <v>61.161622188532945</v>
      </c>
    </row>
    <row r="14" spans="1:6" ht="20.100000000000001" customHeight="1" x14ac:dyDescent="0.25">
      <c r="B14" s="10">
        <v>42735</v>
      </c>
      <c r="C14" s="12">
        <v>139</v>
      </c>
      <c r="D14" s="11">
        <v>41.501418080484918</v>
      </c>
      <c r="E14" s="12">
        <v>138</v>
      </c>
      <c r="F14" s="11">
        <v>46.635512427654248</v>
      </c>
    </row>
    <row r="15" spans="1:6" ht="20.100000000000001" customHeight="1" x14ac:dyDescent="0.25">
      <c r="B15" s="10">
        <v>43100</v>
      </c>
      <c r="C15" s="12">
        <v>139</v>
      </c>
      <c r="D15" s="11">
        <v>37.150939291162423</v>
      </c>
      <c r="E15" s="12">
        <v>139</v>
      </c>
      <c r="F15" s="11">
        <v>44.145524830244184</v>
      </c>
    </row>
    <row r="16" spans="1:6" ht="20.100000000000001" customHeight="1" x14ac:dyDescent="0.25">
      <c r="B16" s="10">
        <v>43465</v>
      </c>
      <c r="C16" s="12">
        <v>139</v>
      </c>
      <c r="D16" s="11">
        <v>37.561007924532781</v>
      </c>
      <c r="E16" s="12">
        <v>138</v>
      </c>
      <c r="F16" s="11">
        <v>42.942461189218818</v>
      </c>
    </row>
    <row r="17" spans="2:6" ht="20.100000000000001" customHeight="1" x14ac:dyDescent="0.25">
      <c r="B17" s="10">
        <v>43830</v>
      </c>
      <c r="C17" s="12">
        <v>139</v>
      </c>
      <c r="D17" s="11">
        <v>34.346678852952948</v>
      </c>
      <c r="E17" s="12">
        <v>138</v>
      </c>
      <c r="F17" s="11">
        <v>43.000274366812086</v>
      </c>
    </row>
    <row r="18" spans="2:6" ht="20.100000000000001" customHeight="1" x14ac:dyDescent="0.25">
      <c r="B18" s="10">
        <v>44196</v>
      </c>
      <c r="C18" s="12">
        <v>139</v>
      </c>
      <c r="D18" s="11">
        <v>31.333937648815926</v>
      </c>
      <c r="E18" s="12">
        <v>139</v>
      </c>
      <c r="F18" s="11">
        <v>36.198236418842889</v>
      </c>
    </row>
    <row r="19" spans="2:6" ht="20.100000000000001" customHeight="1" x14ac:dyDescent="0.25">
      <c r="B19" s="10">
        <v>44561</v>
      </c>
      <c r="C19" s="12">
        <v>139</v>
      </c>
      <c r="D19" s="11">
        <v>25.01145062761832</v>
      </c>
      <c r="E19" s="12">
        <v>139</v>
      </c>
      <c r="F19" s="11">
        <v>29.501392108391705</v>
      </c>
    </row>
    <row r="20" spans="2:6" ht="20.100000000000001" customHeight="1" x14ac:dyDescent="0.25"/>
  </sheetData>
  <mergeCells count="4">
    <mergeCell ref="C5:F5"/>
    <mergeCell ref="C6:D7"/>
    <mergeCell ref="E6:F7"/>
    <mergeCell ref="C8:F8"/>
  </mergeCells>
  <hyperlinks>
    <hyperlink ref="A4" location="'List of contents'!A1" tooltip="Changes view to 'List of contents' sheet" display="'Back to 'List of contents'" xr:uid="{00000000-0004-0000-5000-000000000000}"/>
  </hyperlinks>
  <pageMargins left="0.75" right="0.75" top="1" bottom="1" header="0.5" footer="0.5"/>
</worksheet>
</file>

<file path=xl/worksheets/sheet8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A07875-D950-4618-A5B8-B4BAFB2C9803}">
  <dimension ref="A1:E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5" width="10.28515625" customWidth="1"/>
    <col min="9" max="9" width="10.28515625" customWidth="1"/>
  </cols>
  <sheetData>
    <row r="1" spans="1:5" ht="22.5" x14ac:dyDescent="0.35">
      <c r="A1" s="4" t="s">
        <v>440</v>
      </c>
    </row>
    <row r="2" spans="1:5" ht="20.100000000000001" customHeight="1" x14ac:dyDescent="0.3">
      <c r="A2" s="27"/>
    </row>
    <row r="3" spans="1:5" ht="20.100000000000001" customHeight="1" x14ac:dyDescent="0.25">
      <c r="A3" s="2" t="s">
        <v>292</v>
      </c>
    </row>
    <row r="4" spans="1:5" ht="20.100000000000001" customHeight="1" x14ac:dyDescent="0.25">
      <c r="A4" s="3" t="s">
        <v>2</v>
      </c>
    </row>
    <row r="5" spans="1:5" ht="20.100000000000001" customHeight="1" x14ac:dyDescent="0.25"/>
    <row r="6" spans="1:5" ht="20.100000000000001" customHeight="1" x14ac:dyDescent="0.25">
      <c r="C6" s="70"/>
      <c r="D6" s="47"/>
      <c r="E6" s="47"/>
    </row>
    <row r="7" spans="1:5" ht="24.95" customHeight="1" x14ac:dyDescent="0.25">
      <c r="C7" s="48" t="s">
        <v>18</v>
      </c>
      <c r="D7" s="48" t="s">
        <v>30</v>
      </c>
      <c r="E7" s="48" t="s">
        <v>55</v>
      </c>
    </row>
    <row r="8" spans="1:5" ht="24.95" customHeight="1" x14ac:dyDescent="0.25">
      <c r="C8" s="49"/>
      <c r="D8" s="49"/>
      <c r="E8" s="49"/>
    </row>
    <row r="9" spans="1:5" ht="20.100000000000001" customHeight="1" x14ac:dyDescent="0.25">
      <c r="C9" s="50" t="s">
        <v>7</v>
      </c>
      <c r="D9" s="47"/>
      <c r="E9" s="47"/>
    </row>
    <row r="10" spans="1:5" ht="20.100000000000001" customHeight="1" x14ac:dyDescent="0.25">
      <c r="B10" t="s">
        <v>86</v>
      </c>
      <c r="C10" s="11">
        <v>11.274141567467547</v>
      </c>
      <c r="D10" s="11">
        <v>12.809862373570482</v>
      </c>
      <c r="E10" s="11">
        <v>10.462568205389276</v>
      </c>
    </row>
    <row r="11" spans="1:5" ht="20.100000000000001" customHeight="1" x14ac:dyDescent="0.25">
      <c r="B11" t="s">
        <v>87</v>
      </c>
      <c r="C11" s="11">
        <v>41.060589132081454</v>
      </c>
      <c r="D11" s="11">
        <v>41.060589132081454</v>
      </c>
      <c r="E11" s="11">
        <v>94.166715016905982</v>
      </c>
    </row>
    <row r="12" spans="1:5" ht="20.100000000000001" customHeight="1" x14ac:dyDescent="0.25">
      <c r="B12" t="s">
        <v>88</v>
      </c>
      <c r="C12" s="11">
        <v>11.939996182154639</v>
      </c>
      <c r="D12" s="11">
        <v>23.565753516814837</v>
      </c>
      <c r="E12" s="11">
        <v>11.785644244694813</v>
      </c>
    </row>
    <row r="13" spans="1:5" ht="20.100000000000001" customHeight="1" x14ac:dyDescent="0.25">
      <c r="B13" t="s">
        <v>89</v>
      </c>
      <c r="C13" s="11">
        <v>9.102140081282645</v>
      </c>
      <c r="D13" s="11">
        <v>11.279934432870238</v>
      </c>
      <c r="E13" s="11">
        <v>8.849064656920417</v>
      </c>
    </row>
    <row r="14" spans="1:5" ht="20.100000000000001" customHeight="1" x14ac:dyDescent="0.25">
      <c r="B14" t="s">
        <v>90</v>
      </c>
      <c r="C14" s="11">
        <v>6.528209174133135</v>
      </c>
      <c r="D14" s="11">
        <v>8.2923470326199702</v>
      </c>
      <c r="E14" s="11">
        <v>6.2179246326980548</v>
      </c>
    </row>
    <row r="15" spans="1:5" ht="20.100000000000001" customHeight="1" x14ac:dyDescent="0.25">
      <c r="B15" t="s">
        <v>91</v>
      </c>
      <c r="C15" s="11">
        <v>0</v>
      </c>
      <c r="D15" s="11">
        <v>5.0121916454100504</v>
      </c>
      <c r="E15" s="11">
        <v>2.897577700887124</v>
      </c>
    </row>
    <row r="16" spans="1:5" ht="20.100000000000001" customHeight="1" x14ac:dyDescent="0.25">
      <c r="C16" s="11"/>
      <c r="D16" s="11"/>
      <c r="E16" s="11"/>
    </row>
    <row r="17" spans="2:5" ht="20.100000000000001" customHeight="1" x14ac:dyDescent="0.25">
      <c r="B17" t="s">
        <v>8</v>
      </c>
      <c r="C17" s="12">
        <v>108</v>
      </c>
      <c r="D17" s="12">
        <v>30</v>
      </c>
      <c r="E17" s="12">
        <v>58</v>
      </c>
    </row>
    <row r="18" spans="2:5" ht="20.100000000000001" customHeight="1" x14ac:dyDescent="0.25"/>
  </sheetData>
  <mergeCells count="5">
    <mergeCell ref="C6:E6"/>
    <mergeCell ref="C7:C8"/>
    <mergeCell ref="D7:D8"/>
    <mergeCell ref="E7:E8"/>
    <mergeCell ref="C9:E9"/>
  </mergeCells>
  <hyperlinks>
    <hyperlink ref="A4" location="'List of contents'!A1" tooltip="Changes view to 'List of contents' sheet" display="'Back to 'List of contents'" xr:uid="{00000000-0004-0000-5100-000000000000}"/>
  </hyperlinks>
  <pageMargins left="0.75" right="0.75" top="1" bottom="1" header="0.5" footer="0.5"/>
</worksheet>
</file>

<file path=xl/worksheets/sheet8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5E2F8D5-5DC8-4A39-A0E5-7453F0E5832B}">
  <dimension ref="A1:N18"/>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8" width="10.28515625" customWidth="1"/>
    <col min="9" max="9" width="15.85546875" customWidth="1"/>
    <col min="10" max="14" width="10.28515625" customWidth="1"/>
  </cols>
  <sheetData>
    <row r="1" spans="1:14" ht="20.25" x14ac:dyDescent="0.35">
      <c r="A1" s="4" t="s">
        <v>441</v>
      </c>
    </row>
    <row r="2" spans="1:14" ht="20.100000000000001" customHeight="1" x14ac:dyDescent="0.3">
      <c r="A2" s="27"/>
    </row>
    <row r="3" spans="1:14" ht="20.100000000000001" customHeight="1" x14ac:dyDescent="0.25">
      <c r="A3" s="2" t="s">
        <v>175</v>
      </c>
    </row>
    <row r="4" spans="1:14" ht="20.100000000000001" customHeight="1" x14ac:dyDescent="0.25">
      <c r="A4" s="3" t="s">
        <v>2</v>
      </c>
    </row>
    <row r="5" spans="1:14" ht="20.100000000000001" customHeight="1" x14ac:dyDescent="0.25"/>
    <row r="6" spans="1:14" ht="20.100000000000001" customHeight="1" x14ac:dyDescent="0.25">
      <c r="C6" s="46" t="s">
        <v>442</v>
      </c>
      <c r="D6" s="47"/>
      <c r="E6" s="47"/>
      <c r="F6" s="47"/>
      <c r="G6" s="47"/>
      <c r="I6" s="14"/>
      <c r="J6" s="52" t="s">
        <v>449</v>
      </c>
      <c r="K6" s="53"/>
      <c r="L6" s="53"/>
      <c r="M6" s="53"/>
      <c r="N6" s="53"/>
    </row>
    <row r="7" spans="1:14" ht="24.95" customHeight="1" x14ac:dyDescent="0.25">
      <c r="C7" s="48" t="s">
        <v>443</v>
      </c>
      <c r="D7" s="48" t="s">
        <v>444</v>
      </c>
      <c r="E7" s="48" t="s">
        <v>445</v>
      </c>
      <c r="F7" s="48" t="s">
        <v>446</v>
      </c>
      <c r="G7" s="48" t="s">
        <v>447</v>
      </c>
      <c r="I7" s="17"/>
      <c r="J7" s="54" t="s">
        <v>443</v>
      </c>
      <c r="K7" s="54" t="s">
        <v>444</v>
      </c>
      <c r="L7" s="54" t="s">
        <v>445</v>
      </c>
      <c r="M7" s="54" t="s">
        <v>446</v>
      </c>
      <c r="N7" s="54" t="s">
        <v>447</v>
      </c>
    </row>
    <row r="8" spans="1:14" ht="24.95" customHeight="1" x14ac:dyDescent="0.25">
      <c r="C8" s="49"/>
      <c r="D8" s="49"/>
      <c r="E8" s="49"/>
      <c r="F8" s="49"/>
      <c r="G8" s="49"/>
      <c r="I8" s="17"/>
      <c r="J8" s="55"/>
      <c r="K8" s="55"/>
      <c r="L8" s="55"/>
      <c r="M8" s="55"/>
      <c r="N8" s="55"/>
    </row>
    <row r="9" spans="1:14" ht="20.100000000000001" customHeight="1" x14ac:dyDescent="0.25">
      <c r="C9" s="9" t="s">
        <v>448</v>
      </c>
      <c r="D9" s="65" t="s">
        <v>448</v>
      </c>
      <c r="E9" s="47"/>
      <c r="F9" s="47"/>
      <c r="G9" s="51"/>
      <c r="I9" s="17"/>
      <c r="J9" s="19" t="s">
        <v>448</v>
      </c>
      <c r="K9" s="67" t="s">
        <v>448</v>
      </c>
      <c r="L9" s="57"/>
      <c r="M9" s="57"/>
      <c r="N9" s="58"/>
    </row>
    <row r="10" spans="1:14" ht="20.100000000000001" customHeight="1" x14ac:dyDescent="0.25">
      <c r="B10" s="10">
        <v>43100</v>
      </c>
      <c r="C10" s="11">
        <v>262.8229062843472</v>
      </c>
      <c r="D10" s="11">
        <v>59.145224112195329</v>
      </c>
      <c r="E10" s="11">
        <v>67.568206372489513</v>
      </c>
      <c r="F10" s="11">
        <v>97.405125440230094</v>
      </c>
      <c r="G10" s="11">
        <v>102.52691614703338</v>
      </c>
      <c r="I10" s="21">
        <v>43100</v>
      </c>
      <c r="J10" s="22">
        <v>125.34748290625568</v>
      </c>
      <c r="K10" s="22">
        <v>91.046206357728749</v>
      </c>
      <c r="L10" s="22">
        <v>99.753443120801137</v>
      </c>
      <c r="M10" s="22">
        <v>90.765519264284151</v>
      </c>
      <c r="N10" s="23">
        <v>95.425311427457743</v>
      </c>
    </row>
    <row r="11" spans="1:14" ht="20.100000000000001" customHeight="1" x14ac:dyDescent="0.25">
      <c r="B11" s="10">
        <v>43465</v>
      </c>
      <c r="C11" s="11">
        <v>266.4849994298786</v>
      </c>
      <c r="D11" s="11">
        <v>59.848595301623355</v>
      </c>
      <c r="E11" s="11">
        <v>68.194262553956278</v>
      </c>
      <c r="F11" s="11">
        <v>98.599939746192561</v>
      </c>
      <c r="G11" s="11">
        <v>106.30465545910806</v>
      </c>
      <c r="I11" s="21">
        <v>43465</v>
      </c>
      <c r="J11" s="22">
        <v>135.28596280512173</v>
      </c>
      <c r="K11" s="22">
        <v>93.445489866181504</v>
      </c>
      <c r="L11" s="22">
        <v>101.77736634724504</v>
      </c>
      <c r="M11" s="22">
        <v>93.547316646562649</v>
      </c>
      <c r="N11" s="23">
        <v>85.766415981716349</v>
      </c>
    </row>
    <row r="12" spans="1:14" ht="20.100000000000001" customHeight="1" x14ac:dyDescent="0.25">
      <c r="B12" s="10">
        <v>43830</v>
      </c>
      <c r="C12" s="11">
        <v>261.81864845936775</v>
      </c>
      <c r="D12" s="11">
        <v>61.328551317969236</v>
      </c>
      <c r="E12" s="11">
        <v>70.003557359519874</v>
      </c>
      <c r="F12" s="11">
        <v>99.942681599248402</v>
      </c>
      <c r="G12" s="11">
        <v>110.87031647107075</v>
      </c>
      <c r="I12" s="21">
        <v>43830</v>
      </c>
      <c r="J12" s="22">
        <v>152.79207119750407</v>
      </c>
      <c r="K12" s="22">
        <v>97.770666375001142</v>
      </c>
      <c r="L12" s="22">
        <v>108.52376230417858</v>
      </c>
      <c r="M12" s="22">
        <v>100.48209171646012</v>
      </c>
      <c r="N12" s="23">
        <v>89.542067721907245</v>
      </c>
    </row>
    <row r="13" spans="1:14" ht="20.100000000000001" customHeight="1" x14ac:dyDescent="0.25">
      <c r="B13" s="10">
        <v>44196</v>
      </c>
      <c r="C13" s="11">
        <v>236.17535904223286</v>
      </c>
      <c r="D13" s="11">
        <v>59.22282225908971</v>
      </c>
      <c r="E13" s="11">
        <v>68.233829942471985</v>
      </c>
      <c r="F13" s="11">
        <v>95.470704213465282</v>
      </c>
      <c r="G13" s="11">
        <v>94.372166069108658</v>
      </c>
      <c r="I13" s="21">
        <v>44196</v>
      </c>
      <c r="J13" s="22">
        <v>147.55756745736238</v>
      </c>
      <c r="K13" s="22">
        <v>95.441421758191325</v>
      </c>
      <c r="L13" s="22">
        <v>108.61363607836986</v>
      </c>
      <c r="M13" s="22">
        <v>98.958655803910261</v>
      </c>
      <c r="N13" s="23">
        <v>88.702123571134152</v>
      </c>
    </row>
    <row r="14" spans="1:14" ht="20.100000000000001" customHeight="1" x14ac:dyDescent="0.25">
      <c r="B14" s="10">
        <v>44561</v>
      </c>
      <c r="C14" s="11">
        <v>224.15265374036468</v>
      </c>
      <c r="D14" s="11">
        <v>62.202117096448092</v>
      </c>
      <c r="E14" s="11">
        <v>72.899035035278942</v>
      </c>
      <c r="F14" s="11">
        <v>99.66137601080105</v>
      </c>
      <c r="G14" s="11">
        <v>100</v>
      </c>
      <c r="I14" s="21">
        <v>44561</v>
      </c>
      <c r="J14" s="22">
        <v>157.24075155012019</v>
      </c>
      <c r="K14" s="22">
        <v>106.45419854320805</v>
      </c>
      <c r="L14" s="22">
        <v>122.08794432442875</v>
      </c>
      <c r="M14" s="22">
        <v>108.87964175268303</v>
      </c>
      <c r="N14" s="23">
        <v>100</v>
      </c>
    </row>
    <row r="15" spans="1:14" ht="20.100000000000001" customHeight="1" x14ac:dyDescent="0.25">
      <c r="C15" s="11"/>
      <c r="D15" s="11"/>
      <c r="E15" s="11"/>
      <c r="F15" s="11"/>
      <c r="G15" s="11"/>
      <c r="I15" s="17"/>
      <c r="J15" s="22"/>
      <c r="K15" s="22"/>
      <c r="L15" s="22"/>
      <c r="M15" s="22"/>
      <c r="N15" s="23"/>
    </row>
    <row r="16" spans="1:14" ht="20.100000000000001" customHeight="1" x14ac:dyDescent="0.25">
      <c r="B16" t="s">
        <v>8</v>
      </c>
      <c r="C16" s="12">
        <v>28</v>
      </c>
      <c r="D16" s="12">
        <v>28</v>
      </c>
      <c r="E16" s="12">
        <v>28</v>
      </c>
      <c r="F16" s="12">
        <v>28</v>
      </c>
      <c r="G16" s="12">
        <v>28</v>
      </c>
      <c r="I16" s="24" t="s">
        <v>8</v>
      </c>
      <c r="J16" s="25">
        <v>38</v>
      </c>
      <c r="K16" s="25">
        <v>38</v>
      </c>
      <c r="L16" s="25">
        <v>38</v>
      </c>
      <c r="M16" s="25">
        <v>38</v>
      </c>
      <c r="N16" s="26">
        <v>38</v>
      </c>
    </row>
    <row r="17" spans="3:14" ht="20.100000000000001" customHeight="1" x14ac:dyDescent="0.25">
      <c r="C17" s="13"/>
      <c r="D17" s="13"/>
      <c r="E17" s="13"/>
      <c r="F17" s="13"/>
      <c r="G17" s="13"/>
      <c r="J17" s="13"/>
      <c r="K17" s="13"/>
      <c r="L17" s="13"/>
      <c r="M17" s="13"/>
      <c r="N17" s="13"/>
    </row>
    <row r="18" spans="3:14" ht="20.100000000000001" customHeight="1" x14ac:dyDescent="0.25"/>
  </sheetData>
  <mergeCells count="14">
    <mergeCell ref="D9:G9"/>
    <mergeCell ref="J6:N6"/>
    <mergeCell ref="J7:J8"/>
    <mergeCell ref="K7:K8"/>
    <mergeCell ref="L7:L8"/>
    <mergeCell ref="M7:M8"/>
    <mergeCell ref="N7:N8"/>
    <mergeCell ref="K9:N9"/>
    <mergeCell ref="C6:G6"/>
    <mergeCell ref="C7:C8"/>
    <mergeCell ref="D7:D8"/>
    <mergeCell ref="E7:E8"/>
    <mergeCell ref="F7:F8"/>
    <mergeCell ref="G7:G8"/>
  </mergeCells>
  <hyperlinks>
    <hyperlink ref="A4" location="'List of contents'!A1" tooltip="Changes view to 'List of contents' sheet" display="'Back to 'List of contents'" xr:uid="{00000000-0004-0000-5200-000000000000}"/>
  </hyperlinks>
  <pageMargins left="0.75" right="0.75" top="1" bottom="1" header="0.5" footer="0.5"/>
</worksheet>
</file>

<file path=xl/worksheets/sheet8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4BD08A2-0489-4B06-B3B1-EB439A0C3D7F}">
  <dimension ref="A1:O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1" width="10.28515625" customWidth="1"/>
    <col min="12" max="12" width="16.5703125" customWidth="1"/>
    <col min="13" max="15" width="10.28515625" customWidth="1"/>
  </cols>
  <sheetData>
    <row r="1" spans="1:15" ht="22.5" x14ac:dyDescent="0.35">
      <c r="A1" s="4" t="s">
        <v>450</v>
      </c>
    </row>
    <row r="2" spans="1:15" ht="20.100000000000001" customHeight="1" x14ac:dyDescent="0.3">
      <c r="A2" s="27"/>
    </row>
    <row r="3" spans="1:15" ht="20.100000000000001" customHeight="1" x14ac:dyDescent="0.25">
      <c r="A3" s="2" t="s">
        <v>451</v>
      </c>
    </row>
    <row r="4" spans="1:15" ht="20.100000000000001" customHeight="1" x14ac:dyDescent="0.25">
      <c r="A4" s="3" t="s">
        <v>2</v>
      </c>
    </row>
    <row r="5" spans="1:15" ht="20.100000000000001" customHeight="1" x14ac:dyDescent="0.25"/>
    <row r="6" spans="1:15" ht="20.100000000000001" customHeight="1" x14ac:dyDescent="0.25">
      <c r="C6" s="46" t="s">
        <v>18</v>
      </c>
      <c r="D6" s="47"/>
      <c r="E6" s="47"/>
      <c r="G6" s="14"/>
      <c r="H6" s="52" t="s">
        <v>30</v>
      </c>
      <c r="I6" s="53"/>
      <c r="J6" s="53"/>
      <c r="M6" s="46" t="s">
        <v>55</v>
      </c>
      <c r="N6" s="47"/>
      <c r="O6" s="47"/>
    </row>
    <row r="7" spans="1:15" ht="24.95" customHeight="1" x14ac:dyDescent="0.25">
      <c r="C7" s="48" t="s">
        <v>29</v>
      </c>
      <c r="D7" s="48" t="s">
        <v>452</v>
      </c>
      <c r="E7" s="48" t="s">
        <v>453</v>
      </c>
      <c r="G7" s="17"/>
      <c r="H7" s="54" t="s">
        <v>29</v>
      </c>
      <c r="I7" s="54" t="s">
        <v>452</v>
      </c>
      <c r="J7" s="54" t="s">
        <v>453</v>
      </c>
      <c r="M7" s="48" t="s">
        <v>29</v>
      </c>
      <c r="N7" s="48" t="s">
        <v>452</v>
      </c>
      <c r="O7" s="48" t="s">
        <v>453</v>
      </c>
    </row>
    <row r="8" spans="1:15" ht="24.95" customHeight="1" x14ac:dyDescent="0.25">
      <c r="C8" s="49"/>
      <c r="D8" s="49"/>
      <c r="E8" s="49"/>
      <c r="G8" s="17"/>
      <c r="H8" s="55"/>
      <c r="I8" s="55"/>
      <c r="J8" s="55"/>
      <c r="M8" s="49"/>
      <c r="N8" s="49"/>
      <c r="O8" s="49"/>
    </row>
    <row r="9" spans="1:15" ht="20.100000000000001" customHeight="1" x14ac:dyDescent="0.25">
      <c r="G9" s="17"/>
      <c r="H9" s="16"/>
      <c r="I9" s="16"/>
      <c r="J9" s="16"/>
    </row>
    <row r="10" spans="1:15" ht="20.100000000000001" customHeight="1" x14ac:dyDescent="0.25">
      <c r="B10" t="s">
        <v>86</v>
      </c>
      <c r="C10" s="11">
        <v>-1.6951160903968323</v>
      </c>
      <c r="D10" s="11">
        <v>-1.3413739473625945</v>
      </c>
      <c r="E10" s="11">
        <v>-0.83773594324466205</v>
      </c>
      <c r="G10" s="17" t="s">
        <v>86</v>
      </c>
      <c r="H10" s="29">
        <v>-3.5550533569764808</v>
      </c>
      <c r="I10" s="29">
        <v>-4.6485789013015149</v>
      </c>
      <c r="J10" s="30">
        <v>-6.9742854877990466</v>
      </c>
      <c r="L10" t="s">
        <v>86</v>
      </c>
      <c r="M10" s="11">
        <v>12.530070236020736</v>
      </c>
      <c r="N10" s="11">
        <v>6.7302018923882931</v>
      </c>
      <c r="O10" s="11">
        <v>5.500445796063846</v>
      </c>
    </row>
    <row r="11" spans="1:15" ht="20.100000000000001" customHeight="1" x14ac:dyDescent="0.25">
      <c r="B11" t="s">
        <v>87</v>
      </c>
      <c r="C11" s="11">
        <v>100.44845773264616</v>
      </c>
      <c r="D11" s="11">
        <v>206.10220171768341</v>
      </c>
      <c r="E11" s="11">
        <v>206.10220171768341</v>
      </c>
      <c r="G11" s="17" t="s">
        <v>87</v>
      </c>
      <c r="H11" s="22">
        <v>100.44845773264616</v>
      </c>
      <c r="I11" s="22">
        <v>119.62251691087502</v>
      </c>
      <c r="J11" s="23">
        <v>119.62251691087502</v>
      </c>
      <c r="L11" t="s">
        <v>87</v>
      </c>
      <c r="M11" s="11">
        <v>27.709980200142514</v>
      </c>
      <c r="N11" s="11">
        <v>121.56283541848948</v>
      </c>
      <c r="O11" s="11">
        <v>121.56283541848948</v>
      </c>
    </row>
    <row r="12" spans="1:15" ht="20.100000000000001" customHeight="1" x14ac:dyDescent="0.25">
      <c r="B12" t="s">
        <v>88</v>
      </c>
      <c r="C12" s="11">
        <v>28.344987241920389</v>
      </c>
      <c r="D12" s="11">
        <v>24.153940995710638</v>
      </c>
      <c r="E12" s="11">
        <v>22.623591699215286</v>
      </c>
      <c r="G12" s="17" t="s">
        <v>88</v>
      </c>
      <c r="H12" s="22">
        <v>30.253324739706969</v>
      </c>
      <c r="I12" s="22">
        <v>23.970499418740989</v>
      </c>
      <c r="J12" s="23">
        <v>21.912052053474525</v>
      </c>
      <c r="L12" t="s">
        <v>88</v>
      </c>
      <c r="M12" s="11">
        <v>18.19864647651584</v>
      </c>
      <c r="N12" s="11">
        <v>27.390055008380948</v>
      </c>
      <c r="O12" s="11">
        <v>28.822520265102103</v>
      </c>
    </row>
    <row r="13" spans="1:15" ht="20.100000000000001" customHeight="1" x14ac:dyDescent="0.25">
      <c r="B13" t="s">
        <v>89</v>
      </c>
      <c r="C13" s="11">
        <v>4.4948636333900165</v>
      </c>
      <c r="D13" s="11">
        <v>-2.3150236038579259</v>
      </c>
      <c r="E13" s="11">
        <v>-8.7451517016200686</v>
      </c>
      <c r="G13" s="17" t="s">
        <v>89</v>
      </c>
      <c r="H13" s="22">
        <v>1.2094594706552544</v>
      </c>
      <c r="I13" s="22">
        <v>3.0833317028459843</v>
      </c>
      <c r="J13" s="23">
        <v>9.2913631153211824</v>
      </c>
      <c r="L13" t="s">
        <v>89</v>
      </c>
      <c r="M13" s="11">
        <v>8.6873127528891718</v>
      </c>
      <c r="N13" s="11">
        <v>0.94320668339076086</v>
      </c>
      <c r="O13" s="11">
        <v>0.86203223466202394</v>
      </c>
    </row>
    <row r="14" spans="1:15" ht="20.100000000000001" customHeight="1" x14ac:dyDescent="0.25">
      <c r="B14" t="s">
        <v>90</v>
      </c>
      <c r="C14" s="11">
        <v>-12.435905001386864</v>
      </c>
      <c r="D14" s="11">
        <v>-28.035213227379831</v>
      </c>
      <c r="E14" s="11">
        <v>-34.652177884635464</v>
      </c>
      <c r="G14" s="17" t="s">
        <v>90</v>
      </c>
      <c r="H14" s="22">
        <v>-13.301823043105321</v>
      </c>
      <c r="I14" s="22">
        <v>-18.674858798351597</v>
      </c>
      <c r="J14" s="23">
        <v>-24.414047459217642</v>
      </c>
      <c r="L14" t="s">
        <v>90</v>
      </c>
      <c r="M14" s="11">
        <v>-12.477554312837551</v>
      </c>
      <c r="N14" s="11">
        <v>-16.371661385801886</v>
      </c>
      <c r="O14" s="11">
        <v>-16.158290613240407</v>
      </c>
    </row>
    <row r="15" spans="1:15" ht="20.100000000000001" customHeight="1" x14ac:dyDescent="0.25">
      <c r="B15" t="s">
        <v>91</v>
      </c>
      <c r="C15" s="11">
        <v>-54.050701712218405</v>
      </c>
      <c r="D15" s="11">
        <v>-54.050701712218405</v>
      </c>
      <c r="E15" s="11">
        <v>-53.555073156755597</v>
      </c>
      <c r="G15" s="17" t="s">
        <v>91</v>
      </c>
      <c r="H15" s="22">
        <v>-54.050701712218405</v>
      </c>
      <c r="I15" s="22">
        <v>-54.050701712218405</v>
      </c>
      <c r="J15" s="23">
        <v>-29.648907074343011</v>
      </c>
      <c r="L15" t="s">
        <v>91</v>
      </c>
      <c r="M15" s="11">
        <v>-33.642421378564272</v>
      </c>
      <c r="N15" s="11">
        <v>-74.047968413874571</v>
      </c>
      <c r="O15" s="11">
        <v>-74.047968413874571</v>
      </c>
    </row>
    <row r="16" spans="1:15" ht="20.100000000000001" customHeight="1" x14ac:dyDescent="0.25">
      <c r="C16" s="11"/>
      <c r="D16" s="11"/>
      <c r="E16" s="11"/>
      <c r="G16" s="17"/>
      <c r="H16" s="22"/>
      <c r="I16" s="22"/>
      <c r="J16" s="23"/>
      <c r="M16" s="11"/>
      <c r="N16" s="11"/>
      <c r="O16" s="11"/>
    </row>
    <row r="17" spans="2:15" ht="20.100000000000001" customHeight="1" x14ac:dyDescent="0.25">
      <c r="B17" t="s">
        <v>8</v>
      </c>
      <c r="C17" s="12">
        <v>36</v>
      </c>
      <c r="D17" s="12">
        <v>98</v>
      </c>
      <c r="E17" s="12">
        <v>62</v>
      </c>
      <c r="G17" s="24" t="s">
        <v>8</v>
      </c>
      <c r="H17" s="25">
        <v>19</v>
      </c>
      <c r="I17" s="25">
        <v>30</v>
      </c>
      <c r="J17" s="26">
        <v>11</v>
      </c>
      <c r="L17" t="s">
        <v>8</v>
      </c>
      <c r="M17" s="12">
        <v>3</v>
      </c>
      <c r="N17" s="12">
        <v>42</v>
      </c>
      <c r="O17" s="12">
        <v>39</v>
      </c>
    </row>
    <row r="18" spans="2:15" ht="20.100000000000001" customHeight="1" x14ac:dyDescent="0.25"/>
  </sheetData>
  <mergeCells count="12">
    <mergeCell ref="M6:O6"/>
    <mergeCell ref="M7:M8"/>
    <mergeCell ref="N7:N8"/>
    <mergeCell ref="O7:O8"/>
    <mergeCell ref="C6:E6"/>
    <mergeCell ref="C7:C8"/>
    <mergeCell ref="D7:D8"/>
    <mergeCell ref="E7:E8"/>
    <mergeCell ref="H6:J6"/>
    <mergeCell ref="H7:H8"/>
    <mergeCell ref="I7:I8"/>
    <mergeCell ref="J7:J8"/>
  </mergeCells>
  <hyperlinks>
    <hyperlink ref="A4" location="'List of contents'!A1" tooltip="Changes view to 'List of contents' sheet" display="'Back to 'List of contents'" xr:uid="{00000000-0004-0000-5300-000000000000}"/>
  </hyperlinks>
  <pageMargins left="0.75" right="0.75" top="1" bottom="1" header="0.5" footer="0.5"/>
</worksheet>
</file>

<file path=xl/worksheets/sheet8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CEEC150-B166-4A7E-9782-A35CD4423F6F}">
  <dimension ref="A1:G181"/>
  <sheetViews>
    <sheetView workbookViewId="0">
      <pane ySplit="9" topLeftCell="A10" activePane="bottomLeft" state="frozen"/>
      <selection pane="bottomLeft" activeCell="A4" sqref="A4"/>
    </sheetView>
  </sheetViews>
  <sheetFormatPr defaultRowHeight="14.25" x14ac:dyDescent="0.25"/>
  <cols>
    <col min="2" max="7" width="10.28515625" customWidth="1"/>
  </cols>
  <sheetData>
    <row r="1" spans="1:7" ht="20.25" x14ac:dyDescent="0.35">
      <c r="A1" s="4" t="s">
        <v>454</v>
      </c>
    </row>
    <row r="2" spans="1:7" ht="20.100000000000001" customHeight="1" x14ac:dyDescent="0.3">
      <c r="A2" s="5" t="s">
        <v>402</v>
      </c>
    </row>
    <row r="3" spans="1:7" ht="20.100000000000001" customHeight="1" x14ac:dyDescent="0.25">
      <c r="A3" s="2" t="s">
        <v>455</v>
      </c>
    </row>
    <row r="4" spans="1:7" ht="20.100000000000001" customHeight="1" x14ac:dyDescent="0.25">
      <c r="A4" s="3" t="s">
        <v>2</v>
      </c>
    </row>
    <row r="5" spans="1:7" ht="20.100000000000001" customHeight="1" x14ac:dyDescent="0.25"/>
    <row r="6" spans="1:7" ht="20.100000000000001" customHeight="1" x14ac:dyDescent="0.25">
      <c r="C6" s="70"/>
      <c r="D6" s="47"/>
      <c r="E6" s="47"/>
      <c r="F6" s="47"/>
      <c r="G6" s="47"/>
    </row>
    <row r="7" spans="1:7" ht="24.95" customHeight="1" x14ac:dyDescent="0.25">
      <c r="C7" s="48" t="s">
        <v>456</v>
      </c>
      <c r="D7" s="48" t="s">
        <v>457</v>
      </c>
      <c r="E7" s="48" t="s">
        <v>458</v>
      </c>
      <c r="F7" s="48" t="s">
        <v>456</v>
      </c>
      <c r="G7" s="48" t="s">
        <v>457</v>
      </c>
    </row>
    <row r="8" spans="1:7" ht="24.95" customHeight="1" x14ac:dyDescent="0.25">
      <c r="C8" s="49"/>
      <c r="D8" s="49"/>
      <c r="E8" s="49"/>
      <c r="F8" s="49"/>
      <c r="G8" s="49"/>
    </row>
    <row r="9" spans="1:7" ht="20.100000000000001" customHeight="1" x14ac:dyDescent="0.25">
      <c r="C9" s="2" t="s">
        <v>459</v>
      </c>
      <c r="D9" s="2" t="s">
        <v>459</v>
      </c>
      <c r="E9" s="2" t="s">
        <v>460</v>
      </c>
      <c r="F9" s="2" t="s">
        <v>459</v>
      </c>
      <c r="G9" s="2" t="s">
        <v>459</v>
      </c>
    </row>
    <row r="10" spans="1:7" ht="20.100000000000001" customHeight="1" x14ac:dyDescent="0.25">
      <c r="B10">
        <v>1</v>
      </c>
      <c r="C10" s="11">
        <v>8.2502320516851739</v>
      </c>
      <c r="D10" s="11">
        <v>39.618522742324195</v>
      </c>
      <c r="E10" s="11" t="s">
        <v>461</v>
      </c>
      <c r="F10" s="11"/>
      <c r="G10" s="11"/>
    </row>
    <row r="11" spans="1:7" ht="20.100000000000001" customHeight="1" x14ac:dyDescent="0.25">
      <c r="B11">
        <v>2</v>
      </c>
      <c r="C11" s="11">
        <v>16.566486941429844</v>
      </c>
      <c r="D11" s="11">
        <v>39.170968520386502</v>
      </c>
      <c r="E11" s="11" t="s">
        <v>461</v>
      </c>
      <c r="F11" s="11"/>
      <c r="G11" s="11"/>
    </row>
    <row r="12" spans="1:7" ht="20.100000000000001" customHeight="1" x14ac:dyDescent="0.25">
      <c r="B12">
        <v>3</v>
      </c>
      <c r="C12" s="11">
        <v>19.781834260766605</v>
      </c>
      <c r="D12" s="11">
        <v>36.985876617772597</v>
      </c>
      <c r="E12" s="11" t="s">
        <v>461</v>
      </c>
      <c r="F12" s="11"/>
      <c r="G12" s="11"/>
    </row>
    <row r="13" spans="1:7" ht="20.100000000000001" customHeight="1" x14ac:dyDescent="0.25">
      <c r="B13">
        <v>4</v>
      </c>
      <c r="C13" s="11">
        <v>10.213420484429768</v>
      </c>
      <c r="D13" s="11">
        <v>36.370769952427011</v>
      </c>
      <c r="E13" s="11" t="s">
        <v>461</v>
      </c>
      <c r="F13" s="11"/>
      <c r="G13" s="11"/>
    </row>
    <row r="14" spans="1:7" ht="20.100000000000001" customHeight="1" x14ac:dyDescent="0.25">
      <c r="B14">
        <v>5</v>
      </c>
      <c r="C14" s="11">
        <v>23.229251200612033</v>
      </c>
      <c r="D14" s="11">
        <v>36.356176149651446</v>
      </c>
      <c r="E14" s="11" t="s">
        <v>461</v>
      </c>
      <c r="F14" s="11"/>
      <c r="G14" s="11"/>
    </row>
    <row r="15" spans="1:7" ht="20.100000000000001" customHeight="1" x14ac:dyDescent="0.25">
      <c r="B15">
        <v>6</v>
      </c>
      <c r="C15" s="11">
        <v>4.9457551383741594</v>
      </c>
      <c r="D15" s="11">
        <v>36.150220483209836</v>
      </c>
      <c r="E15" s="11" t="s">
        <v>461</v>
      </c>
      <c r="F15" s="11"/>
      <c r="G15" s="11"/>
    </row>
    <row r="16" spans="1:7" ht="20.100000000000001" customHeight="1" x14ac:dyDescent="0.25">
      <c r="B16">
        <v>7</v>
      </c>
      <c r="C16" s="11">
        <v>8.8429949269828985</v>
      </c>
      <c r="D16" s="11">
        <v>30.594707011749261</v>
      </c>
      <c r="E16" s="11" t="s">
        <v>461</v>
      </c>
      <c r="F16" s="11"/>
      <c r="G16" s="11"/>
    </row>
    <row r="17" spans="2:7" ht="20.100000000000001" customHeight="1" x14ac:dyDescent="0.25">
      <c r="B17">
        <v>8</v>
      </c>
      <c r="C17" s="11">
        <v>38.892555913232826</v>
      </c>
      <c r="D17" s="11">
        <v>29.601399640380794</v>
      </c>
      <c r="E17" s="11" t="s">
        <v>461</v>
      </c>
      <c r="F17" s="11"/>
      <c r="G17" s="11"/>
    </row>
    <row r="18" spans="2:7" ht="20.100000000000001" customHeight="1" x14ac:dyDescent="0.25">
      <c r="B18">
        <v>9</v>
      </c>
      <c r="C18" s="11">
        <v>5.9095554476636689</v>
      </c>
      <c r="D18" s="11">
        <v>28.57098218197028</v>
      </c>
      <c r="E18" s="11" t="s">
        <v>461</v>
      </c>
      <c r="F18" s="11"/>
      <c r="G18" s="11"/>
    </row>
    <row r="19" spans="2:7" ht="20.100000000000001" customHeight="1" x14ac:dyDescent="0.25">
      <c r="B19">
        <v>10</v>
      </c>
      <c r="C19" s="11">
        <v>5.5100029902044163</v>
      </c>
      <c r="D19" s="11">
        <v>27.296674262199339</v>
      </c>
      <c r="E19" s="11" t="s">
        <v>461</v>
      </c>
      <c r="F19" s="11"/>
      <c r="G19" s="11"/>
    </row>
    <row r="20" spans="2:7" ht="20.100000000000001" customHeight="1" x14ac:dyDescent="0.25">
      <c r="B20">
        <v>11</v>
      </c>
      <c r="C20" s="11">
        <v>7.1304908627689816</v>
      </c>
      <c r="D20" s="11">
        <v>25.133581914197283</v>
      </c>
      <c r="E20" s="11" t="s">
        <v>461</v>
      </c>
      <c r="F20" s="11"/>
      <c r="G20" s="11"/>
    </row>
    <row r="21" spans="2:7" ht="20.100000000000001" customHeight="1" x14ac:dyDescent="0.25">
      <c r="B21">
        <v>12</v>
      </c>
      <c r="C21" s="11">
        <v>14.453198856030802</v>
      </c>
      <c r="D21" s="11">
        <v>24.93758582152261</v>
      </c>
      <c r="E21" s="11" t="s">
        <v>461</v>
      </c>
      <c r="F21" s="11"/>
      <c r="G21" s="11"/>
    </row>
    <row r="22" spans="2:7" ht="20.100000000000001" customHeight="1" x14ac:dyDescent="0.25">
      <c r="B22">
        <v>13</v>
      </c>
      <c r="C22" s="11">
        <v>12.811512279015838</v>
      </c>
      <c r="D22" s="11">
        <v>24.199616753041958</v>
      </c>
      <c r="E22" s="11" t="s">
        <v>462</v>
      </c>
      <c r="F22" s="11"/>
      <c r="G22" s="11"/>
    </row>
    <row r="23" spans="2:7" ht="20.100000000000001" customHeight="1" x14ac:dyDescent="0.25">
      <c r="B23">
        <v>14</v>
      </c>
      <c r="C23" s="11">
        <v>3.7186691562912788</v>
      </c>
      <c r="D23" s="11">
        <v>23.517436191993298</v>
      </c>
      <c r="E23" s="11" t="s">
        <v>461</v>
      </c>
      <c r="F23" s="11"/>
      <c r="G23" s="11"/>
    </row>
    <row r="24" spans="2:7" ht="20.100000000000001" customHeight="1" x14ac:dyDescent="0.25">
      <c r="B24">
        <v>15</v>
      </c>
      <c r="C24" s="11">
        <v>4.7818141376914785</v>
      </c>
      <c r="D24" s="11">
        <v>23.451836336386975</v>
      </c>
      <c r="E24" s="11" t="s">
        <v>462</v>
      </c>
      <c r="F24" s="11"/>
      <c r="G24" s="11"/>
    </row>
    <row r="25" spans="2:7" ht="20.100000000000001" customHeight="1" x14ac:dyDescent="0.25">
      <c r="B25">
        <v>16</v>
      </c>
      <c r="C25" s="11">
        <v>6.190844702753096</v>
      </c>
      <c r="D25" s="11">
        <v>22.457422711123829</v>
      </c>
      <c r="E25" s="11" t="s">
        <v>461</v>
      </c>
      <c r="F25" s="11"/>
      <c r="G25" s="11"/>
    </row>
    <row r="26" spans="2:7" ht="20.100000000000001" customHeight="1" x14ac:dyDescent="0.25">
      <c r="B26">
        <v>17</v>
      </c>
      <c r="C26" s="11">
        <v>4.4175247096633825</v>
      </c>
      <c r="D26" s="11">
        <v>22.293143110942861</v>
      </c>
      <c r="E26" s="11" t="s">
        <v>461</v>
      </c>
      <c r="F26" s="11"/>
      <c r="G26" s="11"/>
    </row>
    <row r="27" spans="2:7" ht="20.100000000000001" customHeight="1" x14ac:dyDescent="0.25">
      <c r="B27">
        <v>18</v>
      </c>
      <c r="C27" s="11">
        <v>16.857038879734056</v>
      </c>
      <c r="D27" s="11">
        <v>22.235958045612893</v>
      </c>
      <c r="E27" s="11" t="s">
        <v>461</v>
      </c>
      <c r="F27" s="11"/>
      <c r="G27" s="11"/>
    </row>
    <row r="28" spans="2:7" ht="20.100000000000001" customHeight="1" x14ac:dyDescent="0.25">
      <c r="B28">
        <v>19</v>
      </c>
      <c r="C28" s="11">
        <v>11.573898913573224</v>
      </c>
      <c r="D28" s="11">
        <v>22.037136703539247</v>
      </c>
      <c r="E28" s="11" t="s">
        <v>462</v>
      </c>
      <c r="F28" s="11"/>
      <c r="G28" s="11"/>
    </row>
    <row r="29" spans="2:7" ht="20.100000000000001" customHeight="1" x14ac:dyDescent="0.25">
      <c r="B29">
        <v>20</v>
      </c>
      <c r="C29" s="11">
        <v>8.9087206816637998</v>
      </c>
      <c r="D29" s="11">
        <v>22.018962455722814</v>
      </c>
      <c r="E29" s="11" t="s">
        <v>461</v>
      </c>
      <c r="F29" s="11"/>
      <c r="G29" s="11"/>
    </row>
    <row r="30" spans="2:7" ht="20.100000000000001" customHeight="1" x14ac:dyDescent="0.25">
      <c r="B30">
        <v>21</v>
      </c>
      <c r="C30" s="11">
        <v>11.852295570600893</v>
      </c>
      <c r="D30" s="11">
        <v>21.748352311218593</v>
      </c>
      <c r="E30" s="11" t="s">
        <v>462</v>
      </c>
      <c r="F30" s="11"/>
      <c r="G30" s="11"/>
    </row>
    <row r="31" spans="2:7" ht="20.100000000000001" customHeight="1" x14ac:dyDescent="0.25">
      <c r="B31">
        <v>22</v>
      </c>
      <c r="C31" s="11">
        <v>10.150331586520302</v>
      </c>
      <c r="D31" s="11">
        <v>21.32388074486526</v>
      </c>
      <c r="E31" s="11" t="s">
        <v>461</v>
      </c>
      <c r="F31" s="11"/>
      <c r="G31" s="11"/>
    </row>
    <row r="32" spans="2:7" ht="20.100000000000001" customHeight="1" x14ac:dyDescent="0.25">
      <c r="B32">
        <v>23</v>
      </c>
      <c r="C32" s="11">
        <v>3.5712457810515152</v>
      </c>
      <c r="D32" s="11">
        <v>21.237837740669988</v>
      </c>
      <c r="E32" s="11" t="s">
        <v>461</v>
      </c>
      <c r="F32" s="11"/>
      <c r="G32" s="11"/>
    </row>
    <row r="33" spans="2:7" ht="20.100000000000001" customHeight="1" x14ac:dyDescent="0.25">
      <c r="B33">
        <v>24</v>
      </c>
      <c r="C33" s="11">
        <v>9.1534451463124373</v>
      </c>
      <c r="D33" s="11">
        <v>21.229017302967364</v>
      </c>
      <c r="E33" s="11" t="s">
        <v>462</v>
      </c>
      <c r="F33" s="11"/>
      <c r="G33" s="11"/>
    </row>
    <row r="34" spans="2:7" ht="20.100000000000001" customHeight="1" x14ac:dyDescent="0.25">
      <c r="B34">
        <v>25</v>
      </c>
      <c r="C34" s="11">
        <v>4.8809632018007578</v>
      </c>
      <c r="D34" s="11">
        <v>21.207697593958937</v>
      </c>
      <c r="E34" s="11" t="s">
        <v>462</v>
      </c>
      <c r="F34" s="11"/>
      <c r="G34" s="11"/>
    </row>
    <row r="35" spans="2:7" ht="20.100000000000001" customHeight="1" x14ac:dyDescent="0.25">
      <c r="B35">
        <v>26</v>
      </c>
      <c r="C35" s="11">
        <v>6.1322230001447773</v>
      </c>
      <c r="D35" s="11">
        <v>21.082476855596433</v>
      </c>
      <c r="E35" s="11" t="s">
        <v>461</v>
      </c>
      <c r="F35" s="11"/>
      <c r="G35" s="11"/>
    </row>
    <row r="36" spans="2:7" ht="20.100000000000001" customHeight="1" x14ac:dyDescent="0.25">
      <c r="B36">
        <v>27</v>
      </c>
      <c r="C36" s="11">
        <v>18.751580662505322</v>
      </c>
      <c r="D36" s="11">
        <v>20.890658750555101</v>
      </c>
      <c r="E36" s="11" t="s">
        <v>462</v>
      </c>
      <c r="F36" s="11"/>
      <c r="G36" s="11"/>
    </row>
    <row r="37" spans="2:7" ht="20.100000000000001" customHeight="1" x14ac:dyDescent="0.25">
      <c r="B37">
        <v>28</v>
      </c>
      <c r="C37" s="11">
        <v>6.5051892117128736</v>
      </c>
      <c r="D37" s="11">
        <v>20.737181847818444</v>
      </c>
      <c r="E37" s="11" t="s">
        <v>461</v>
      </c>
      <c r="F37" s="11"/>
      <c r="G37" s="11"/>
    </row>
    <row r="38" spans="2:7" ht="20.100000000000001" customHeight="1" x14ac:dyDescent="0.25">
      <c r="B38">
        <v>29</v>
      </c>
      <c r="C38" s="11">
        <v>3.9376640311816389</v>
      </c>
      <c r="D38" s="11">
        <v>20.291158426656594</v>
      </c>
      <c r="E38" s="11" t="s">
        <v>462</v>
      </c>
      <c r="F38" s="11"/>
      <c r="G38" s="11"/>
    </row>
    <row r="39" spans="2:7" ht="20.100000000000001" customHeight="1" x14ac:dyDescent="0.25">
      <c r="B39">
        <v>30</v>
      </c>
      <c r="C39" s="11">
        <v>5.8421590387486972</v>
      </c>
      <c r="D39" s="11">
        <v>19.986105299864178</v>
      </c>
      <c r="E39" s="11" t="s">
        <v>462</v>
      </c>
      <c r="F39" s="11"/>
      <c r="G39" s="11"/>
    </row>
    <row r="40" spans="2:7" ht="20.100000000000001" customHeight="1" x14ac:dyDescent="0.25">
      <c r="B40">
        <v>31</v>
      </c>
      <c r="C40" s="11">
        <v>6.1126007419440729</v>
      </c>
      <c r="D40" s="11">
        <v>19.858406922731824</v>
      </c>
      <c r="E40" s="11" t="s">
        <v>462</v>
      </c>
      <c r="F40" s="11"/>
      <c r="G40" s="11"/>
    </row>
    <row r="41" spans="2:7" ht="20.100000000000001" customHeight="1" x14ac:dyDescent="0.25">
      <c r="B41">
        <v>32</v>
      </c>
      <c r="C41" s="11">
        <v>7.063910837421032</v>
      </c>
      <c r="D41" s="11">
        <v>19.716706713399514</v>
      </c>
      <c r="E41" s="11" t="s">
        <v>461</v>
      </c>
      <c r="F41" s="11"/>
      <c r="G41" s="11"/>
    </row>
    <row r="42" spans="2:7" ht="20.100000000000001" customHeight="1" x14ac:dyDescent="0.25">
      <c r="B42">
        <v>33</v>
      </c>
      <c r="C42" s="11">
        <v>5.9253018512854467</v>
      </c>
      <c r="D42" s="11">
        <v>19.602254312037164</v>
      </c>
      <c r="E42" s="11" t="s">
        <v>462</v>
      </c>
      <c r="F42" s="11"/>
      <c r="G42" s="11"/>
    </row>
    <row r="43" spans="2:7" ht="20.100000000000001" customHeight="1" x14ac:dyDescent="0.25">
      <c r="B43">
        <v>34</v>
      </c>
      <c r="C43" s="11">
        <v>5.1967851011788921</v>
      </c>
      <c r="D43" s="11">
        <v>19.537244240563741</v>
      </c>
      <c r="E43" s="11" t="s">
        <v>462</v>
      </c>
      <c r="F43" s="11"/>
      <c r="G43" s="11"/>
    </row>
    <row r="44" spans="2:7" ht="20.100000000000001" customHeight="1" x14ac:dyDescent="0.25">
      <c r="B44">
        <v>35</v>
      </c>
      <c r="C44" s="11">
        <v>5.7079947639408859</v>
      </c>
      <c r="D44" s="11">
        <v>19.120901446234615</v>
      </c>
      <c r="E44" s="11" t="s">
        <v>461</v>
      </c>
      <c r="F44" s="11"/>
      <c r="G44" s="11"/>
    </row>
    <row r="45" spans="2:7" ht="20.100000000000001" customHeight="1" x14ac:dyDescent="0.25">
      <c r="B45">
        <v>36</v>
      </c>
      <c r="C45" s="11">
        <v>8.1981273378545492</v>
      </c>
      <c r="D45" s="11">
        <v>19.066149592780306</v>
      </c>
      <c r="E45" s="11" t="s">
        <v>462</v>
      </c>
      <c r="F45" s="11"/>
      <c r="G45" s="11"/>
    </row>
    <row r="46" spans="2:7" ht="20.100000000000001" customHeight="1" x14ac:dyDescent="0.25">
      <c r="B46">
        <v>37</v>
      </c>
      <c r="C46" s="11">
        <v>7.7325256631085582</v>
      </c>
      <c r="D46" s="11">
        <v>18.739216022919596</v>
      </c>
      <c r="E46" s="11" t="s">
        <v>461</v>
      </c>
      <c r="F46" s="11"/>
      <c r="G46" s="11"/>
    </row>
    <row r="47" spans="2:7" ht="20.100000000000001" customHeight="1" x14ac:dyDescent="0.25">
      <c r="B47">
        <v>38</v>
      </c>
      <c r="C47" s="11">
        <v>5.5092219492022414</v>
      </c>
      <c r="D47" s="11">
        <v>18.452686963463595</v>
      </c>
      <c r="E47" s="11" t="s">
        <v>462</v>
      </c>
      <c r="F47" s="11"/>
      <c r="G47" s="11"/>
    </row>
    <row r="48" spans="2:7" ht="20.100000000000001" customHeight="1" x14ac:dyDescent="0.25">
      <c r="B48">
        <v>39</v>
      </c>
      <c r="C48" s="11">
        <v>6.4529970692802845</v>
      </c>
      <c r="D48" s="11">
        <v>18.080437677051322</v>
      </c>
      <c r="E48" s="11" t="s">
        <v>462</v>
      </c>
      <c r="F48" s="11"/>
      <c r="G48" s="11"/>
    </row>
    <row r="49" spans="2:7" ht="20.100000000000001" customHeight="1" x14ac:dyDescent="0.25">
      <c r="B49">
        <v>40</v>
      </c>
      <c r="C49" s="11">
        <v>5.1015399332059266</v>
      </c>
      <c r="D49" s="11">
        <v>17.981962652453298</v>
      </c>
      <c r="E49" s="11" t="s">
        <v>462</v>
      </c>
      <c r="F49" s="11"/>
      <c r="G49" s="11"/>
    </row>
    <row r="50" spans="2:7" ht="20.100000000000001" customHeight="1" x14ac:dyDescent="0.25">
      <c r="B50">
        <v>41</v>
      </c>
      <c r="C50" s="11">
        <v>5.4254530696363847</v>
      </c>
      <c r="D50" s="11">
        <v>17.937111708530047</v>
      </c>
      <c r="E50" s="11" t="s">
        <v>462</v>
      </c>
      <c r="F50" s="11"/>
      <c r="G50" s="11"/>
    </row>
    <row r="51" spans="2:7" ht="20.100000000000001" customHeight="1" x14ac:dyDescent="0.25">
      <c r="B51">
        <v>42</v>
      </c>
      <c r="C51" s="11">
        <v>5.9431938742546357</v>
      </c>
      <c r="D51" s="11">
        <v>17.822154766864486</v>
      </c>
      <c r="E51" s="11" t="s">
        <v>461</v>
      </c>
      <c r="F51" s="11"/>
      <c r="G51" s="11"/>
    </row>
    <row r="52" spans="2:7" ht="20.100000000000001" customHeight="1" x14ac:dyDescent="0.25">
      <c r="B52">
        <v>43</v>
      </c>
      <c r="C52" s="11">
        <v>13.34627396054776</v>
      </c>
      <c r="D52" s="11">
        <v>17.769756569880425</v>
      </c>
      <c r="E52" s="11" t="s">
        <v>462</v>
      </c>
      <c r="F52" s="11"/>
      <c r="G52" s="11"/>
    </row>
    <row r="53" spans="2:7" ht="20.100000000000001" customHeight="1" x14ac:dyDescent="0.25">
      <c r="B53">
        <v>44</v>
      </c>
      <c r="C53" s="11">
        <v>9.9107975905525603</v>
      </c>
      <c r="D53" s="11">
        <v>17.755249113879035</v>
      </c>
      <c r="E53" s="11" t="s">
        <v>462</v>
      </c>
      <c r="F53" s="11"/>
      <c r="G53" s="11"/>
    </row>
    <row r="54" spans="2:7" ht="20.100000000000001" customHeight="1" x14ac:dyDescent="0.25">
      <c r="B54">
        <v>45</v>
      </c>
      <c r="C54" s="11">
        <v>6.2496914207852718</v>
      </c>
      <c r="D54" s="11">
        <v>17.735818645708353</v>
      </c>
      <c r="E54" s="11" t="s">
        <v>461</v>
      </c>
      <c r="F54" s="11"/>
      <c r="G54" s="11"/>
    </row>
    <row r="55" spans="2:7" ht="20.100000000000001" customHeight="1" x14ac:dyDescent="0.25">
      <c r="B55">
        <v>46</v>
      </c>
      <c r="C55" s="11">
        <v>6.1304902219677961</v>
      </c>
      <c r="D55" s="11">
        <v>17.731507592541988</v>
      </c>
      <c r="E55" s="11" t="s">
        <v>461</v>
      </c>
      <c r="F55" s="11"/>
      <c r="G55" s="11"/>
    </row>
    <row r="56" spans="2:7" ht="20.100000000000001" customHeight="1" x14ac:dyDescent="0.25">
      <c r="B56">
        <v>47</v>
      </c>
      <c r="C56" s="11">
        <v>5.0436976599882346</v>
      </c>
      <c r="D56" s="11">
        <v>17.725356313683392</v>
      </c>
      <c r="E56" s="11" t="s">
        <v>462</v>
      </c>
      <c r="F56" s="11"/>
      <c r="G56" s="11"/>
    </row>
    <row r="57" spans="2:7" ht="20.100000000000001" customHeight="1" x14ac:dyDescent="0.25">
      <c r="B57">
        <v>48</v>
      </c>
      <c r="C57" s="11">
        <v>5.2868064836112652</v>
      </c>
      <c r="D57" s="11">
        <v>17.545313612649959</v>
      </c>
      <c r="E57" s="11" t="s">
        <v>462</v>
      </c>
      <c r="F57" s="11"/>
      <c r="G57" s="11"/>
    </row>
    <row r="58" spans="2:7" ht="20.100000000000001" customHeight="1" x14ac:dyDescent="0.25">
      <c r="B58">
        <v>49</v>
      </c>
      <c r="C58" s="11">
        <v>5.4028455787549117</v>
      </c>
      <c r="D58" s="11">
        <v>17.2927805362018</v>
      </c>
      <c r="E58" s="11" t="s">
        <v>462</v>
      </c>
      <c r="F58" s="11"/>
      <c r="G58" s="11"/>
    </row>
    <row r="59" spans="2:7" ht="20.100000000000001" customHeight="1" x14ac:dyDescent="0.25">
      <c r="B59">
        <v>50</v>
      </c>
      <c r="C59" s="11">
        <v>12.013436869555004</v>
      </c>
      <c r="D59" s="11">
        <v>17.142746343450771</v>
      </c>
      <c r="E59" s="11" t="s">
        <v>462</v>
      </c>
      <c r="F59" s="11"/>
      <c r="G59" s="11"/>
    </row>
    <row r="60" spans="2:7" ht="20.100000000000001" customHeight="1" x14ac:dyDescent="0.25">
      <c r="B60">
        <v>51</v>
      </c>
      <c r="C60" s="11">
        <v>5.807705659851722</v>
      </c>
      <c r="D60" s="11">
        <v>16.993325599085722</v>
      </c>
      <c r="E60" s="11" t="s">
        <v>462</v>
      </c>
      <c r="F60" s="11"/>
      <c r="G60" s="11"/>
    </row>
    <row r="61" spans="2:7" ht="20.100000000000001" customHeight="1" x14ac:dyDescent="0.25">
      <c r="B61">
        <v>52</v>
      </c>
      <c r="C61" s="11">
        <v>5.3328061711842221</v>
      </c>
      <c r="D61" s="11">
        <v>16.971658399474723</v>
      </c>
      <c r="E61" s="11" t="s">
        <v>462</v>
      </c>
      <c r="F61" s="11"/>
      <c r="G61" s="11"/>
    </row>
    <row r="62" spans="2:7" ht="20.100000000000001" customHeight="1" x14ac:dyDescent="0.25">
      <c r="B62">
        <v>53</v>
      </c>
      <c r="C62" s="11">
        <v>5.1565478355383654</v>
      </c>
      <c r="D62" s="11">
        <v>16.871972672181641</v>
      </c>
      <c r="E62" s="11" t="s">
        <v>462</v>
      </c>
      <c r="F62" s="11"/>
      <c r="G62" s="11"/>
    </row>
    <row r="63" spans="2:7" ht="20.100000000000001" customHeight="1" x14ac:dyDescent="0.25">
      <c r="B63">
        <v>54</v>
      </c>
      <c r="C63" s="11">
        <v>10.919101534036912</v>
      </c>
      <c r="D63" s="11">
        <v>16.815842295902517</v>
      </c>
      <c r="E63" s="11" t="s">
        <v>462</v>
      </c>
      <c r="F63" s="11"/>
      <c r="G63" s="11"/>
    </row>
    <row r="64" spans="2:7" ht="20.100000000000001" customHeight="1" x14ac:dyDescent="0.25">
      <c r="B64">
        <v>55</v>
      </c>
      <c r="C64" s="11">
        <v>7.2230020217105322</v>
      </c>
      <c r="D64" s="11">
        <v>16.78060823867262</v>
      </c>
      <c r="E64" s="11" t="s">
        <v>461</v>
      </c>
      <c r="F64" s="11"/>
      <c r="G64" s="11"/>
    </row>
    <row r="65" spans="2:7" ht="20.100000000000001" customHeight="1" x14ac:dyDescent="0.25">
      <c r="B65">
        <v>56</v>
      </c>
      <c r="C65" s="11">
        <v>10.957832796828852</v>
      </c>
      <c r="D65" s="11">
        <v>16.745823963817731</v>
      </c>
      <c r="E65" s="11" t="s">
        <v>461</v>
      </c>
      <c r="F65" s="11"/>
      <c r="G65" s="11"/>
    </row>
    <row r="66" spans="2:7" ht="20.100000000000001" customHeight="1" x14ac:dyDescent="0.25">
      <c r="B66">
        <v>57</v>
      </c>
      <c r="C66" s="11">
        <v>5.2960442630376674</v>
      </c>
      <c r="D66" s="11">
        <v>16.706455225673558</v>
      </c>
      <c r="E66" s="11" t="s">
        <v>461</v>
      </c>
      <c r="F66" s="11"/>
      <c r="G66" s="11"/>
    </row>
    <row r="67" spans="2:7" ht="20.100000000000001" customHeight="1" x14ac:dyDescent="0.25">
      <c r="B67">
        <v>58</v>
      </c>
      <c r="C67" s="11">
        <v>4.928113795539601</v>
      </c>
      <c r="D67" s="11">
        <v>16.70389304357742</v>
      </c>
      <c r="E67" s="11" t="s">
        <v>462</v>
      </c>
      <c r="F67" s="11"/>
      <c r="G67" s="11"/>
    </row>
    <row r="68" spans="2:7" ht="20.100000000000001" customHeight="1" x14ac:dyDescent="0.25">
      <c r="B68">
        <v>59</v>
      </c>
      <c r="C68" s="11">
        <v>3.9603096353687071</v>
      </c>
      <c r="D68" s="11">
        <v>16.683389786560181</v>
      </c>
      <c r="E68" s="11" t="s">
        <v>461</v>
      </c>
      <c r="F68" s="11"/>
      <c r="G68" s="11"/>
    </row>
    <row r="69" spans="2:7" ht="20.100000000000001" customHeight="1" x14ac:dyDescent="0.25">
      <c r="B69">
        <v>60</v>
      </c>
      <c r="C69" s="11">
        <v>7.9779009200360491</v>
      </c>
      <c r="D69" s="11">
        <v>16.608262258087905</v>
      </c>
      <c r="E69" s="11" t="s">
        <v>461</v>
      </c>
      <c r="F69" s="11"/>
      <c r="G69" s="11"/>
    </row>
    <row r="70" spans="2:7" ht="20.100000000000001" customHeight="1" x14ac:dyDescent="0.25">
      <c r="B70">
        <v>61</v>
      </c>
      <c r="C70" s="11">
        <v>4.1564815896985694</v>
      </c>
      <c r="D70" s="11">
        <v>16.567992578565971</v>
      </c>
      <c r="E70" s="11" t="s">
        <v>461</v>
      </c>
      <c r="F70" s="11"/>
      <c r="G70" s="11"/>
    </row>
    <row r="71" spans="2:7" ht="20.100000000000001" customHeight="1" x14ac:dyDescent="0.25">
      <c r="B71">
        <v>62</v>
      </c>
      <c r="C71" s="11">
        <v>14.552527316054501</v>
      </c>
      <c r="D71" s="11">
        <v>16.550368026822529</v>
      </c>
      <c r="E71" s="11" t="s">
        <v>462</v>
      </c>
      <c r="F71" s="11"/>
      <c r="G71" s="11"/>
    </row>
    <row r="72" spans="2:7" ht="20.100000000000001" customHeight="1" x14ac:dyDescent="0.25">
      <c r="B72">
        <v>63</v>
      </c>
      <c r="C72" s="11">
        <v>10.385413569467525</v>
      </c>
      <c r="D72" s="11">
        <v>16.472241361931889</v>
      </c>
      <c r="E72" s="11" t="s">
        <v>462</v>
      </c>
      <c r="F72" s="11"/>
      <c r="G72" s="11"/>
    </row>
    <row r="73" spans="2:7" ht="20.100000000000001" customHeight="1" x14ac:dyDescent="0.25">
      <c r="B73">
        <v>64</v>
      </c>
      <c r="C73" s="11">
        <v>4.1266799747050937</v>
      </c>
      <c r="D73" s="11">
        <v>16.463737441084266</v>
      </c>
      <c r="E73" s="11" t="s">
        <v>462</v>
      </c>
      <c r="F73" s="11"/>
      <c r="G73" s="11"/>
    </row>
    <row r="74" spans="2:7" ht="20.100000000000001" customHeight="1" x14ac:dyDescent="0.25">
      <c r="B74">
        <v>65</v>
      </c>
      <c r="C74" s="11">
        <v>6.4123293666915204</v>
      </c>
      <c r="D74" s="11">
        <v>16.438457368114452</v>
      </c>
      <c r="E74" s="11" t="s">
        <v>462</v>
      </c>
      <c r="F74" s="11"/>
      <c r="G74" s="11"/>
    </row>
    <row r="75" spans="2:7" ht="20.100000000000001" customHeight="1" x14ac:dyDescent="0.25">
      <c r="B75">
        <v>66</v>
      </c>
      <c r="C75" s="11">
        <v>4.8447355214796257</v>
      </c>
      <c r="D75" s="11">
        <v>16.423020058812018</v>
      </c>
      <c r="E75" s="11" t="s">
        <v>462</v>
      </c>
      <c r="F75" s="11"/>
      <c r="G75" s="11"/>
    </row>
    <row r="76" spans="2:7" ht="20.100000000000001" customHeight="1" x14ac:dyDescent="0.25">
      <c r="B76">
        <v>67</v>
      </c>
      <c r="C76" s="11">
        <v>3.7672253999433756</v>
      </c>
      <c r="D76" s="11">
        <v>16.221827419579871</v>
      </c>
      <c r="E76" s="11" t="s">
        <v>462</v>
      </c>
      <c r="F76" s="11"/>
      <c r="G76" s="11"/>
    </row>
    <row r="77" spans="2:7" ht="20.100000000000001" customHeight="1" x14ac:dyDescent="0.25">
      <c r="B77">
        <v>68</v>
      </c>
      <c r="C77" s="11">
        <v>6.8809068236088784</v>
      </c>
      <c r="D77" s="11">
        <v>16.146687025025503</v>
      </c>
      <c r="E77" s="11" t="s">
        <v>462</v>
      </c>
      <c r="F77" s="11"/>
      <c r="G77" s="11"/>
    </row>
    <row r="78" spans="2:7" ht="20.100000000000001" customHeight="1" x14ac:dyDescent="0.25">
      <c r="B78">
        <v>69</v>
      </c>
      <c r="C78" s="11">
        <v>3.9910250653124528</v>
      </c>
      <c r="D78" s="11">
        <v>16.100770100762301</v>
      </c>
      <c r="E78" s="11" t="s">
        <v>461</v>
      </c>
      <c r="F78" s="11"/>
      <c r="G78" s="11"/>
    </row>
    <row r="79" spans="2:7" ht="20.100000000000001" customHeight="1" x14ac:dyDescent="0.25">
      <c r="B79">
        <v>70</v>
      </c>
      <c r="C79" s="11">
        <v>4.9909587535329782</v>
      </c>
      <c r="D79" s="11">
        <v>16.095205093939647</v>
      </c>
      <c r="E79" s="11" t="s">
        <v>461</v>
      </c>
      <c r="F79" s="11"/>
      <c r="G79" s="11"/>
    </row>
    <row r="80" spans="2:7" ht="20.100000000000001" customHeight="1" x14ac:dyDescent="0.25">
      <c r="B80">
        <v>71</v>
      </c>
      <c r="C80" s="11">
        <v>4.2685270796667298</v>
      </c>
      <c r="D80" s="11">
        <v>16.043213520470381</v>
      </c>
      <c r="E80" s="11" t="s">
        <v>462</v>
      </c>
      <c r="F80" s="11"/>
      <c r="G80" s="11"/>
    </row>
    <row r="81" spans="2:7" ht="20.100000000000001" customHeight="1" x14ac:dyDescent="0.25">
      <c r="B81">
        <v>72</v>
      </c>
      <c r="C81" s="11">
        <v>7.4239728643899685</v>
      </c>
      <c r="D81" s="11">
        <v>16.034247178670476</v>
      </c>
      <c r="E81" s="11" t="s">
        <v>462</v>
      </c>
      <c r="F81" s="11"/>
      <c r="G81" s="11"/>
    </row>
    <row r="82" spans="2:7" ht="20.100000000000001" customHeight="1" x14ac:dyDescent="0.25">
      <c r="B82">
        <v>73</v>
      </c>
      <c r="C82" s="11">
        <v>8.9294722007071297</v>
      </c>
      <c r="D82" s="11">
        <v>15.931721581067926</v>
      </c>
      <c r="E82" s="11" t="s">
        <v>461</v>
      </c>
      <c r="F82" s="11"/>
      <c r="G82" s="11"/>
    </row>
    <row r="83" spans="2:7" ht="20.100000000000001" customHeight="1" x14ac:dyDescent="0.25">
      <c r="B83">
        <v>74</v>
      </c>
      <c r="C83" s="11">
        <v>7.464209634037541</v>
      </c>
      <c r="D83" s="11">
        <v>15.923130327108556</v>
      </c>
      <c r="E83" s="11" t="s">
        <v>461</v>
      </c>
      <c r="F83" s="11"/>
      <c r="G83" s="11"/>
    </row>
    <row r="84" spans="2:7" ht="20.100000000000001" customHeight="1" x14ac:dyDescent="0.25">
      <c r="B84">
        <v>75</v>
      </c>
      <c r="C84" s="11">
        <v>4.1938954305967604</v>
      </c>
      <c r="D84" s="11">
        <v>15.905475453973883</v>
      </c>
      <c r="E84" s="11" t="s">
        <v>462</v>
      </c>
      <c r="F84" s="11"/>
      <c r="G84" s="11"/>
    </row>
    <row r="85" spans="2:7" ht="20.100000000000001" customHeight="1" x14ac:dyDescent="0.25">
      <c r="B85">
        <v>76</v>
      </c>
      <c r="C85" s="11">
        <v>5.1768808699487412</v>
      </c>
      <c r="D85" s="11">
        <v>15.836879037944168</v>
      </c>
      <c r="E85" s="11" t="s">
        <v>462</v>
      </c>
      <c r="F85" s="11"/>
      <c r="G85" s="11"/>
    </row>
    <row r="86" spans="2:7" ht="20.100000000000001" customHeight="1" x14ac:dyDescent="0.25">
      <c r="B86">
        <v>77</v>
      </c>
      <c r="C86" s="11">
        <v>5.5585367360124405</v>
      </c>
      <c r="D86" s="11">
        <v>15.757064301341186</v>
      </c>
      <c r="E86" s="11" t="s">
        <v>462</v>
      </c>
      <c r="F86" s="11"/>
      <c r="G86" s="11"/>
    </row>
    <row r="87" spans="2:7" ht="20.100000000000001" customHeight="1" x14ac:dyDescent="0.25">
      <c r="B87">
        <v>78</v>
      </c>
      <c r="C87" s="11">
        <v>4.5089798842333391</v>
      </c>
      <c r="D87" s="11">
        <v>15.7380527334027</v>
      </c>
      <c r="E87" s="11" t="s">
        <v>462</v>
      </c>
      <c r="F87" s="11"/>
      <c r="G87" s="11"/>
    </row>
    <row r="88" spans="2:7" ht="20.100000000000001" customHeight="1" x14ac:dyDescent="0.25">
      <c r="B88">
        <v>79</v>
      </c>
      <c r="C88" s="11">
        <v>8.3546940222389807</v>
      </c>
      <c r="D88" s="11">
        <v>15.670215087487202</v>
      </c>
      <c r="E88" s="11" t="s">
        <v>461</v>
      </c>
      <c r="F88" s="11"/>
      <c r="G88" s="11"/>
    </row>
    <row r="89" spans="2:7" ht="20.100000000000001" customHeight="1" x14ac:dyDescent="0.25">
      <c r="B89">
        <v>80</v>
      </c>
      <c r="C89" s="11">
        <v>8.4187135558094397</v>
      </c>
      <c r="D89" s="11">
        <v>15.654589613703351</v>
      </c>
      <c r="E89" s="11" t="s">
        <v>462</v>
      </c>
      <c r="F89" s="11"/>
      <c r="G89" s="11"/>
    </row>
    <row r="90" spans="2:7" ht="20.100000000000001" customHeight="1" x14ac:dyDescent="0.25">
      <c r="B90">
        <v>81</v>
      </c>
      <c r="C90" s="11">
        <v>5.6014713644153638</v>
      </c>
      <c r="D90" s="11">
        <v>15.612668878354361</v>
      </c>
      <c r="E90" s="11" t="s">
        <v>462</v>
      </c>
      <c r="F90" s="11"/>
      <c r="G90" s="11"/>
    </row>
    <row r="91" spans="2:7" ht="20.100000000000001" customHeight="1" x14ac:dyDescent="0.25">
      <c r="B91">
        <v>82</v>
      </c>
      <c r="C91" s="11">
        <v>8.7230006149396875</v>
      </c>
      <c r="D91" s="11">
        <v>15.612120699969733</v>
      </c>
      <c r="E91" s="11" t="s">
        <v>462</v>
      </c>
      <c r="F91" s="11"/>
      <c r="G91" s="11"/>
    </row>
    <row r="92" spans="2:7" ht="20.100000000000001" customHeight="1" x14ac:dyDescent="0.25">
      <c r="B92">
        <v>83</v>
      </c>
      <c r="C92" s="11">
        <v>7.2041783607071679</v>
      </c>
      <c r="D92" s="11">
        <v>15.558674250588728</v>
      </c>
      <c r="E92" s="11" t="s">
        <v>462</v>
      </c>
      <c r="F92" s="11"/>
      <c r="G92" s="11"/>
    </row>
    <row r="93" spans="2:7" ht="20.100000000000001" customHeight="1" x14ac:dyDescent="0.25">
      <c r="B93">
        <v>84</v>
      </c>
      <c r="C93" s="11">
        <v>4.6500356313451032</v>
      </c>
      <c r="D93" s="11">
        <v>15.462747797735593</v>
      </c>
      <c r="E93" s="11" t="s">
        <v>462</v>
      </c>
      <c r="F93" s="11"/>
      <c r="G93" s="11"/>
    </row>
    <row r="94" spans="2:7" ht="20.100000000000001" customHeight="1" x14ac:dyDescent="0.25">
      <c r="B94">
        <v>85</v>
      </c>
      <c r="C94" s="11">
        <v>4.4150253891033664</v>
      </c>
      <c r="D94" s="11">
        <v>15.310124372397269</v>
      </c>
      <c r="E94" s="11" t="s">
        <v>462</v>
      </c>
      <c r="F94" s="11"/>
      <c r="G94" s="11"/>
    </row>
    <row r="95" spans="2:7" ht="20.100000000000001" customHeight="1" x14ac:dyDescent="0.25">
      <c r="B95">
        <v>86</v>
      </c>
      <c r="C95" s="11">
        <v>4.9680345156626888</v>
      </c>
      <c r="D95" s="11">
        <v>15.284985873668475</v>
      </c>
      <c r="E95" s="11" t="s">
        <v>462</v>
      </c>
      <c r="F95" s="11"/>
      <c r="G95" s="11"/>
    </row>
    <row r="96" spans="2:7" ht="20.100000000000001" customHeight="1" x14ac:dyDescent="0.25">
      <c r="B96">
        <v>87</v>
      </c>
      <c r="C96" s="11">
        <v>12.025356020523068</v>
      </c>
      <c r="D96" s="11">
        <v>15.193727445961592</v>
      </c>
      <c r="E96" s="11" t="s">
        <v>461</v>
      </c>
      <c r="F96" s="11"/>
      <c r="G96" s="11"/>
    </row>
    <row r="97" spans="2:7" ht="20.100000000000001" customHeight="1" x14ac:dyDescent="0.25">
      <c r="B97">
        <v>88</v>
      </c>
      <c r="C97" s="11">
        <v>5.2918482206037547</v>
      </c>
      <c r="D97" s="11">
        <v>15.176323734331381</v>
      </c>
      <c r="E97" s="11" t="s">
        <v>461</v>
      </c>
      <c r="F97" s="11"/>
      <c r="G97" s="11"/>
    </row>
    <row r="98" spans="2:7" ht="20.100000000000001" customHeight="1" x14ac:dyDescent="0.25">
      <c r="B98">
        <v>89</v>
      </c>
      <c r="C98" s="11">
        <v>7.1116965402250543</v>
      </c>
      <c r="D98" s="11">
        <v>15.138381154638331</v>
      </c>
      <c r="E98" s="11" t="s">
        <v>461</v>
      </c>
      <c r="F98" s="11"/>
      <c r="G98" s="11"/>
    </row>
    <row r="99" spans="2:7" ht="20.100000000000001" customHeight="1" x14ac:dyDescent="0.25">
      <c r="B99">
        <v>90</v>
      </c>
      <c r="C99" s="11">
        <v>7.2824189053029533</v>
      </c>
      <c r="D99" s="11">
        <v>15.115574151281844</v>
      </c>
      <c r="E99" s="11" t="s">
        <v>462</v>
      </c>
      <c r="F99" s="11"/>
      <c r="G99" s="11"/>
    </row>
    <row r="100" spans="2:7" ht="20.100000000000001" customHeight="1" x14ac:dyDescent="0.25">
      <c r="B100">
        <v>91</v>
      </c>
      <c r="C100" s="11">
        <v>4.9385078812902456</v>
      </c>
      <c r="D100" s="11">
        <v>15.079405937571241</v>
      </c>
      <c r="E100" s="11" t="s">
        <v>462</v>
      </c>
      <c r="F100" s="11"/>
      <c r="G100" s="11"/>
    </row>
    <row r="101" spans="2:7" ht="20.100000000000001" customHeight="1" x14ac:dyDescent="0.25">
      <c r="B101">
        <v>92</v>
      </c>
      <c r="C101" s="11">
        <v>4.4114526941858561</v>
      </c>
      <c r="D101" s="11">
        <v>15.074689958002477</v>
      </c>
      <c r="E101" s="11" t="s">
        <v>461</v>
      </c>
      <c r="F101" s="11"/>
      <c r="G101" s="11"/>
    </row>
    <row r="102" spans="2:7" ht="20.100000000000001" customHeight="1" x14ac:dyDescent="0.25">
      <c r="B102">
        <v>93</v>
      </c>
      <c r="C102" s="11">
        <v>4.346643424048616</v>
      </c>
      <c r="D102" s="11">
        <v>15.028667404597906</v>
      </c>
      <c r="E102" s="11" t="s">
        <v>462</v>
      </c>
      <c r="F102" s="11"/>
      <c r="G102" s="11"/>
    </row>
    <row r="103" spans="2:7" ht="20.100000000000001" customHeight="1" x14ac:dyDescent="0.25">
      <c r="B103">
        <v>94</v>
      </c>
      <c r="C103" s="11">
        <v>6.3732468730073562</v>
      </c>
      <c r="D103" s="11">
        <v>15.008936752616734</v>
      </c>
      <c r="E103" s="11" t="s">
        <v>462</v>
      </c>
      <c r="F103" s="11"/>
      <c r="G103" s="11"/>
    </row>
    <row r="104" spans="2:7" ht="20.100000000000001" customHeight="1" x14ac:dyDescent="0.25">
      <c r="B104">
        <v>95</v>
      </c>
      <c r="C104" s="11">
        <v>4.4650110603169697</v>
      </c>
      <c r="D104" s="11">
        <v>15.005935521397454</v>
      </c>
      <c r="E104" s="11" t="s">
        <v>462</v>
      </c>
      <c r="F104" s="11"/>
      <c r="G104" s="11"/>
    </row>
    <row r="105" spans="2:7" ht="20.100000000000001" customHeight="1" x14ac:dyDescent="0.25">
      <c r="B105">
        <v>96</v>
      </c>
      <c r="C105" s="11">
        <v>7.5709492599480424</v>
      </c>
      <c r="D105" s="11">
        <v>14.975742495046346</v>
      </c>
      <c r="E105" s="11" t="s">
        <v>462</v>
      </c>
      <c r="F105" s="11"/>
      <c r="G105" s="11"/>
    </row>
    <row r="106" spans="2:7" ht="20.100000000000001" customHeight="1" x14ac:dyDescent="0.25">
      <c r="B106">
        <v>97</v>
      </c>
      <c r="C106" s="11">
        <v>4.424569984525963</v>
      </c>
      <c r="D106" s="11">
        <v>14.961190392899876</v>
      </c>
      <c r="E106" s="11" t="s">
        <v>461</v>
      </c>
      <c r="F106" s="11"/>
      <c r="G106" s="11"/>
    </row>
    <row r="107" spans="2:7" ht="20.100000000000001" customHeight="1" x14ac:dyDescent="0.25">
      <c r="B107">
        <v>98</v>
      </c>
      <c r="C107" s="11">
        <v>8.0759055122177319</v>
      </c>
      <c r="D107" s="11">
        <v>14.954866334256266</v>
      </c>
      <c r="E107" s="11" t="s">
        <v>462</v>
      </c>
      <c r="F107" s="11"/>
      <c r="G107" s="11"/>
    </row>
    <row r="108" spans="2:7" ht="20.100000000000001" customHeight="1" x14ac:dyDescent="0.25">
      <c r="B108">
        <v>99</v>
      </c>
      <c r="C108" s="11">
        <v>6.4745736821358024</v>
      </c>
      <c r="D108" s="11">
        <v>14.936436770878379</v>
      </c>
      <c r="E108" s="11" t="s">
        <v>461</v>
      </c>
      <c r="F108" s="11"/>
      <c r="G108" s="11"/>
    </row>
    <row r="109" spans="2:7" ht="20.100000000000001" customHeight="1" x14ac:dyDescent="0.25">
      <c r="B109">
        <v>100</v>
      </c>
      <c r="C109" s="11">
        <v>4.9991324345452819</v>
      </c>
      <c r="D109" s="11">
        <v>14.929318220045429</v>
      </c>
      <c r="E109" s="11" t="s">
        <v>462</v>
      </c>
      <c r="F109" s="11"/>
      <c r="G109" s="11"/>
    </row>
    <row r="110" spans="2:7" ht="20.100000000000001" customHeight="1" x14ac:dyDescent="0.25">
      <c r="B110">
        <v>101</v>
      </c>
      <c r="C110" s="11">
        <v>11.245620872470004</v>
      </c>
      <c r="D110" s="11">
        <v>14.922413647589879</v>
      </c>
      <c r="E110" s="11" t="s">
        <v>461</v>
      </c>
      <c r="F110" s="11"/>
      <c r="G110" s="11"/>
    </row>
    <row r="111" spans="2:7" ht="20.100000000000001" customHeight="1" x14ac:dyDescent="0.25">
      <c r="B111">
        <v>102</v>
      </c>
      <c r="C111" s="11">
        <v>5.4206819428921662</v>
      </c>
      <c r="D111" s="11">
        <v>14.913221044983576</v>
      </c>
      <c r="E111" s="11" t="s">
        <v>462</v>
      </c>
      <c r="F111" s="11"/>
      <c r="G111" s="11"/>
    </row>
    <row r="112" spans="2:7" ht="20.100000000000001" customHeight="1" x14ac:dyDescent="0.25">
      <c r="B112">
        <v>103</v>
      </c>
      <c r="C112" s="11">
        <v>6.9834519877168972</v>
      </c>
      <c r="D112" s="11">
        <v>14.871917931253286</v>
      </c>
      <c r="E112" s="11" t="s">
        <v>461</v>
      </c>
      <c r="F112" s="11"/>
      <c r="G112" s="11"/>
    </row>
    <row r="113" spans="2:7" ht="20.100000000000001" customHeight="1" x14ac:dyDescent="0.25">
      <c r="B113">
        <v>104</v>
      </c>
      <c r="C113" s="11">
        <v>5.2175651503103175</v>
      </c>
      <c r="D113" s="11">
        <v>14.758314015141313</v>
      </c>
      <c r="E113" s="11" t="s">
        <v>462</v>
      </c>
      <c r="F113" s="11"/>
      <c r="G113" s="11"/>
    </row>
    <row r="114" spans="2:7" ht="20.100000000000001" customHeight="1" x14ac:dyDescent="0.25">
      <c r="B114">
        <v>105</v>
      </c>
      <c r="C114" s="11">
        <v>4.4714868232787319</v>
      </c>
      <c r="D114" s="11">
        <v>14.758227678676187</v>
      </c>
      <c r="E114" s="11" t="s">
        <v>462</v>
      </c>
      <c r="F114" s="11"/>
      <c r="G114" s="11"/>
    </row>
    <row r="115" spans="2:7" ht="20.100000000000001" customHeight="1" x14ac:dyDescent="0.25">
      <c r="B115">
        <v>106</v>
      </c>
      <c r="C115" s="11">
        <v>4.9631073278314668</v>
      </c>
      <c r="D115" s="11">
        <v>14.756237222104074</v>
      </c>
      <c r="E115" s="11" t="s">
        <v>462</v>
      </c>
      <c r="F115" s="11"/>
      <c r="G115" s="11"/>
    </row>
    <row r="116" spans="2:7" ht="20.100000000000001" customHeight="1" x14ac:dyDescent="0.25">
      <c r="B116">
        <v>107</v>
      </c>
      <c r="C116" s="11">
        <v>6.3743721257201651</v>
      </c>
      <c r="D116" s="11">
        <v>14.6957976229948</v>
      </c>
      <c r="E116" s="11" t="s">
        <v>462</v>
      </c>
      <c r="F116" s="11"/>
      <c r="G116" s="11"/>
    </row>
    <row r="117" spans="2:7" ht="20.100000000000001" customHeight="1" x14ac:dyDescent="0.25">
      <c r="B117">
        <v>108</v>
      </c>
      <c r="C117" s="11">
        <v>8.6841059970459025</v>
      </c>
      <c r="D117" s="11">
        <v>14.692621617060825</v>
      </c>
      <c r="E117" s="11" t="s">
        <v>461</v>
      </c>
      <c r="F117" s="11"/>
      <c r="G117" s="11"/>
    </row>
    <row r="118" spans="2:7" ht="20.100000000000001" customHeight="1" x14ac:dyDescent="0.25">
      <c r="B118">
        <v>109</v>
      </c>
      <c r="C118" s="11">
        <v>3.6223020009312372</v>
      </c>
      <c r="D118" s="11">
        <v>14.59494444758298</v>
      </c>
      <c r="E118" s="11" t="s">
        <v>461</v>
      </c>
      <c r="F118" s="11"/>
      <c r="G118" s="11"/>
    </row>
    <row r="119" spans="2:7" ht="20.100000000000001" customHeight="1" x14ac:dyDescent="0.25">
      <c r="B119">
        <v>110</v>
      </c>
      <c r="C119" s="11">
        <v>5.0084906936037639</v>
      </c>
      <c r="D119" s="11">
        <v>14.523444610967914</v>
      </c>
      <c r="E119" s="11" t="s">
        <v>462</v>
      </c>
      <c r="F119" s="11"/>
      <c r="G119" s="11"/>
    </row>
    <row r="120" spans="2:7" ht="20.100000000000001" customHeight="1" x14ac:dyDescent="0.25">
      <c r="B120">
        <v>111</v>
      </c>
      <c r="C120" s="11">
        <v>4.4348414273992764</v>
      </c>
      <c r="D120" s="11">
        <v>14.514212187878869</v>
      </c>
      <c r="E120" s="11" t="s">
        <v>461</v>
      </c>
      <c r="F120" s="11"/>
      <c r="G120" s="11"/>
    </row>
    <row r="121" spans="2:7" ht="20.100000000000001" customHeight="1" x14ac:dyDescent="0.25">
      <c r="B121">
        <v>112</v>
      </c>
      <c r="C121" s="11">
        <v>4.6325733466939401</v>
      </c>
      <c r="D121" s="11">
        <v>14.40937693371297</v>
      </c>
      <c r="E121" s="11" t="s">
        <v>461</v>
      </c>
      <c r="F121" s="11"/>
      <c r="G121" s="11"/>
    </row>
    <row r="122" spans="2:7" ht="20.100000000000001" customHeight="1" x14ac:dyDescent="0.25">
      <c r="B122">
        <v>113</v>
      </c>
      <c r="C122" s="11">
        <v>5.5477411138842943</v>
      </c>
      <c r="D122" s="11">
        <v>14.369480367975958</v>
      </c>
      <c r="E122" s="11" t="s">
        <v>462</v>
      </c>
      <c r="F122" s="11"/>
      <c r="G122" s="11"/>
    </row>
    <row r="123" spans="2:7" ht="20.100000000000001" customHeight="1" x14ac:dyDescent="0.25">
      <c r="B123">
        <v>114</v>
      </c>
      <c r="C123" s="11">
        <v>3.9842065326261138</v>
      </c>
      <c r="D123" s="11">
        <v>14.34040742742129</v>
      </c>
      <c r="E123" s="11" t="s">
        <v>462</v>
      </c>
      <c r="F123" s="11"/>
      <c r="G123" s="11"/>
    </row>
    <row r="124" spans="2:7" ht="20.100000000000001" customHeight="1" x14ac:dyDescent="0.25">
      <c r="B124">
        <v>115</v>
      </c>
      <c r="C124" s="11">
        <v>4.4875478577019567</v>
      </c>
      <c r="D124" s="11">
        <v>14.327326710100962</v>
      </c>
      <c r="E124" s="11" t="s">
        <v>461</v>
      </c>
      <c r="F124" s="11"/>
      <c r="G124" s="11"/>
    </row>
    <row r="125" spans="2:7" ht="20.100000000000001" customHeight="1" x14ac:dyDescent="0.25">
      <c r="B125">
        <v>116</v>
      </c>
      <c r="C125" s="11">
        <v>9.2911480663739319</v>
      </c>
      <c r="D125" s="11">
        <v>14.319039342041821</v>
      </c>
      <c r="E125" s="11" t="s">
        <v>462</v>
      </c>
      <c r="F125" s="11"/>
      <c r="G125" s="11"/>
    </row>
    <row r="126" spans="2:7" ht="20.100000000000001" customHeight="1" x14ac:dyDescent="0.25">
      <c r="B126">
        <v>117</v>
      </c>
      <c r="C126" s="11">
        <v>4.2309923587173417</v>
      </c>
      <c r="D126" s="11">
        <v>14.291836697973132</v>
      </c>
      <c r="E126" s="11" t="s">
        <v>462</v>
      </c>
      <c r="F126" s="11"/>
      <c r="G126" s="11"/>
    </row>
    <row r="127" spans="2:7" ht="20.100000000000001" customHeight="1" x14ac:dyDescent="0.25">
      <c r="B127">
        <v>118</v>
      </c>
      <c r="C127" s="11">
        <v>6.3114136794525644</v>
      </c>
      <c r="D127" s="11">
        <v>14.269178217433097</v>
      </c>
      <c r="E127" s="11" t="s">
        <v>462</v>
      </c>
      <c r="F127" s="11"/>
      <c r="G127" s="11"/>
    </row>
    <row r="128" spans="2:7" ht="20.100000000000001" customHeight="1" x14ac:dyDescent="0.25">
      <c r="B128">
        <v>119</v>
      </c>
      <c r="C128" s="11">
        <v>4.3462782764130941</v>
      </c>
      <c r="D128" s="11">
        <v>14.177373948101021</v>
      </c>
      <c r="E128" s="11" t="s">
        <v>462</v>
      </c>
      <c r="F128" s="11"/>
      <c r="G128" s="11"/>
    </row>
    <row r="129" spans="2:7" ht="20.100000000000001" customHeight="1" x14ac:dyDescent="0.25">
      <c r="B129">
        <v>120</v>
      </c>
      <c r="C129" s="11">
        <v>6.4922092920287557</v>
      </c>
      <c r="D129" s="11">
        <v>14.047435444641005</v>
      </c>
      <c r="E129" s="11" t="s">
        <v>462</v>
      </c>
      <c r="F129" s="11"/>
      <c r="G129" s="11"/>
    </row>
    <row r="130" spans="2:7" ht="20.100000000000001" customHeight="1" x14ac:dyDescent="0.25">
      <c r="B130">
        <v>121</v>
      </c>
      <c r="C130" s="11">
        <v>6.0799575621404767</v>
      </c>
      <c r="D130" s="11">
        <v>13.979656205609439</v>
      </c>
      <c r="E130" s="11" t="s">
        <v>462</v>
      </c>
      <c r="F130" s="11"/>
      <c r="G130" s="11"/>
    </row>
    <row r="131" spans="2:7" ht="20.100000000000001" customHeight="1" x14ac:dyDescent="0.25">
      <c r="B131">
        <v>122</v>
      </c>
      <c r="C131" s="11">
        <v>4.4418005068932906</v>
      </c>
      <c r="D131" s="11">
        <v>13.978285141961051</v>
      </c>
      <c r="E131" s="11" t="s">
        <v>461</v>
      </c>
      <c r="F131" s="11"/>
      <c r="G131" s="11"/>
    </row>
    <row r="132" spans="2:7" ht="20.100000000000001" customHeight="1" x14ac:dyDescent="0.25">
      <c r="B132">
        <v>123</v>
      </c>
      <c r="C132" s="11">
        <v>6.6897020363412887</v>
      </c>
      <c r="D132" s="11">
        <v>13.97594000045428</v>
      </c>
      <c r="E132" s="11" t="s">
        <v>462</v>
      </c>
      <c r="F132" s="11"/>
      <c r="G132" s="11"/>
    </row>
    <row r="133" spans="2:7" ht="20.100000000000001" customHeight="1" x14ac:dyDescent="0.25">
      <c r="B133">
        <v>124</v>
      </c>
      <c r="C133" s="11">
        <v>7.6695309935444627</v>
      </c>
      <c r="D133" s="11">
        <v>13.949143663022062</v>
      </c>
      <c r="E133" s="11" t="s">
        <v>462</v>
      </c>
      <c r="F133" s="11"/>
      <c r="G133" s="11"/>
    </row>
    <row r="134" spans="2:7" ht="20.100000000000001" customHeight="1" x14ac:dyDescent="0.25">
      <c r="B134">
        <v>125</v>
      </c>
      <c r="C134" s="11">
        <v>4.9831302896173533</v>
      </c>
      <c r="D134" s="11">
        <v>13.944861787866877</v>
      </c>
      <c r="E134" s="11" t="s">
        <v>462</v>
      </c>
      <c r="F134" s="11"/>
      <c r="G134" s="11"/>
    </row>
    <row r="135" spans="2:7" ht="20.100000000000001" customHeight="1" x14ac:dyDescent="0.25">
      <c r="B135">
        <v>126</v>
      </c>
      <c r="C135" s="11">
        <v>9.2516988838730487</v>
      </c>
      <c r="D135" s="11">
        <v>13.943385413146769</v>
      </c>
      <c r="E135" s="11" t="s">
        <v>462</v>
      </c>
      <c r="F135" s="11"/>
      <c r="G135" s="11"/>
    </row>
    <row r="136" spans="2:7" ht="20.100000000000001" customHeight="1" x14ac:dyDescent="0.25">
      <c r="B136">
        <v>127</v>
      </c>
      <c r="C136" s="11">
        <v>7.6486210282642988</v>
      </c>
      <c r="D136" s="11">
        <v>13.799447841072313</v>
      </c>
      <c r="E136" s="11" t="s">
        <v>462</v>
      </c>
      <c r="F136" s="11"/>
      <c r="G136" s="11"/>
    </row>
    <row r="137" spans="2:7" ht="20.100000000000001" customHeight="1" x14ac:dyDescent="0.25">
      <c r="B137">
        <v>128</v>
      </c>
      <c r="C137" s="11">
        <v>6.0965866014246819</v>
      </c>
      <c r="D137" s="11">
        <v>13.774474165942804</v>
      </c>
      <c r="E137" s="11" t="s">
        <v>461</v>
      </c>
      <c r="F137" s="11"/>
      <c r="G137" s="11"/>
    </row>
    <row r="138" spans="2:7" ht="20.100000000000001" customHeight="1" x14ac:dyDescent="0.25">
      <c r="B138">
        <v>129</v>
      </c>
      <c r="C138" s="11">
        <v>8.4017021816940272</v>
      </c>
      <c r="D138" s="11">
        <v>13.741968209765263</v>
      </c>
      <c r="E138" s="11" t="s">
        <v>461</v>
      </c>
      <c r="F138" s="11"/>
      <c r="G138" s="11"/>
    </row>
    <row r="139" spans="2:7" ht="20.100000000000001" customHeight="1" x14ac:dyDescent="0.25">
      <c r="B139">
        <v>130</v>
      </c>
      <c r="C139" s="11">
        <v>6.5236702274850105</v>
      </c>
      <c r="D139" s="11">
        <v>13.720418758564049</v>
      </c>
      <c r="E139" s="11" t="s">
        <v>462</v>
      </c>
      <c r="F139" s="11"/>
      <c r="G139" s="11"/>
    </row>
    <row r="140" spans="2:7" ht="20.100000000000001" customHeight="1" x14ac:dyDescent="0.25">
      <c r="B140">
        <v>131</v>
      </c>
      <c r="C140" s="11">
        <v>5.2049848635147802</v>
      </c>
      <c r="D140" s="11">
        <v>13.714849730822856</v>
      </c>
      <c r="E140" s="11" t="s">
        <v>462</v>
      </c>
      <c r="F140" s="11"/>
      <c r="G140" s="11"/>
    </row>
    <row r="141" spans="2:7" ht="20.100000000000001" customHeight="1" x14ac:dyDescent="0.25">
      <c r="B141">
        <v>132</v>
      </c>
      <c r="C141" s="11">
        <v>5.80222830024689</v>
      </c>
      <c r="D141" s="11">
        <v>13.685393133091273</v>
      </c>
      <c r="E141" s="11" t="s">
        <v>462</v>
      </c>
      <c r="F141" s="11"/>
      <c r="G141" s="11"/>
    </row>
    <row r="142" spans="2:7" ht="20.100000000000001" customHeight="1" x14ac:dyDescent="0.25">
      <c r="B142">
        <v>133</v>
      </c>
      <c r="C142" s="11">
        <v>4.7964082582059113</v>
      </c>
      <c r="D142" s="11">
        <v>13.666224367076543</v>
      </c>
      <c r="E142" s="11" t="s">
        <v>461</v>
      </c>
      <c r="F142" s="11"/>
      <c r="G142" s="11"/>
    </row>
    <row r="143" spans="2:7" ht="20.100000000000001" customHeight="1" x14ac:dyDescent="0.25">
      <c r="B143">
        <v>134</v>
      </c>
      <c r="C143" s="11">
        <v>6.269137843064998</v>
      </c>
      <c r="D143" s="11">
        <v>13.607149274881481</v>
      </c>
      <c r="E143" s="11" t="s">
        <v>462</v>
      </c>
      <c r="F143" s="11"/>
      <c r="G143" s="11"/>
    </row>
    <row r="144" spans="2:7" ht="20.100000000000001" customHeight="1" x14ac:dyDescent="0.25">
      <c r="B144">
        <v>135</v>
      </c>
      <c r="C144" s="11">
        <v>6.2520694745183247</v>
      </c>
      <c r="D144" s="11">
        <v>13.572480529121087</v>
      </c>
      <c r="E144" s="11" t="s">
        <v>462</v>
      </c>
      <c r="F144" s="11"/>
      <c r="G144" s="11"/>
    </row>
    <row r="145" spans="2:7" ht="20.100000000000001" customHeight="1" x14ac:dyDescent="0.25">
      <c r="B145">
        <v>136</v>
      </c>
      <c r="C145" s="11">
        <v>4.6777974106459297</v>
      </c>
      <c r="D145" s="11">
        <v>13.560601264830327</v>
      </c>
      <c r="E145" s="11" t="s">
        <v>462</v>
      </c>
      <c r="F145" s="11"/>
      <c r="G145" s="11"/>
    </row>
    <row r="146" spans="2:7" ht="20.100000000000001" customHeight="1" x14ac:dyDescent="0.25">
      <c r="B146">
        <v>137</v>
      </c>
      <c r="C146" s="11">
        <v>4.4998640932926488</v>
      </c>
      <c r="D146" s="11">
        <v>13.429563036831762</v>
      </c>
      <c r="E146" s="11" t="s">
        <v>462</v>
      </c>
      <c r="F146" s="11"/>
      <c r="G146" s="11"/>
    </row>
    <row r="147" spans="2:7" ht="20.100000000000001" customHeight="1" x14ac:dyDescent="0.25">
      <c r="B147">
        <v>138</v>
      </c>
      <c r="C147" s="11">
        <v>5.6266691286616073</v>
      </c>
      <c r="D147" s="11">
        <v>13.362853303380815</v>
      </c>
      <c r="E147" s="11" t="s">
        <v>462</v>
      </c>
      <c r="F147" s="11"/>
      <c r="G147" s="11"/>
    </row>
    <row r="148" spans="2:7" ht="20.100000000000001" customHeight="1" x14ac:dyDescent="0.25">
      <c r="B148">
        <v>139</v>
      </c>
      <c r="C148" s="11">
        <v>7.5170511258692212</v>
      </c>
      <c r="D148" s="11">
        <v>13.326126688810211</v>
      </c>
      <c r="E148" s="11" t="s">
        <v>462</v>
      </c>
      <c r="F148" s="11"/>
      <c r="G148" s="11"/>
    </row>
    <row r="149" spans="2:7" ht="20.100000000000001" customHeight="1" x14ac:dyDescent="0.25">
      <c r="B149">
        <v>140</v>
      </c>
      <c r="C149" s="11">
        <v>6.6346288445496642</v>
      </c>
      <c r="D149" s="11">
        <v>13.310569281976056</v>
      </c>
      <c r="E149" s="11" t="s">
        <v>462</v>
      </c>
      <c r="F149" s="11"/>
      <c r="G149" s="11"/>
    </row>
    <row r="150" spans="2:7" ht="20.100000000000001" customHeight="1" x14ac:dyDescent="0.25">
      <c r="B150">
        <v>141</v>
      </c>
      <c r="C150" s="11">
        <v>7.7293596796136832</v>
      </c>
      <c r="D150" s="11">
        <v>13.174249093655002</v>
      </c>
      <c r="E150" s="11" t="s">
        <v>461</v>
      </c>
      <c r="F150" s="11"/>
      <c r="G150" s="11"/>
    </row>
    <row r="151" spans="2:7" ht="20.100000000000001" customHeight="1" x14ac:dyDescent="0.25">
      <c r="B151">
        <v>142</v>
      </c>
      <c r="C151" s="11">
        <v>4.2436463485226952</v>
      </c>
      <c r="D151" s="11">
        <v>13.159581782504116</v>
      </c>
      <c r="E151" s="11" t="s">
        <v>462</v>
      </c>
      <c r="F151" s="11"/>
      <c r="G151" s="11"/>
    </row>
    <row r="152" spans="2:7" ht="20.100000000000001" customHeight="1" x14ac:dyDescent="0.25">
      <c r="B152">
        <v>143</v>
      </c>
      <c r="C152" s="11">
        <v>3.9677082259576482</v>
      </c>
      <c r="D152" s="11">
        <v>13.092267708485766</v>
      </c>
      <c r="E152" s="11" t="s">
        <v>462</v>
      </c>
      <c r="F152" s="11"/>
      <c r="G152" s="11"/>
    </row>
    <row r="153" spans="2:7" ht="20.100000000000001" customHeight="1" x14ac:dyDescent="0.25">
      <c r="B153">
        <v>144</v>
      </c>
      <c r="C153" s="11">
        <v>7.0155446892026641</v>
      </c>
      <c r="D153" s="11">
        <v>13.011423505063153</v>
      </c>
      <c r="E153" s="11" t="s">
        <v>462</v>
      </c>
      <c r="F153" s="11"/>
      <c r="G153" s="11"/>
    </row>
    <row r="154" spans="2:7" ht="20.100000000000001" customHeight="1" x14ac:dyDescent="0.25">
      <c r="B154">
        <v>145</v>
      </c>
      <c r="C154" s="11">
        <v>5.6678064112026094</v>
      </c>
      <c r="D154" s="11">
        <v>12.959877807353964</v>
      </c>
      <c r="E154" s="11" t="s">
        <v>462</v>
      </c>
      <c r="F154" s="11"/>
      <c r="G154" s="11"/>
    </row>
    <row r="155" spans="2:7" ht="20.100000000000001" customHeight="1" x14ac:dyDescent="0.25">
      <c r="B155">
        <v>146</v>
      </c>
      <c r="C155" s="11">
        <v>6.2309416530129251</v>
      </c>
      <c r="D155" s="11">
        <v>12.89144864689519</v>
      </c>
      <c r="E155" s="11" t="s">
        <v>462</v>
      </c>
      <c r="F155" s="11"/>
      <c r="G155" s="11"/>
    </row>
    <row r="156" spans="2:7" ht="20.100000000000001" customHeight="1" x14ac:dyDescent="0.25">
      <c r="B156">
        <v>147</v>
      </c>
      <c r="C156" s="11">
        <v>6.8170470899113811</v>
      </c>
      <c r="D156" s="11">
        <v>12.881759172014039</v>
      </c>
      <c r="E156" s="11" t="s">
        <v>461</v>
      </c>
      <c r="F156" s="11"/>
      <c r="G156" s="11"/>
    </row>
    <row r="157" spans="2:7" ht="20.100000000000001" customHeight="1" x14ac:dyDescent="0.25">
      <c r="B157">
        <v>148</v>
      </c>
      <c r="C157" s="11">
        <v>4.218222426639854</v>
      </c>
      <c r="D157" s="11">
        <v>12.857429687717229</v>
      </c>
      <c r="E157" s="11" t="s">
        <v>462</v>
      </c>
      <c r="F157" s="11"/>
      <c r="G157" s="11"/>
    </row>
    <row r="158" spans="2:7" ht="20.100000000000001" customHeight="1" x14ac:dyDescent="0.25">
      <c r="B158">
        <v>149</v>
      </c>
      <c r="C158" s="11">
        <v>4.2958041603209134</v>
      </c>
      <c r="D158" s="11">
        <v>12.846399462907607</v>
      </c>
      <c r="E158" s="11" t="s">
        <v>461</v>
      </c>
      <c r="F158" s="11"/>
      <c r="G158" s="11"/>
    </row>
    <row r="159" spans="2:7" ht="20.100000000000001" customHeight="1" x14ac:dyDescent="0.25">
      <c r="B159">
        <v>150</v>
      </c>
      <c r="C159" s="11">
        <v>7.4433803431739225</v>
      </c>
      <c r="D159" s="11">
        <v>12.771847950270567</v>
      </c>
      <c r="E159" s="11" t="s">
        <v>462</v>
      </c>
      <c r="F159" s="11"/>
      <c r="G159" s="11"/>
    </row>
    <row r="160" spans="2:7" ht="20.100000000000001" customHeight="1" x14ac:dyDescent="0.25">
      <c r="B160">
        <v>151</v>
      </c>
      <c r="C160" s="11">
        <v>7.6356822509695137</v>
      </c>
      <c r="D160" s="11">
        <v>12.724626744847054</v>
      </c>
      <c r="E160" s="11" t="s">
        <v>462</v>
      </c>
      <c r="F160" s="11"/>
      <c r="G160" s="11"/>
    </row>
    <row r="161" spans="2:7" ht="20.100000000000001" customHeight="1" x14ac:dyDescent="0.25">
      <c r="B161">
        <v>152</v>
      </c>
      <c r="C161" s="11">
        <v>4.1192914437088124</v>
      </c>
      <c r="D161" s="11">
        <v>12.588193791160935</v>
      </c>
      <c r="E161" s="11" t="s">
        <v>461</v>
      </c>
      <c r="F161" s="11"/>
      <c r="G161" s="11"/>
    </row>
    <row r="162" spans="2:7" ht="20.100000000000001" customHeight="1" x14ac:dyDescent="0.25">
      <c r="B162">
        <v>153</v>
      </c>
      <c r="C162" s="11">
        <v>6.9071572676623454</v>
      </c>
      <c r="D162" s="11">
        <v>12.573417075605384</v>
      </c>
      <c r="E162" s="11" t="s">
        <v>462</v>
      </c>
      <c r="F162" s="11"/>
      <c r="G162" s="11"/>
    </row>
    <row r="163" spans="2:7" ht="20.100000000000001" customHeight="1" x14ac:dyDescent="0.25">
      <c r="B163">
        <v>154</v>
      </c>
      <c r="C163" s="11">
        <v>5.5248038887385125</v>
      </c>
      <c r="D163" s="11">
        <v>12.432818109992185</v>
      </c>
      <c r="E163" s="11" t="s">
        <v>462</v>
      </c>
      <c r="F163" s="11"/>
      <c r="G163" s="11"/>
    </row>
    <row r="164" spans="2:7" ht="20.100000000000001" customHeight="1" x14ac:dyDescent="0.25">
      <c r="B164">
        <v>155</v>
      </c>
      <c r="C164" s="11">
        <v>7.0493556514289155</v>
      </c>
      <c r="D164" s="11">
        <v>12.255922182926431</v>
      </c>
      <c r="E164" s="11" t="s">
        <v>462</v>
      </c>
      <c r="F164" s="11"/>
      <c r="G164" s="11"/>
    </row>
    <row r="165" spans="2:7" ht="20.100000000000001" customHeight="1" x14ac:dyDescent="0.25">
      <c r="B165">
        <v>156</v>
      </c>
      <c r="C165" s="11">
        <v>6.3995440111825532</v>
      </c>
      <c r="D165" s="11">
        <v>12.203959156722878</v>
      </c>
      <c r="E165" s="11" t="s">
        <v>462</v>
      </c>
      <c r="F165" s="11"/>
      <c r="G165" s="11"/>
    </row>
    <row r="166" spans="2:7" ht="20.100000000000001" customHeight="1" x14ac:dyDescent="0.25">
      <c r="B166">
        <v>157</v>
      </c>
      <c r="C166" s="11">
        <v>5.4279267446154496</v>
      </c>
      <c r="D166" s="11">
        <v>12.200241972812751</v>
      </c>
      <c r="E166" s="11" t="s">
        <v>462</v>
      </c>
      <c r="F166" s="11"/>
      <c r="G166" s="11"/>
    </row>
    <row r="167" spans="2:7" ht="20.100000000000001" customHeight="1" x14ac:dyDescent="0.25">
      <c r="B167">
        <v>158</v>
      </c>
      <c r="C167" s="11">
        <v>6.287048589334808</v>
      </c>
      <c r="D167" s="11">
        <v>12.169138134359153</v>
      </c>
      <c r="E167" s="11" t="s">
        <v>461</v>
      </c>
      <c r="F167" s="11"/>
      <c r="G167" s="11"/>
    </row>
    <row r="168" spans="2:7" ht="20.100000000000001" customHeight="1" x14ac:dyDescent="0.25">
      <c r="B168">
        <v>159</v>
      </c>
      <c r="C168" s="11">
        <v>5.3888004004628245</v>
      </c>
      <c r="D168" s="11">
        <v>12.154207088216783</v>
      </c>
      <c r="E168" s="11" t="s">
        <v>462</v>
      </c>
      <c r="F168" s="11"/>
      <c r="G168" s="11"/>
    </row>
    <row r="169" spans="2:7" ht="20.100000000000001" customHeight="1" x14ac:dyDescent="0.25">
      <c r="B169">
        <v>160</v>
      </c>
      <c r="C169" s="11">
        <v>5.6369874187071725</v>
      </c>
      <c r="D169" s="11">
        <v>12.101243010460006</v>
      </c>
      <c r="E169" s="11" t="s">
        <v>462</v>
      </c>
      <c r="F169" s="11"/>
      <c r="G169" s="11"/>
    </row>
    <row r="170" spans="2:7" ht="20.100000000000001" customHeight="1" x14ac:dyDescent="0.25">
      <c r="B170">
        <v>161</v>
      </c>
      <c r="C170" s="11">
        <v>5.7528869434570158</v>
      </c>
      <c r="D170" s="11">
        <v>12.077550702314571</v>
      </c>
      <c r="E170" s="11" t="s">
        <v>462</v>
      </c>
      <c r="F170" s="11"/>
      <c r="G170" s="11"/>
    </row>
    <row r="171" spans="2:7" ht="20.100000000000001" customHeight="1" x14ac:dyDescent="0.25">
      <c r="B171">
        <v>162</v>
      </c>
      <c r="C171" s="11">
        <v>5.3858753401417481</v>
      </c>
      <c r="D171" s="11">
        <v>11.396445685970237</v>
      </c>
      <c r="E171" s="11" t="s">
        <v>462</v>
      </c>
      <c r="F171" s="11"/>
      <c r="G171" s="11"/>
    </row>
    <row r="172" spans="2:7" ht="20.100000000000001" customHeight="1" x14ac:dyDescent="0.25">
      <c r="B172">
        <v>163</v>
      </c>
      <c r="C172" s="11">
        <v>5.5762048995909472</v>
      </c>
      <c r="D172" s="11">
        <v>11.322054522881759</v>
      </c>
      <c r="E172" s="11" t="s">
        <v>461</v>
      </c>
      <c r="F172" s="11"/>
      <c r="G172" s="11"/>
    </row>
    <row r="173" spans="2:7" ht="20.100000000000001" customHeight="1" x14ac:dyDescent="0.25">
      <c r="B173">
        <v>164</v>
      </c>
      <c r="C173" s="11">
        <v>5.6931651997804629</v>
      </c>
      <c r="D173" s="11">
        <v>11.238066089287939</v>
      </c>
      <c r="E173" s="11" t="s">
        <v>462</v>
      </c>
      <c r="F173" s="11"/>
      <c r="G173" s="11"/>
    </row>
    <row r="174" spans="2:7" ht="20.100000000000001" customHeight="1" x14ac:dyDescent="0.25">
      <c r="B174">
        <v>165</v>
      </c>
      <c r="C174" s="11">
        <v>7.7255779234809516</v>
      </c>
      <c r="D174" s="11">
        <v>11.025492209635965</v>
      </c>
      <c r="E174" s="11" t="s">
        <v>462</v>
      </c>
      <c r="F174" s="11"/>
      <c r="G174" s="11"/>
    </row>
    <row r="175" spans="2:7" ht="20.100000000000001" customHeight="1" x14ac:dyDescent="0.25">
      <c r="B175">
        <v>166</v>
      </c>
      <c r="C175" s="11">
        <v>3.6722675611236157</v>
      </c>
      <c r="D175" s="11">
        <v>10.890289466895503</v>
      </c>
      <c r="E175" s="11" t="s">
        <v>461</v>
      </c>
      <c r="F175" s="11"/>
      <c r="G175" s="11"/>
    </row>
    <row r="176" spans="2:7" ht="20.100000000000001" customHeight="1" x14ac:dyDescent="0.25">
      <c r="B176">
        <v>167</v>
      </c>
      <c r="C176" s="11">
        <v>7.3403748542142351</v>
      </c>
      <c r="D176" s="11">
        <v>10.809802390542103</v>
      </c>
      <c r="E176" s="11" t="s">
        <v>462</v>
      </c>
      <c r="F176" s="11"/>
      <c r="G176" s="11"/>
    </row>
    <row r="177" spans="2:7" ht="20.100000000000001" customHeight="1" x14ac:dyDescent="0.25">
      <c r="B177">
        <v>168</v>
      </c>
      <c r="C177" s="11">
        <v>6.052655460440973</v>
      </c>
      <c r="D177" s="11">
        <v>9.3297388147890032</v>
      </c>
      <c r="E177" s="11" t="s">
        <v>462</v>
      </c>
      <c r="F177" s="11"/>
      <c r="G177" s="11"/>
    </row>
    <row r="178" spans="2:7" ht="20.100000000000001" customHeight="1" x14ac:dyDescent="0.25">
      <c r="B178">
        <v>169</v>
      </c>
      <c r="C178" s="11">
        <v>5.6031639931203481</v>
      </c>
      <c r="D178" s="11">
        <v>9.0264538425553056</v>
      </c>
      <c r="E178" s="11" t="s">
        <v>462</v>
      </c>
      <c r="F178" s="11"/>
      <c r="G178" s="11"/>
    </row>
    <row r="179" spans="2:7" ht="20.100000000000001" customHeight="1" x14ac:dyDescent="0.25">
      <c r="B179">
        <v>170</v>
      </c>
      <c r="C179" s="11"/>
      <c r="D179" s="11"/>
      <c r="E179" s="11"/>
      <c r="F179" s="11">
        <v>0</v>
      </c>
      <c r="G179" s="11">
        <v>0</v>
      </c>
    </row>
    <row r="180" spans="2:7" ht="20.100000000000001" customHeight="1" x14ac:dyDescent="0.25">
      <c r="B180">
        <v>171</v>
      </c>
      <c r="C180" s="11"/>
      <c r="D180" s="11"/>
      <c r="E180" s="11"/>
      <c r="F180" s="11">
        <v>30</v>
      </c>
      <c r="G180" s="11">
        <v>85</v>
      </c>
    </row>
    <row r="181" spans="2:7" ht="20.100000000000001" customHeight="1" x14ac:dyDescent="0.25"/>
  </sheetData>
  <mergeCells count="6">
    <mergeCell ref="C6:G6"/>
    <mergeCell ref="C7:C8"/>
    <mergeCell ref="D7:D8"/>
    <mergeCell ref="E7:E8"/>
    <mergeCell ref="F7:F8"/>
    <mergeCell ref="G7:G8"/>
  </mergeCells>
  <hyperlinks>
    <hyperlink ref="A4" location="'List of contents'!A1" tooltip="Changes view to 'List of contents' sheet" display="'Back to 'List of contents'" xr:uid="{00000000-0004-0000-5400-000000000000}"/>
  </hyperlinks>
  <pageMargins left="0.75" right="0.75" top="1" bottom="1" header="0.5" footer="0.5"/>
</worksheet>
</file>

<file path=xl/worksheets/sheet8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6B4E6C-7B88-4FA1-958C-3E70429DF0AB}">
  <dimension ref="A1:T15"/>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6" width="10.28515625" customWidth="1"/>
    <col min="17" max="17" width="15.85546875" customWidth="1"/>
    <col min="18" max="20" width="10.28515625" customWidth="1"/>
  </cols>
  <sheetData>
    <row r="1" spans="1:20" ht="20.25" x14ac:dyDescent="0.35">
      <c r="A1" s="4" t="s">
        <v>463</v>
      </c>
    </row>
    <row r="2" spans="1:20" ht="20.100000000000001" customHeight="1" x14ac:dyDescent="0.3">
      <c r="A2" s="27"/>
    </row>
    <row r="3" spans="1:20" ht="20.100000000000001" customHeight="1" x14ac:dyDescent="0.25">
      <c r="A3" s="2" t="s">
        <v>175</v>
      </c>
    </row>
    <row r="4" spans="1:20" ht="20.100000000000001" customHeight="1" x14ac:dyDescent="0.25">
      <c r="A4" s="3" t="s">
        <v>2</v>
      </c>
    </row>
    <row r="5" spans="1:20" ht="20.100000000000001" customHeight="1" x14ac:dyDescent="0.25"/>
    <row r="6" spans="1:20" ht="20.100000000000001" customHeight="1" x14ac:dyDescent="0.25">
      <c r="C6" s="46" t="s">
        <v>39</v>
      </c>
      <c r="D6" s="47"/>
      <c r="E6" s="47"/>
      <c r="G6" s="14"/>
      <c r="H6" s="52" t="s">
        <v>30</v>
      </c>
      <c r="I6" s="53"/>
      <c r="J6" s="53"/>
      <c r="M6" s="46" t="s">
        <v>468</v>
      </c>
      <c r="N6" s="47"/>
      <c r="O6" s="47"/>
      <c r="Q6" s="14"/>
      <c r="R6" s="52" t="s">
        <v>469</v>
      </c>
      <c r="S6" s="53"/>
      <c r="T6" s="53"/>
    </row>
    <row r="7" spans="1:20" ht="24.95" customHeight="1" x14ac:dyDescent="0.25">
      <c r="C7" s="48" t="s">
        <v>464</v>
      </c>
      <c r="D7" s="48" t="s">
        <v>26</v>
      </c>
      <c r="E7" s="48" t="s">
        <v>28</v>
      </c>
      <c r="G7" s="17"/>
      <c r="H7" s="54" t="s">
        <v>467</v>
      </c>
      <c r="I7" s="54" t="s">
        <v>26</v>
      </c>
      <c r="J7" s="54" t="s">
        <v>28</v>
      </c>
      <c r="M7" s="48" t="s">
        <v>467</v>
      </c>
      <c r="N7" s="48" t="s">
        <v>26</v>
      </c>
      <c r="O7" s="48" t="s">
        <v>28</v>
      </c>
      <c r="Q7" s="17"/>
      <c r="R7" s="54" t="s">
        <v>467</v>
      </c>
      <c r="S7" s="54" t="s">
        <v>26</v>
      </c>
      <c r="T7" s="54" t="s">
        <v>28</v>
      </c>
    </row>
    <row r="8" spans="1:20" ht="24.95" customHeight="1" x14ac:dyDescent="0.25">
      <c r="C8" s="49"/>
      <c r="D8" s="49"/>
      <c r="E8" s="49"/>
      <c r="G8" s="17"/>
      <c r="H8" s="55"/>
      <c r="I8" s="55"/>
      <c r="J8" s="55"/>
      <c r="M8" s="49"/>
      <c r="N8" s="49"/>
      <c r="O8" s="49"/>
      <c r="Q8" s="17"/>
      <c r="R8" s="55"/>
      <c r="S8" s="55"/>
      <c r="T8" s="55"/>
    </row>
    <row r="9" spans="1:20" ht="20.100000000000001" customHeight="1" x14ac:dyDescent="0.25">
      <c r="C9" s="50" t="s">
        <v>7</v>
      </c>
      <c r="D9" s="47"/>
      <c r="E9" s="51"/>
      <c r="G9" s="17"/>
      <c r="H9" s="56" t="s">
        <v>7</v>
      </c>
      <c r="I9" s="57"/>
      <c r="J9" s="58"/>
      <c r="M9" s="50" t="s">
        <v>7</v>
      </c>
      <c r="N9" s="47"/>
      <c r="O9" s="51"/>
      <c r="Q9" s="17"/>
      <c r="R9" s="56" t="s">
        <v>7</v>
      </c>
      <c r="S9" s="57"/>
      <c r="T9" s="58"/>
    </row>
    <row r="10" spans="1:20" ht="20.100000000000001" customHeight="1" x14ac:dyDescent="0.25">
      <c r="B10" t="s">
        <v>465</v>
      </c>
      <c r="C10" s="11">
        <v>52.272727272727273</v>
      </c>
      <c r="D10" s="11">
        <v>10.227272727272727</v>
      </c>
      <c r="E10" s="11">
        <v>37.5</v>
      </c>
      <c r="G10" s="17" t="s">
        <v>465</v>
      </c>
      <c r="H10" s="22">
        <v>33.333333333333329</v>
      </c>
      <c r="I10" s="22">
        <v>23.333333333333332</v>
      </c>
      <c r="J10" s="23">
        <v>43.333333333333336</v>
      </c>
      <c r="L10" t="s">
        <v>465</v>
      </c>
      <c r="M10" s="11">
        <v>26.086956521739125</v>
      </c>
      <c r="N10" s="11">
        <v>0</v>
      </c>
      <c r="O10" s="11">
        <v>73.913043478260875</v>
      </c>
      <c r="Q10" s="17" t="s">
        <v>465</v>
      </c>
      <c r="R10" s="22">
        <v>64.285714285714278</v>
      </c>
      <c r="S10" s="22">
        <v>0</v>
      </c>
      <c r="T10" s="23">
        <v>35.714285714285715</v>
      </c>
    </row>
    <row r="11" spans="1:20" ht="20.100000000000001" customHeight="1" x14ac:dyDescent="0.25">
      <c r="B11" t="s">
        <v>466</v>
      </c>
      <c r="C11" s="11">
        <v>40.909090909090914</v>
      </c>
      <c r="D11" s="11">
        <v>20.454545454545453</v>
      </c>
      <c r="E11" s="11">
        <v>38.636363636363633</v>
      </c>
      <c r="G11" s="17" t="s">
        <v>466</v>
      </c>
      <c r="H11" s="22">
        <v>33.333333333333329</v>
      </c>
      <c r="I11" s="22">
        <v>23.333333333333332</v>
      </c>
      <c r="J11" s="23">
        <v>43.333333333333336</v>
      </c>
      <c r="L11" t="s">
        <v>466</v>
      </c>
      <c r="M11" s="11">
        <v>30.434782608695656</v>
      </c>
      <c r="N11" s="11">
        <v>13.043478260869565</v>
      </c>
      <c r="O11" s="11">
        <v>56.521739130434781</v>
      </c>
      <c r="Q11" s="17" t="s">
        <v>466</v>
      </c>
      <c r="R11" s="22">
        <v>71.428571428571431</v>
      </c>
      <c r="S11" s="22">
        <v>0</v>
      </c>
      <c r="T11" s="23">
        <v>28.571428571428573</v>
      </c>
    </row>
    <row r="12" spans="1:20" ht="20.100000000000001" customHeight="1" x14ac:dyDescent="0.25">
      <c r="C12" s="11"/>
      <c r="D12" s="11"/>
      <c r="E12" s="11"/>
      <c r="G12" s="17"/>
      <c r="H12" s="22"/>
      <c r="I12" s="22"/>
      <c r="J12" s="23"/>
      <c r="M12" s="11"/>
      <c r="N12" s="11"/>
      <c r="O12" s="11"/>
      <c r="Q12" s="17"/>
      <c r="R12" s="22"/>
      <c r="S12" s="22"/>
      <c r="T12" s="23"/>
    </row>
    <row r="13" spans="1:20" ht="20.100000000000001" customHeight="1" x14ac:dyDescent="0.25">
      <c r="B13" t="s">
        <v>8</v>
      </c>
      <c r="C13" s="12">
        <v>88</v>
      </c>
      <c r="D13" s="12">
        <v>88</v>
      </c>
      <c r="E13" s="12">
        <v>88</v>
      </c>
      <c r="G13" s="24" t="s">
        <v>8</v>
      </c>
      <c r="H13" s="25">
        <v>30</v>
      </c>
      <c r="I13" s="25">
        <v>30</v>
      </c>
      <c r="J13" s="26">
        <v>30</v>
      </c>
      <c r="L13" t="s">
        <v>8</v>
      </c>
      <c r="M13" s="12">
        <v>23</v>
      </c>
      <c r="N13" s="12">
        <v>23</v>
      </c>
      <c r="O13" s="12">
        <v>23</v>
      </c>
      <c r="Q13" s="24" t="s">
        <v>8</v>
      </c>
      <c r="R13" s="25">
        <v>14</v>
      </c>
      <c r="S13" s="25">
        <v>14</v>
      </c>
      <c r="T13" s="26">
        <v>14</v>
      </c>
    </row>
    <row r="14" spans="1:20" ht="20.100000000000001" customHeight="1" x14ac:dyDescent="0.25">
      <c r="C14" s="13"/>
      <c r="D14" s="13"/>
      <c r="E14" s="13"/>
      <c r="H14" s="13"/>
      <c r="I14" s="13"/>
      <c r="J14" s="13"/>
      <c r="M14" s="13"/>
      <c r="N14" s="13"/>
      <c r="O14" s="13"/>
      <c r="R14" s="13"/>
      <c r="S14" s="13"/>
      <c r="T14" s="13"/>
    </row>
    <row r="15" spans="1:20" ht="20.100000000000001" customHeight="1" x14ac:dyDescent="0.25"/>
  </sheetData>
  <mergeCells count="20">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 ref="R6:T6"/>
    <mergeCell ref="R7:R8"/>
    <mergeCell ref="S7:S8"/>
    <mergeCell ref="T7:T8"/>
    <mergeCell ref="R9:T9"/>
  </mergeCells>
  <hyperlinks>
    <hyperlink ref="A4" location="'List of contents'!A1" tooltip="Changes view to 'List of contents' sheet" display="'Back to 'List of contents'" xr:uid="{00000000-0004-0000-5500-000000000000}"/>
  </hyperlinks>
  <pageMargins left="0.75" right="0.75" top="1" bottom="1" header="0.5" footer="0.5"/>
</worksheet>
</file>

<file path=xl/worksheets/sheet8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2A64633-AEA6-4302-8166-60BAD44B4C46}">
  <dimension ref="A1:O15"/>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x14ac:dyDescent="0.35">
      <c r="A1" s="4" t="s">
        <v>470</v>
      </c>
    </row>
    <row r="2" spans="1:15" ht="20.100000000000001" customHeight="1" x14ac:dyDescent="0.3">
      <c r="A2" s="5" t="s">
        <v>39</v>
      </c>
    </row>
    <row r="3" spans="1:15" ht="20.100000000000001" customHeight="1" x14ac:dyDescent="0.25">
      <c r="A3" s="2" t="s">
        <v>175</v>
      </c>
    </row>
    <row r="4" spans="1:15" ht="20.100000000000001" customHeight="1" x14ac:dyDescent="0.25">
      <c r="A4" s="3" t="s">
        <v>2</v>
      </c>
    </row>
    <row r="5" spans="1:15" ht="20.100000000000001" customHeight="1" x14ac:dyDescent="0.25"/>
    <row r="6" spans="1:15" ht="20.100000000000001" customHeight="1" x14ac:dyDescent="0.25">
      <c r="C6" s="46" t="s">
        <v>14</v>
      </c>
      <c r="D6" s="47"/>
      <c r="E6" s="47"/>
      <c r="G6" s="14"/>
      <c r="H6" s="52" t="s">
        <v>15</v>
      </c>
      <c r="I6" s="53"/>
      <c r="J6" s="53"/>
      <c r="M6" s="46" t="s">
        <v>16</v>
      </c>
      <c r="N6" s="47"/>
      <c r="O6" s="47"/>
    </row>
    <row r="7" spans="1:15" ht="24.95" customHeight="1" x14ac:dyDescent="0.25">
      <c r="C7" s="48" t="s">
        <v>464</v>
      </c>
      <c r="D7" s="48" t="s">
        <v>26</v>
      </c>
      <c r="E7" s="48" t="s">
        <v>28</v>
      </c>
      <c r="G7" s="17"/>
      <c r="H7" s="54" t="s">
        <v>467</v>
      </c>
      <c r="I7" s="54" t="s">
        <v>26</v>
      </c>
      <c r="J7" s="54" t="s">
        <v>28</v>
      </c>
      <c r="M7" s="48" t="s">
        <v>467</v>
      </c>
      <c r="N7" s="48" t="s">
        <v>26</v>
      </c>
      <c r="O7" s="48" t="s">
        <v>28</v>
      </c>
    </row>
    <row r="8" spans="1:15" ht="24.95" customHeight="1" x14ac:dyDescent="0.25">
      <c r="C8" s="49"/>
      <c r="D8" s="49"/>
      <c r="E8" s="49"/>
      <c r="G8" s="17"/>
      <c r="H8" s="55"/>
      <c r="I8" s="55"/>
      <c r="J8" s="55"/>
      <c r="M8" s="49"/>
      <c r="N8" s="49"/>
      <c r="O8" s="49"/>
    </row>
    <row r="9" spans="1:15" ht="20.100000000000001" customHeight="1" x14ac:dyDescent="0.25">
      <c r="C9" s="50" t="s">
        <v>7</v>
      </c>
      <c r="D9" s="47"/>
      <c r="E9" s="51"/>
      <c r="G9" s="17"/>
      <c r="H9" s="56" t="s">
        <v>7</v>
      </c>
      <c r="I9" s="57"/>
      <c r="J9" s="58"/>
      <c r="M9" s="50" t="s">
        <v>7</v>
      </c>
      <c r="N9" s="47"/>
      <c r="O9" s="51"/>
    </row>
    <row r="10" spans="1:15" ht="20.100000000000001" customHeight="1" x14ac:dyDescent="0.25">
      <c r="B10" t="s">
        <v>465</v>
      </c>
      <c r="C10" s="11">
        <v>34.482758620689651</v>
      </c>
      <c r="D10" s="11">
        <v>0</v>
      </c>
      <c r="E10" s="11">
        <v>65.517241379310349</v>
      </c>
      <c r="G10" s="17" t="s">
        <v>465</v>
      </c>
      <c r="H10" s="22">
        <v>42.857142857142861</v>
      </c>
      <c r="I10" s="22">
        <v>28.571428571428573</v>
      </c>
      <c r="J10" s="23">
        <v>28.571428571428573</v>
      </c>
      <c r="L10" t="s">
        <v>465</v>
      </c>
      <c r="M10" s="11">
        <v>71.05263157894737</v>
      </c>
      <c r="N10" s="11">
        <v>7.8947368421052628</v>
      </c>
      <c r="O10" s="11">
        <v>21.05263157894737</v>
      </c>
    </row>
    <row r="11" spans="1:15" ht="20.100000000000001" customHeight="1" x14ac:dyDescent="0.25">
      <c r="B11" t="s">
        <v>466</v>
      </c>
      <c r="C11" s="11">
        <v>17.241379310344829</v>
      </c>
      <c r="D11" s="11">
        <v>24.137931034482758</v>
      </c>
      <c r="E11" s="11">
        <v>58.620689655172413</v>
      </c>
      <c r="G11" s="17" t="s">
        <v>466</v>
      </c>
      <c r="H11" s="22">
        <v>57.142857142857146</v>
      </c>
      <c r="I11" s="22">
        <v>14.285714285714286</v>
      </c>
      <c r="J11" s="23">
        <v>28.571428571428573</v>
      </c>
      <c r="L11" t="s">
        <v>466</v>
      </c>
      <c r="M11" s="11">
        <v>50</v>
      </c>
      <c r="N11" s="11">
        <v>21.05263157894737</v>
      </c>
      <c r="O11" s="11">
        <v>28.94736842105263</v>
      </c>
    </row>
    <row r="12" spans="1:15" ht="20.100000000000001" customHeight="1" x14ac:dyDescent="0.25">
      <c r="C12" s="11"/>
      <c r="D12" s="11"/>
      <c r="E12" s="11"/>
      <c r="G12" s="17"/>
      <c r="H12" s="22"/>
      <c r="I12" s="22"/>
      <c r="J12" s="23"/>
      <c r="M12" s="11"/>
      <c r="N12" s="11"/>
      <c r="O12" s="11"/>
    </row>
    <row r="13" spans="1:15" ht="20.100000000000001" customHeight="1" x14ac:dyDescent="0.25">
      <c r="B13" t="s">
        <v>8</v>
      </c>
      <c r="C13" s="12">
        <v>29</v>
      </c>
      <c r="D13" s="12">
        <v>29</v>
      </c>
      <c r="E13" s="12">
        <v>29</v>
      </c>
      <c r="G13" s="24" t="s">
        <v>8</v>
      </c>
      <c r="H13" s="25">
        <v>21</v>
      </c>
      <c r="I13" s="25">
        <v>21</v>
      </c>
      <c r="J13" s="26">
        <v>21</v>
      </c>
      <c r="L13" t="s">
        <v>8</v>
      </c>
      <c r="M13" s="12">
        <v>38</v>
      </c>
      <c r="N13" s="12">
        <v>38</v>
      </c>
      <c r="O13" s="12">
        <v>38</v>
      </c>
    </row>
    <row r="14" spans="1:15" ht="20.100000000000001" customHeight="1" x14ac:dyDescent="0.25">
      <c r="C14" s="13"/>
      <c r="D14" s="13"/>
      <c r="E14" s="13"/>
      <c r="H14" s="13"/>
      <c r="I14" s="13"/>
      <c r="J14" s="13"/>
      <c r="M14" s="13"/>
      <c r="N14" s="13"/>
      <c r="O14" s="13"/>
    </row>
    <row r="15" spans="1:15"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5600-000000000000}"/>
  </hyperlinks>
  <pageMargins left="0.75" right="0.75" top="1" bottom="1" header="0.5" footer="0.5"/>
</worksheet>
</file>

<file path=xl/worksheets/sheet8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091424A-4BDA-4B6B-A07A-64C70164EF70}">
  <dimension ref="A1:J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0" width="10.28515625" customWidth="1"/>
  </cols>
  <sheetData>
    <row r="1" spans="1:10" ht="22.5" x14ac:dyDescent="0.35">
      <c r="A1" s="4" t="s">
        <v>471</v>
      </c>
    </row>
    <row r="2" spans="1:10" ht="20.100000000000001" customHeight="1" x14ac:dyDescent="0.3">
      <c r="A2" s="27"/>
    </row>
    <row r="3" spans="1:10" ht="20.100000000000001" customHeight="1" x14ac:dyDescent="0.25">
      <c r="A3" s="2" t="s">
        <v>472</v>
      </c>
    </row>
    <row r="4" spans="1:10" ht="20.100000000000001" customHeight="1" x14ac:dyDescent="0.25">
      <c r="A4" s="3" t="s">
        <v>2</v>
      </c>
    </row>
    <row r="5" spans="1:10" ht="20.100000000000001" customHeight="1" x14ac:dyDescent="0.25"/>
    <row r="6" spans="1:10" ht="20.100000000000001" customHeight="1" x14ac:dyDescent="0.25">
      <c r="C6" s="46" t="s">
        <v>473</v>
      </c>
      <c r="D6" s="47"/>
      <c r="E6" s="47"/>
      <c r="G6" s="14"/>
      <c r="H6" s="52" t="s">
        <v>474</v>
      </c>
      <c r="I6" s="53"/>
      <c r="J6" s="53"/>
    </row>
    <row r="7" spans="1:10" ht="24.95" customHeight="1" x14ac:dyDescent="0.25">
      <c r="C7" s="48" t="s">
        <v>18</v>
      </c>
      <c r="D7" s="48" t="s">
        <v>30</v>
      </c>
      <c r="E7" s="48" t="s">
        <v>55</v>
      </c>
      <c r="G7" s="17"/>
      <c r="H7" s="54" t="s">
        <v>14</v>
      </c>
      <c r="I7" s="54" t="s">
        <v>15</v>
      </c>
      <c r="J7" s="54" t="s">
        <v>16</v>
      </c>
    </row>
    <row r="8" spans="1:10" ht="24.95" customHeight="1" x14ac:dyDescent="0.25">
      <c r="C8" s="49"/>
      <c r="D8" s="49"/>
      <c r="E8" s="49"/>
      <c r="G8" s="17"/>
      <c r="H8" s="55"/>
      <c r="I8" s="55"/>
      <c r="J8" s="55"/>
    </row>
    <row r="9" spans="1:10" ht="20.100000000000001" customHeight="1" x14ac:dyDescent="0.25">
      <c r="C9" s="50" t="s">
        <v>7</v>
      </c>
      <c r="D9" s="47"/>
      <c r="E9" s="47"/>
      <c r="G9" s="17"/>
      <c r="H9" s="63" t="s">
        <v>7</v>
      </c>
      <c r="I9" s="53"/>
      <c r="J9" s="53"/>
    </row>
    <row r="10" spans="1:10" ht="20.100000000000001" customHeight="1" x14ac:dyDescent="0.25">
      <c r="B10" t="s">
        <v>86</v>
      </c>
      <c r="C10" s="11">
        <v>138.41742611933142</v>
      </c>
      <c r="D10" s="11">
        <v>137.52538316948272</v>
      </c>
      <c r="E10" s="11">
        <v>220.10447832291891</v>
      </c>
      <c r="G10" s="17" t="s">
        <v>86</v>
      </c>
      <c r="H10" s="29">
        <v>153.04852296782727</v>
      </c>
      <c r="I10" s="29">
        <v>119.49554232685277</v>
      </c>
      <c r="J10" s="30">
        <v>141.21025021165968</v>
      </c>
    </row>
    <row r="11" spans="1:10" ht="20.100000000000001" customHeight="1" x14ac:dyDescent="0.25">
      <c r="B11" t="s">
        <v>87</v>
      </c>
      <c r="C11" s="11">
        <v>979.07134804819498</v>
      </c>
      <c r="D11" s="11">
        <v>193.85407906281</v>
      </c>
      <c r="E11" s="11">
        <v>2672.74</v>
      </c>
      <c r="G11" s="17" t="s">
        <v>87</v>
      </c>
      <c r="H11" s="22">
        <v>979.07134804819498</v>
      </c>
      <c r="I11" s="22">
        <v>568.42398808060409</v>
      </c>
      <c r="J11" s="23">
        <v>307.30448877516096</v>
      </c>
    </row>
    <row r="12" spans="1:10" ht="20.100000000000001" customHeight="1" x14ac:dyDescent="0.25">
      <c r="B12" t="s">
        <v>88</v>
      </c>
      <c r="C12" s="11">
        <v>164.54513412184701</v>
      </c>
      <c r="D12" s="11">
        <v>154.57461572282924</v>
      </c>
      <c r="E12" s="11">
        <v>243.74397843886524</v>
      </c>
      <c r="G12" s="17" t="s">
        <v>88</v>
      </c>
      <c r="H12" s="22">
        <v>176.32196109467799</v>
      </c>
      <c r="I12" s="22">
        <v>134.777871040056</v>
      </c>
      <c r="J12" s="23">
        <v>160.54158965843598</v>
      </c>
    </row>
    <row r="13" spans="1:10" ht="20.100000000000001" customHeight="1" x14ac:dyDescent="0.25">
      <c r="B13" t="s">
        <v>89</v>
      </c>
      <c r="C13" s="11">
        <v>140.43013132182202</v>
      </c>
      <c r="D13" s="11">
        <v>136.37695169959602</v>
      </c>
      <c r="E13" s="11">
        <v>194.617971987837</v>
      </c>
      <c r="G13" s="17" t="s">
        <v>89</v>
      </c>
      <c r="H13" s="22">
        <v>160.446984476284</v>
      </c>
      <c r="I13" s="22">
        <v>121.13312602003099</v>
      </c>
      <c r="J13" s="23">
        <v>137.53967393006099</v>
      </c>
    </row>
    <row r="14" spans="1:10" ht="20.100000000000001" customHeight="1" x14ac:dyDescent="0.25">
      <c r="B14" t="s">
        <v>90</v>
      </c>
      <c r="C14" s="11">
        <v>127.3196063438665</v>
      </c>
      <c r="D14" s="11">
        <v>124.87984573101775</v>
      </c>
      <c r="E14" s="11">
        <v>162.80040949458402</v>
      </c>
      <c r="G14" s="17" t="s">
        <v>90</v>
      </c>
      <c r="H14" s="22">
        <v>140.79920329939603</v>
      </c>
      <c r="I14" s="22">
        <v>112.54877952953149</v>
      </c>
      <c r="J14" s="23">
        <v>125.60267936364001</v>
      </c>
    </row>
    <row r="15" spans="1:10" ht="20.100000000000001" customHeight="1" x14ac:dyDescent="0.25">
      <c r="B15" t="s">
        <v>91</v>
      </c>
      <c r="C15" s="11">
        <v>92.801591550149993</v>
      </c>
      <c r="D15" s="11">
        <v>104.48329941469301</v>
      </c>
      <c r="E15" s="11">
        <v>122.366704021815</v>
      </c>
      <c r="G15" s="17" t="s">
        <v>91</v>
      </c>
      <c r="H15" s="22">
        <v>123.006365538754</v>
      </c>
      <c r="I15" s="22">
        <v>92.801591550149993</v>
      </c>
      <c r="J15" s="23">
        <v>96.985753371484492</v>
      </c>
    </row>
    <row r="16" spans="1:10" ht="20.100000000000001" customHeight="1" x14ac:dyDescent="0.25">
      <c r="C16" s="11"/>
      <c r="D16" s="11"/>
      <c r="E16" s="11"/>
      <c r="G16" s="17"/>
      <c r="H16" s="22"/>
      <c r="I16" s="22"/>
      <c r="J16" s="23"/>
    </row>
    <row r="17" spans="2:10" ht="20.100000000000001" customHeight="1" x14ac:dyDescent="0.25">
      <c r="B17" t="s">
        <v>8</v>
      </c>
      <c r="C17" s="12">
        <v>115</v>
      </c>
      <c r="D17" s="12">
        <v>30</v>
      </c>
      <c r="E17" s="12">
        <v>66</v>
      </c>
      <c r="G17" s="24" t="s">
        <v>8</v>
      </c>
      <c r="H17" s="25">
        <v>39</v>
      </c>
      <c r="I17" s="25">
        <v>23</v>
      </c>
      <c r="J17" s="26">
        <v>53</v>
      </c>
    </row>
    <row r="18" spans="2:10" ht="20.100000000000001" customHeight="1" x14ac:dyDescent="0.25"/>
  </sheetData>
  <mergeCells count="10">
    <mergeCell ref="C6:E6"/>
    <mergeCell ref="C7:C8"/>
    <mergeCell ref="D7:D8"/>
    <mergeCell ref="E7:E8"/>
    <mergeCell ref="C9:E9"/>
    <mergeCell ref="H6:J6"/>
    <mergeCell ref="H7:H8"/>
    <mergeCell ref="I7:I8"/>
    <mergeCell ref="J7:J8"/>
    <mergeCell ref="H9:J9"/>
  </mergeCells>
  <hyperlinks>
    <hyperlink ref="A4" location="'List of contents'!A1" tooltip="Changes view to 'List of contents' sheet" display="'Back to 'List of contents'" xr:uid="{00000000-0004-0000-5700-000000000000}"/>
  </hyperlinks>
  <pageMargins left="0.75" right="0.75" top="1" bottom="1" header="0.5" footer="0.5"/>
</worksheet>
</file>

<file path=xl/worksheets/sheet8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67C20E7-B7F1-44EE-8ECF-BFBAC1CFCDE5}">
  <dimension ref="A1:J18"/>
  <sheetViews>
    <sheetView workbookViewId="0">
      <pane ySplit="9" topLeftCell="A10" activePane="bottomLeft" state="frozen"/>
      <selection pane="bottomLeft" activeCell="A10" sqref="A10"/>
    </sheetView>
  </sheetViews>
  <sheetFormatPr defaultRowHeight="14.25" x14ac:dyDescent="0.25"/>
  <cols>
    <col min="2" max="2" width="16.5703125" customWidth="1"/>
    <col min="3" max="6" width="10.28515625" customWidth="1"/>
    <col min="7" max="7" width="16.5703125" customWidth="1"/>
    <col min="8" max="10" width="10.28515625" customWidth="1"/>
  </cols>
  <sheetData>
    <row r="1" spans="1:10" ht="22.5" x14ac:dyDescent="0.35">
      <c r="A1" s="4" t="s">
        <v>475</v>
      </c>
    </row>
    <row r="2" spans="1:10" ht="20.100000000000001" customHeight="1" x14ac:dyDescent="0.3">
      <c r="A2" s="27"/>
    </row>
    <row r="3" spans="1:10" ht="20.100000000000001" customHeight="1" x14ac:dyDescent="0.25">
      <c r="A3" s="2" t="s">
        <v>476</v>
      </c>
    </row>
    <row r="4" spans="1:10" ht="20.100000000000001" customHeight="1" x14ac:dyDescent="0.25">
      <c r="A4" s="3" t="s">
        <v>2</v>
      </c>
    </row>
    <row r="5" spans="1:10" ht="20.100000000000001" customHeight="1" x14ac:dyDescent="0.25"/>
    <row r="6" spans="1:10" ht="20.100000000000001" customHeight="1" x14ac:dyDescent="0.25">
      <c r="C6" s="46" t="s">
        <v>473</v>
      </c>
      <c r="D6" s="47"/>
      <c r="E6" s="47"/>
      <c r="G6" s="14"/>
      <c r="H6" s="52" t="s">
        <v>474</v>
      </c>
      <c r="I6" s="53"/>
      <c r="J6" s="53"/>
    </row>
    <row r="7" spans="1:10" ht="24.95" customHeight="1" x14ac:dyDescent="0.25">
      <c r="C7" s="48" t="s">
        <v>18</v>
      </c>
      <c r="D7" s="48" t="s">
        <v>30</v>
      </c>
      <c r="E7" s="48" t="s">
        <v>55</v>
      </c>
      <c r="G7" s="17"/>
      <c r="H7" s="54" t="s">
        <v>14</v>
      </c>
      <c r="I7" s="54" t="s">
        <v>15</v>
      </c>
      <c r="J7" s="54" t="s">
        <v>16</v>
      </c>
    </row>
    <row r="8" spans="1:10" ht="24.95" customHeight="1" x14ac:dyDescent="0.25">
      <c r="C8" s="49"/>
      <c r="D8" s="49"/>
      <c r="E8" s="49"/>
      <c r="G8" s="17"/>
      <c r="H8" s="55"/>
      <c r="I8" s="55"/>
      <c r="J8" s="55"/>
    </row>
    <row r="9" spans="1:10" ht="20.100000000000001" customHeight="1" x14ac:dyDescent="0.25">
      <c r="C9" s="50" t="s">
        <v>7</v>
      </c>
      <c r="D9" s="47"/>
      <c r="E9" s="47"/>
      <c r="G9" s="17"/>
      <c r="H9" s="63" t="s">
        <v>7</v>
      </c>
      <c r="I9" s="53"/>
      <c r="J9" s="53"/>
    </row>
    <row r="10" spans="1:10" ht="20.100000000000001" customHeight="1" x14ac:dyDescent="0.25">
      <c r="B10" t="s">
        <v>86</v>
      </c>
      <c r="C10" s="11">
        <v>123.53007816651636</v>
      </c>
      <c r="D10" s="11">
        <v>125.21879473340405</v>
      </c>
      <c r="E10" s="11">
        <v>132.51496707078689</v>
      </c>
      <c r="G10" s="17" t="s">
        <v>86</v>
      </c>
      <c r="H10" s="29">
        <v>122.97934890260298</v>
      </c>
      <c r="I10" s="29">
        <v>124.12330829945705</v>
      </c>
      <c r="J10" s="30">
        <v>123.53205475715076</v>
      </c>
    </row>
    <row r="11" spans="1:10" ht="20.100000000000001" customHeight="1" x14ac:dyDescent="0.25">
      <c r="B11" t="s">
        <v>87</v>
      </c>
      <c r="C11" s="11">
        <v>172.47946666468488</v>
      </c>
      <c r="D11" s="11">
        <v>151.62623304507906</v>
      </c>
      <c r="E11" s="11">
        <v>220.09799283391013</v>
      </c>
      <c r="G11" s="17" t="s">
        <v>87</v>
      </c>
      <c r="H11" s="22">
        <v>172.47946666468488</v>
      </c>
      <c r="I11" s="22">
        <v>151.62623304507906</v>
      </c>
      <c r="J11" s="23">
        <v>153.52814486735349</v>
      </c>
    </row>
    <row r="12" spans="1:10" ht="20.100000000000001" customHeight="1" x14ac:dyDescent="0.25">
      <c r="B12" t="s">
        <v>88</v>
      </c>
      <c r="C12" s="11">
        <v>129.38505761565335</v>
      </c>
      <c r="D12" s="11">
        <v>131.86349895496426</v>
      </c>
      <c r="E12" s="11">
        <v>143.61740617107449</v>
      </c>
      <c r="G12" s="17" t="s">
        <v>88</v>
      </c>
      <c r="H12" s="22">
        <v>131.55771924405641</v>
      </c>
      <c r="I12" s="22">
        <v>132.87153452514912</v>
      </c>
      <c r="J12" s="23">
        <v>127.02290901538788</v>
      </c>
    </row>
    <row r="13" spans="1:10" ht="20.100000000000001" customHeight="1" x14ac:dyDescent="0.25">
      <c r="B13" t="s">
        <v>89</v>
      </c>
      <c r="C13" s="11">
        <v>121.55571889349669</v>
      </c>
      <c r="D13" s="11">
        <v>125.33550965061602</v>
      </c>
      <c r="E13" s="11">
        <v>131.58759266079215</v>
      </c>
      <c r="G13" s="17" t="s">
        <v>89</v>
      </c>
      <c r="H13" s="22">
        <v>121.65366597016566</v>
      </c>
      <c r="I13" s="22">
        <v>124.36575978089763</v>
      </c>
      <c r="J13" s="23">
        <v>119.60432987958376</v>
      </c>
    </row>
    <row r="14" spans="1:10" ht="20.100000000000001" customHeight="1" x14ac:dyDescent="0.25">
      <c r="B14" t="s">
        <v>90</v>
      </c>
      <c r="C14" s="11">
        <v>114.13063302614593</v>
      </c>
      <c r="D14" s="11">
        <v>117.37794739663227</v>
      </c>
      <c r="E14" s="11">
        <v>121.41470058936702</v>
      </c>
      <c r="G14" s="17" t="s">
        <v>90</v>
      </c>
      <c r="H14" s="22">
        <v>115.28257233940359</v>
      </c>
      <c r="I14" s="22">
        <v>110.7970651956236</v>
      </c>
      <c r="J14" s="23">
        <v>111.49743771091806</v>
      </c>
    </row>
    <row r="15" spans="1:10" ht="20.100000000000001" customHeight="1" x14ac:dyDescent="0.25">
      <c r="B15" t="s">
        <v>91</v>
      </c>
      <c r="C15" s="11">
        <v>101.98330347754749</v>
      </c>
      <c r="D15" s="11">
        <v>107.42743455088812</v>
      </c>
      <c r="E15" s="11">
        <v>101.72401101371167</v>
      </c>
      <c r="G15" s="17" t="s">
        <v>91</v>
      </c>
      <c r="H15" s="22">
        <v>101.98330347754749</v>
      </c>
      <c r="I15" s="22">
        <v>107.04127069489637</v>
      </c>
      <c r="J15" s="23">
        <v>103.53118903994414</v>
      </c>
    </row>
    <row r="16" spans="1:10" ht="20.100000000000001" customHeight="1" x14ac:dyDescent="0.25">
      <c r="C16" s="11"/>
      <c r="D16" s="11"/>
      <c r="E16" s="11"/>
      <c r="G16" s="17"/>
      <c r="H16" s="22"/>
      <c r="I16" s="22"/>
      <c r="J16" s="23"/>
    </row>
    <row r="17" spans="2:10" ht="20.100000000000001" customHeight="1" x14ac:dyDescent="0.25">
      <c r="B17" t="s">
        <v>8</v>
      </c>
      <c r="C17" s="12">
        <v>104</v>
      </c>
      <c r="D17" s="12">
        <v>28</v>
      </c>
      <c r="E17" s="12">
        <v>51</v>
      </c>
      <c r="G17" s="24" t="s">
        <v>8</v>
      </c>
      <c r="H17" s="25">
        <v>34</v>
      </c>
      <c r="I17" s="25">
        <v>21</v>
      </c>
      <c r="J17" s="26">
        <v>49</v>
      </c>
    </row>
    <row r="18" spans="2:10" ht="20.100000000000001" customHeight="1" x14ac:dyDescent="0.25"/>
  </sheetData>
  <mergeCells count="10">
    <mergeCell ref="C6:E6"/>
    <mergeCell ref="C7:C8"/>
    <mergeCell ref="D7:D8"/>
    <mergeCell ref="E7:E8"/>
    <mergeCell ref="C9:E9"/>
    <mergeCell ref="H6:J6"/>
    <mergeCell ref="H7:H8"/>
    <mergeCell ref="I7:I8"/>
    <mergeCell ref="J7:J8"/>
    <mergeCell ref="H9:J9"/>
  </mergeCells>
  <hyperlinks>
    <hyperlink ref="A4" location="'List of contents'!A1" tooltip="Changes view to 'List of contents' sheet" display="'Back to 'List of contents'" xr:uid="{00000000-0004-0000-5800-000000000000}"/>
  </hyperlinks>
  <pageMargins left="0.75" right="0.75" top="1" bottom="1" header="0.5" footer="0.5"/>
</worksheet>
</file>

<file path=xl/worksheets/sheet9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CAFF017-45D4-4462-B893-4740A21BD3B4}">
  <dimension ref="A1:R33"/>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7" width="10.28515625" customWidth="1"/>
    <col min="8" max="8" width="15.85546875" customWidth="1"/>
    <col min="9" max="13" width="10.28515625" customWidth="1"/>
    <col min="14" max="14" width="15.85546875" customWidth="1"/>
    <col min="15" max="18" width="10.28515625" customWidth="1"/>
  </cols>
  <sheetData>
    <row r="1" spans="1:18" ht="22.5" x14ac:dyDescent="0.35">
      <c r="A1" s="4" t="s">
        <v>477</v>
      </c>
    </row>
    <row r="2" spans="1:18" ht="20.100000000000001" customHeight="1" x14ac:dyDescent="0.3">
      <c r="A2" s="5" t="s">
        <v>478</v>
      </c>
    </row>
    <row r="3" spans="1:18" ht="20.100000000000001" customHeight="1" x14ac:dyDescent="0.25">
      <c r="A3" s="2" t="s">
        <v>479</v>
      </c>
    </row>
    <row r="4" spans="1:18" ht="20.100000000000001" customHeight="1" x14ac:dyDescent="0.25">
      <c r="A4" s="3" t="s">
        <v>2</v>
      </c>
    </row>
    <row r="5" spans="1:18" ht="20.100000000000001" customHeight="1" x14ac:dyDescent="0.25"/>
    <row r="6" spans="1:18" ht="20.100000000000001" customHeight="1" x14ac:dyDescent="0.25">
      <c r="C6" s="46" t="s">
        <v>39</v>
      </c>
      <c r="D6" s="47"/>
      <c r="E6" s="47"/>
      <c r="F6" s="47"/>
      <c r="H6" s="14"/>
      <c r="I6" s="52" t="s">
        <v>30</v>
      </c>
      <c r="J6" s="53"/>
      <c r="K6" s="53"/>
      <c r="L6" s="53"/>
      <c r="O6" s="46" t="s">
        <v>55</v>
      </c>
      <c r="P6" s="47"/>
      <c r="Q6" s="47"/>
      <c r="R6" s="47"/>
    </row>
    <row r="7" spans="1:18" ht="24.95" customHeight="1" x14ac:dyDescent="0.25">
      <c r="C7" s="48" t="s">
        <v>98</v>
      </c>
      <c r="D7" s="48" t="s">
        <v>99</v>
      </c>
      <c r="E7" s="48" t="s">
        <v>98</v>
      </c>
      <c r="F7" s="48" t="s">
        <v>99</v>
      </c>
      <c r="H7" s="17"/>
      <c r="I7" s="54" t="s">
        <v>98</v>
      </c>
      <c r="J7" s="54" t="s">
        <v>99</v>
      </c>
      <c r="K7" s="54" t="s">
        <v>98</v>
      </c>
      <c r="L7" s="54" t="s">
        <v>99</v>
      </c>
      <c r="O7" s="48" t="s">
        <v>98</v>
      </c>
      <c r="P7" s="48" t="s">
        <v>99</v>
      </c>
      <c r="Q7" s="48" t="s">
        <v>98</v>
      </c>
      <c r="R7" s="48" t="s">
        <v>99</v>
      </c>
    </row>
    <row r="8" spans="1:18" ht="24.95" customHeight="1" x14ac:dyDescent="0.25">
      <c r="C8" s="49"/>
      <c r="D8" s="49"/>
      <c r="E8" s="49"/>
      <c r="F8" s="49"/>
      <c r="H8" s="17"/>
      <c r="I8" s="55"/>
      <c r="J8" s="55"/>
      <c r="K8" s="55"/>
      <c r="L8" s="55"/>
      <c r="O8" s="49"/>
      <c r="P8" s="49"/>
      <c r="Q8" s="49"/>
      <c r="R8" s="49"/>
    </row>
    <row r="9" spans="1:18" ht="20.100000000000001" customHeight="1" x14ac:dyDescent="0.25">
      <c r="C9" s="50" t="s">
        <v>7</v>
      </c>
      <c r="D9" s="47"/>
      <c r="E9" s="65" t="s">
        <v>42</v>
      </c>
      <c r="F9" s="51"/>
      <c r="H9" s="17"/>
      <c r="I9" s="56" t="s">
        <v>7</v>
      </c>
      <c r="J9" s="57"/>
      <c r="K9" s="67" t="s">
        <v>42</v>
      </c>
      <c r="L9" s="58"/>
      <c r="O9" s="50" t="s">
        <v>7</v>
      </c>
      <c r="P9" s="47"/>
      <c r="Q9" s="65" t="s">
        <v>42</v>
      </c>
      <c r="R9" s="51"/>
    </row>
    <row r="10" spans="1:18" ht="20.100000000000001" customHeight="1" x14ac:dyDescent="0.25">
      <c r="B10" s="10">
        <v>41274</v>
      </c>
      <c r="C10" s="11">
        <v>119.92416858357382</v>
      </c>
      <c r="D10" s="11">
        <v>102.39832866051037</v>
      </c>
      <c r="E10" s="11">
        <v>366.53216820606377</v>
      </c>
      <c r="F10" s="11">
        <v>1189.4702788431553</v>
      </c>
      <c r="H10" s="21">
        <v>41274</v>
      </c>
      <c r="I10" s="22">
        <v>123.94910803801338</v>
      </c>
      <c r="J10" s="22">
        <v>103.55062805079804</v>
      </c>
      <c r="K10" s="22">
        <v>191.39725419434365</v>
      </c>
      <c r="L10" s="23">
        <v>818.79597477841298</v>
      </c>
      <c r="N10" s="10">
        <v>41274</v>
      </c>
      <c r="O10" s="11">
        <v>134.50286621967365</v>
      </c>
      <c r="P10" s="11">
        <v>99.532373529449274</v>
      </c>
      <c r="Q10" s="11">
        <v>2.2451678850053645</v>
      </c>
      <c r="R10" s="11">
        <v>15.799963598270807</v>
      </c>
    </row>
    <row r="11" spans="1:18" ht="20.100000000000001" customHeight="1" x14ac:dyDescent="0.25">
      <c r="B11" s="10">
        <v>41455</v>
      </c>
      <c r="C11" s="11">
        <v>118.34017329162332</v>
      </c>
      <c r="D11" s="11">
        <v>102.30977908947168</v>
      </c>
      <c r="E11" s="11">
        <v>318.85133437809696</v>
      </c>
      <c r="F11" s="11">
        <v>1199.0536159980693</v>
      </c>
      <c r="H11" s="21">
        <v>41455</v>
      </c>
      <c r="I11" s="22">
        <v>122.80538459136756</v>
      </c>
      <c r="J11" s="22">
        <v>104.1044048377821</v>
      </c>
      <c r="K11" s="22">
        <v>123.10691546527177</v>
      </c>
      <c r="L11" s="23">
        <v>799.21561792996101</v>
      </c>
      <c r="N11" s="10">
        <v>41455</v>
      </c>
      <c r="O11" s="11">
        <v>143.19393715839212</v>
      </c>
      <c r="P11" s="11">
        <v>100.46216333354545</v>
      </c>
      <c r="Q11" s="11">
        <v>3.578764095959353</v>
      </c>
      <c r="R11" s="11">
        <v>14.46658465721174</v>
      </c>
    </row>
    <row r="12" spans="1:18" ht="20.100000000000001" customHeight="1" x14ac:dyDescent="0.25">
      <c r="B12" s="10">
        <v>41639</v>
      </c>
      <c r="C12" s="11">
        <v>121.31825559211677</v>
      </c>
      <c r="D12" s="11">
        <v>115.12583977032695</v>
      </c>
      <c r="E12" s="11">
        <v>198.77967148313536</v>
      </c>
      <c r="F12" s="11">
        <v>487.4950738578446</v>
      </c>
      <c r="H12" s="21">
        <v>41639</v>
      </c>
      <c r="I12" s="22">
        <v>125.24810993907222</v>
      </c>
      <c r="J12" s="22">
        <v>116.89865977941922</v>
      </c>
      <c r="K12" s="22">
        <v>45.33064541134037</v>
      </c>
      <c r="L12" s="23">
        <v>355.63010288136007</v>
      </c>
      <c r="N12" s="10">
        <v>41639</v>
      </c>
      <c r="O12" s="11">
        <v>143.38951196465112</v>
      </c>
      <c r="P12" s="11">
        <v>109.21475333783495</v>
      </c>
      <c r="Q12" s="11">
        <v>4.3788049132807663</v>
      </c>
      <c r="R12" s="11">
        <v>10.704224908507015</v>
      </c>
    </row>
    <row r="13" spans="1:18" ht="20.100000000000001" customHeight="1" x14ac:dyDescent="0.25">
      <c r="B13" s="10">
        <v>41820</v>
      </c>
      <c r="C13" s="11">
        <v>123.33487647657005</v>
      </c>
      <c r="D13" s="11">
        <v>114.04219164701969</v>
      </c>
      <c r="E13" s="11">
        <v>153.27189375156237</v>
      </c>
      <c r="F13" s="11">
        <v>356.30615603159828</v>
      </c>
      <c r="H13" s="21">
        <v>41820</v>
      </c>
      <c r="I13" s="22">
        <v>125.60923464201122</v>
      </c>
      <c r="J13" s="22">
        <v>115.97052766755385</v>
      </c>
      <c r="K13" s="22">
        <v>16.275379304125703</v>
      </c>
      <c r="L13" s="23">
        <v>251.79558940426091</v>
      </c>
      <c r="N13" s="10">
        <v>41820</v>
      </c>
      <c r="O13" s="11">
        <v>149.4052402737212</v>
      </c>
      <c r="P13" s="11">
        <v>107.34121502061839</v>
      </c>
      <c r="Q13" s="11">
        <v>0.7525365260004977</v>
      </c>
      <c r="R13" s="11">
        <v>11.345041180118763</v>
      </c>
    </row>
    <row r="14" spans="1:18" ht="20.100000000000001" customHeight="1" x14ac:dyDescent="0.25">
      <c r="B14" s="10">
        <v>42004</v>
      </c>
      <c r="C14" s="11">
        <v>127.3813491820178</v>
      </c>
      <c r="D14" s="11">
        <v>113.85905236642424</v>
      </c>
      <c r="E14" s="11">
        <v>49.245826655123061</v>
      </c>
      <c r="F14" s="11">
        <v>321.28273460251398</v>
      </c>
      <c r="H14" s="21">
        <v>42004</v>
      </c>
      <c r="I14" s="22">
        <v>127.352453818361</v>
      </c>
      <c r="J14" s="22">
        <v>115.67204498840876</v>
      </c>
      <c r="K14" s="22">
        <v>0</v>
      </c>
      <c r="L14" s="23">
        <v>220.07532832950844</v>
      </c>
      <c r="N14" s="10">
        <v>42004</v>
      </c>
      <c r="O14" s="11">
        <v>142.80263914822262</v>
      </c>
      <c r="P14" s="11">
        <v>105.71583213794089</v>
      </c>
      <c r="Q14" s="11">
        <v>0.21870419066966595</v>
      </c>
      <c r="R14" s="11">
        <v>9.1000199693555714</v>
      </c>
    </row>
    <row r="15" spans="1:18" ht="20.100000000000001" customHeight="1" x14ac:dyDescent="0.25">
      <c r="B15" s="10">
        <v>42185</v>
      </c>
      <c r="C15" s="11">
        <v>123.98635336018368</v>
      </c>
      <c r="D15" s="11">
        <v>113.50328363334106</v>
      </c>
      <c r="E15" s="11">
        <v>7.5850492569929315</v>
      </c>
      <c r="F15" s="11">
        <v>262.17781576244681</v>
      </c>
      <c r="H15" s="21">
        <v>42185</v>
      </c>
      <c r="I15" s="22">
        <v>121.55869756217027</v>
      </c>
      <c r="J15" s="22">
        <v>115.29494770552687</v>
      </c>
      <c r="K15" s="22">
        <v>5.6895653224254552</v>
      </c>
      <c r="L15" s="23">
        <v>174.04400999572471</v>
      </c>
      <c r="N15" s="10">
        <v>42185</v>
      </c>
      <c r="O15" s="11">
        <v>139.0224527110438</v>
      </c>
      <c r="P15" s="11">
        <v>107.46268437184301</v>
      </c>
      <c r="Q15" s="11">
        <v>0.30933878951235366</v>
      </c>
      <c r="R15" s="11">
        <v>10.556313258135452</v>
      </c>
    </row>
    <row r="16" spans="1:18" ht="20.100000000000001" customHeight="1" x14ac:dyDescent="0.25">
      <c r="B16" s="10">
        <v>42369</v>
      </c>
      <c r="C16" s="11">
        <v>127.20362056444559</v>
      </c>
      <c r="D16" s="11">
        <v>115.88699360588195</v>
      </c>
      <c r="E16" s="11">
        <v>8.759106560837985</v>
      </c>
      <c r="F16" s="11">
        <v>139.65672123073202</v>
      </c>
      <c r="H16" s="21">
        <v>42369</v>
      </c>
      <c r="I16" s="22">
        <v>123.65057575645</v>
      </c>
      <c r="J16" s="22">
        <v>117.55983197630036</v>
      </c>
      <c r="K16" s="22">
        <v>0</v>
      </c>
      <c r="L16" s="23">
        <v>74.584162925811881</v>
      </c>
      <c r="N16" s="10">
        <v>42369</v>
      </c>
      <c r="O16" s="11">
        <v>157.50388204058271</v>
      </c>
      <c r="P16" s="11">
        <v>111.15368874066074</v>
      </c>
      <c r="Q16" s="11">
        <v>4.4686428619758987E-2</v>
      </c>
      <c r="R16" s="11">
        <v>2.8346163031600038</v>
      </c>
    </row>
    <row r="17" spans="2:18" ht="20.100000000000001" customHeight="1" x14ac:dyDescent="0.25">
      <c r="B17" s="10">
        <v>42551</v>
      </c>
      <c r="C17" s="11">
        <v>129.14094489895115</v>
      </c>
      <c r="D17" s="11">
        <v>115.83407672242522</v>
      </c>
      <c r="E17" s="11">
        <v>0.70686916654082554</v>
      </c>
      <c r="F17" s="11">
        <v>67.725534819254989</v>
      </c>
      <c r="H17" s="21">
        <v>42551</v>
      </c>
      <c r="I17" s="22">
        <v>127.07438050296516</v>
      </c>
      <c r="J17" s="22">
        <v>117.34599520491173</v>
      </c>
      <c r="K17" s="22">
        <v>0</v>
      </c>
      <c r="L17" s="23">
        <v>27.267900855610762</v>
      </c>
      <c r="N17" s="10">
        <v>42551</v>
      </c>
      <c r="O17" s="11">
        <v>160.17031575266333</v>
      </c>
      <c r="P17" s="11">
        <v>111.65140585809949</v>
      </c>
      <c r="Q17" s="11">
        <v>0.70964408678320012</v>
      </c>
      <c r="R17" s="11">
        <v>1.3400356082037304</v>
      </c>
    </row>
    <row r="18" spans="2:18" ht="20.100000000000001" customHeight="1" x14ac:dyDescent="0.25">
      <c r="B18" s="10">
        <v>42735</v>
      </c>
      <c r="C18" s="11">
        <v>131.57700066023614</v>
      </c>
      <c r="D18" s="11">
        <v>116.78901864920859</v>
      </c>
      <c r="E18" s="11">
        <v>1.2271823942131772</v>
      </c>
      <c r="F18" s="11">
        <v>13.900926537746479</v>
      </c>
      <c r="H18" s="21">
        <v>42735</v>
      </c>
      <c r="I18" s="22">
        <v>127.46291638256211</v>
      </c>
      <c r="J18" s="22">
        <v>118.06087155123484</v>
      </c>
      <c r="K18" s="22">
        <v>0</v>
      </c>
      <c r="L18" s="23">
        <v>0</v>
      </c>
      <c r="N18" s="10">
        <v>42735</v>
      </c>
      <c r="O18" s="11">
        <v>149.36036004818075</v>
      </c>
      <c r="P18" s="11">
        <v>111.67826032829775</v>
      </c>
      <c r="Q18" s="11">
        <v>1.3707635955231816</v>
      </c>
      <c r="R18" s="11">
        <v>2.3857478896586723</v>
      </c>
    </row>
    <row r="19" spans="2:18" ht="20.100000000000001" customHeight="1" x14ac:dyDescent="0.25">
      <c r="B19" s="10">
        <v>42916</v>
      </c>
      <c r="C19" s="11">
        <v>133.683869854124</v>
      </c>
      <c r="D19" s="11">
        <v>117.87130918897026</v>
      </c>
      <c r="E19" s="11">
        <v>2.3132291240306104E-2</v>
      </c>
      <c r="F19" s="11">
        <v>11.165676054526287</v>
      </c>
      <c r="H19" s="21">
        <v>42916</v>
      </c>
      <c r="I19" s="22">
        <v>129.83860169216652</v>
      </c>
      <c r="J19" s="22">
        <v>119.93070456925557</v>
      </c>
      <c r="K19" s="22">
        <v>0</v>
      </c>
      <c r="L19" s="23">
        <v>0</v>
      </c>
      <c r="N19" s="10">
        <v>42916</v>
      </c>
      <c r="O19" s="11">
        <v>166.01824615235213</v>
      </c>
      <c r="P19" s="11">
        <v>115.07246046493758</v>
      </c>
      <c r="Q19" s="11">
        <v>0</v>
      </c>
      <c r="R19" s="11">
        <v>0.76342027153359493</v>
      </c>
    </row>
    <row r="20" spans="2:18" ht="20.100000000000001" customHeight="1" x14ac:dyDescent="0.25">
      <c r="B20" s="10">
        <v>43100</v>
      </c>
      <c r="C20" s="11">
        <v>133.81153462326313</v>
      </c>
      <c r="D20" s="11">
        <v>116.71636662963883</v>
      </c>
      <c r="E20" s="11">
        <v>0</v>
      </c>
      <c r="F20" s="11">
        <v>2.6888697906750498</v>
      </c>
      <c r="H20" s="21">
        <v>43100</v>
      </c>
      <c r="I20" s="22">
        <v>129.37022099163005</v>
      </c>
      <c r="J20" s="22">
        <v>117.76733023985373</v>
      </c>
      <c r="K20" s="22">
        <v>0</v>
      </c>
      <c r="L20" s="23">
        <v>0</v>
      </c>
      <c r="N20" s="10">
        <v>43100</v>
      </c>
      <c r="O20" s="11">
        <v>166.51432952866691</v>
      </c>
      <c r="P20" s="11">
        <v>117.15060031040676</v>
      </c>
      <c r="Q20" s="11">
        <v>0</v>
      </c>
      <c r="R20" s="11">
        <v>0.63939022583591432</v>
      </c>
    </row>
    <row r="21" spans="2:18" ht="20.100000000000001" customHeight="1" x14ac:dyDescent="0.25">
      <c r="B21" s="10">
        <v>43281</v>
      </c>
      <c r="C21" s="11">
        <v>134.19161479974716</v>
      </c>
      <c r="D21" s="11">
        <v>116.41813242734902</v>
      </c>
      <c r="E21" s="11">
        <v>0</v>
      </c>
      <c r="F21" s="11">
        <v>28.939654148093631</v>
      </c>
      <c r="H21" s="21">
        <v>43281</v>
      </c>
      <c r="I21" s="22">
        <v>130.33315006485697</v>
      </c>
      <c r="J21" s="22">
        <v>117.27852735607949</v>
      </c>
      <c r="K21" s="22">
        <v>0</v>
      </c>
      <c r="L21" s="23">
        <v>28.939654148093631</v>
      </c>
      <c r="N21" s="10">
        <v>43281</v>
      </c>
      <c r="O21" s="11">
        <v>166.52218935916864</v>
      </c>
      <c r="P21" s="11">
        <v>116.21972123685738</v>
      </c>
      <c r="Q21" s="11">
        <v>0</v>
      </c>
      <c r="R21" s="11">
        <v>0.78429607889687891</v>
      </c>
    </row>
    <row r="22" spans="2:18" ht="20.100000000000001" customHeight="1" x14ac:dyDescent="0.25">
      <c r="B22" s="10">
        <v>43465</v>
      </c>
      <c r="C22" s="11">
        <v>134.46395239433411</v>
      </c>
      <c r="D22" s="11">
        <v>116.85460755806241</v>
      </c>
      <c r="E22" s="11">
        <v>0</v>
      </c>
      <c r="F22" s="11">
        <v>3.733644352637532</v>
      </c>
      <c r="H22" s="21">
        <v>43465</v>
      </c>
      <c r="I22" s="22">
        <v>131.71053696584434</v>
      </c>
      <c r="J22" s="22">
        <v>117.50544331335517</v>
      </c>
      <c r="K22" s="22">
        <v>0</v>
      </c>
      <c r="L22" s="23">
        <v>0.89035108342816471</v>
      </c>
      <c r="N22" s="10">
        <v>43465</v>
      </c>
      <c r="O22" s="11">
        <v>170.13548906662226</v>
      </c>
      <c r="P22" s="11">
        <v>117.07397444469569</v>
      </c>
      <c r="Q22" s="11">
        <v>0</v>
      </c>
      <c r="R22" s="11">
        <v>5.3260461556993433E-2</v>
      </c>
    </row>
    <row r="23" spans="2:18" ht="20.100000000000001" customHeight="1" x14ac:dyDescent="0.25">
      <c r="B23" s="10">
        <v>43646</v>
      </c>
      <c r="C23" s="11">
        <v>136.55753242072072</v>
      </c>
      <c r="D23" s="11">
        <v>117.07236161074459</v>
      </c>
      <c r="E23" s="11">
        <v>0</v>
      </c>
      <c r="F23" s="11">
        <v>9.0592450461299485</v>
      </c>
      <c r="H23" s="21">
        <v>43646</v>
      </c>
      <c r="I23" s="22">
        <v>135.55302738962845</v>
      </c>
      <c r="J23" s="22">
        <v>118.27505322901189</v>
      </c>
      <c r="K23" s="22">
        <v>0</v>
      </c>
      <c r="L23" s="23">
        <v>3.8609322384598466</v>
      </c>
      <c r="N23" s="10">
        <v>43646</v>
      </c>
      <c r="O23" s="11">
        <v>164.73510725650792</v>
      </c>
      <c r="P23" s="11">
        <v>117.54494346631526</v>
      </c>
      <c r="Q23" s="11">
        <v>0</v>
      </c>
      <c r="R23" s="11">
        <v>0</v>
      </c>
    </row>
    <row r="24" spans="2:18" ht="20.100000000000001" customHeight="1" x14ac:dyDescent="0.25">
      <c r="B24" s="10">
        <v>43830</v>
      </c>
      <c r="C24" s="11">
        <v>135.73644942400378</v>
      </c>
      <c r="D24" s="11">
        <v>117.162930911643</v>
      </c>
      <c r="E24" s="11">
        <v>0</v>
      </c>
      <c r="F24" s="11">
        <v>18.985665675101711</v>
      </c>
      <c r="H24" s="21">
        <v>43830</v>
      </c>
      <c r="I24" s="22">
        <v>133.47968787881615</v>
      </c>
      <c r="J24" s="22">
        <v>118.21877675859352</v>
      </c>
      <c r="K24" s="22">
        <v>0</v>
      </c>
      <c r="L24" s="23">
        <v>0</v>
      </c>
      <c r="N24" s="10">
        <v>43830</v>
      </c>
      <c r="O24" s="11">
        <v>162.9845230425442</v>
      </c>
      <c r="P24" s="11">
        <v>117.29857359109421</v>
      </c>
      <c r="Q24" s="11">
        <v>0</v>
      </c>
      <c r="R24" s="11">
        <v>0</v>
      </c>
    </row>
    <row r="25" spans="2:18" ht="20.100000000000001" customHeight="1" x14ac:dyDescent="0.25">
      <c r="B25" s="10">
        <v>44012</v>
      </c>
      <c r="C25" s="11">
        <v>141.67090725033452</v>
      </c>
      <c r="D25" s="11">
        <v>117.162930911643</v>
      </c>
      <c r="E25" s="11">
        <v>0.24841463462529911</v>
      </c>
      <c r="F25" s="11">
        <v>18.985665675101711</v>
      </c>
      <c r="H25" s="21">
        <v>44012</v>
      </c>
      <c r="I25" s="22">
        <v>139.59004281985926</v>
      </c>
      <c r="J25" s="22">
        <v>118.21877675859352</v>
      </c>
      <c r="K25" s="22">
        <v>0</v>
      </c>
      <c r="L25" s="23">
        <v>0</v>
      </c>
      <c r="N25" s="10">
        <v>44012</v>
      </c>
      <c r="O25" s="11">
        <v>196.83174874718199</v>
      </c>
      <c r="P25" s="11">
        <v>117.29857359109421</v>
      </c>
      <c r="Q25" s="11">
        <v>0</v>
      </c>
      <c r="R25" s="11">
        <v>0</v>
      </c>
    </row>
    <row r="26" spans="2:18" ht="20.100000000000001" customHeight="1" x14ac:dyDescent="0.25">
      <c r="B26" s="10">
        <v>44196</v>
      </c>
      <c r="C26" s="11">
        <v>144.28087940237319</v>
      </c>
      <c r="D26" s="11">
        <v>122.58363960008931</v>
      </c>
      <c r="E26" s="11">
        <v>0.46002900448441353</v>
      </c>
      <c r="F26" s="11">
        <v>0</v>
      </c>
      <c r="H26" s="21">
        <v>44196</v>
      </c>
      <c r="I26" s="22">
        <v>141.68545379904504</v>
      </c>
      <c r="J26" s="22">
        <v>123.85693849698309</v>
      </c>
      <c r="K26" s="22">
        <v>0</v>
      </c>
      <c r="L26" s="23">
        <v>0</v>
      </c>
      <c r="N26" s="10">
        <v>44196</v>
      </c>
      <c r="O26" s="11">
        <v>204.89066076449478</v>
      </c>
      <c r="P26" s="11">
        <v>122.95262204830557</v>
      </c>
      <c r="Q26" s="11">
        <v>0</v>
      </c>
      <c r="R26" s="11">
        <v>0.42165926331726861</v>
      </c>
    </row>
    <row r="27" spans="2:18" ht="20.100000000000001" customHeight="1" x14ac:dyDescent="0.25">
      <c r="B27" s="10">
        <v>44377</v>
      </c>
      <c r="C27" s="11">
        <v>144.51887002179876</v>
      </c>
      <c r="D27" s="11">
        <v>124.08734756298898</v>
      </c>
      <c r="E27" s="11">
        <v>10.486680673866793</v>
      </c>
      <c r="F27" s="11">
        <v>0</v>
      </c>
      <c r="H27" s="21">
        <v>44377</v>
      </c>
      <c r="I27" s="22">
        <v>142.31425972117333</v>
      </c>
      <c r="J27" s="22">
        <v>125.78170246205266</v>
      </c>
      <c r="K27" s="22">
        <v>0</v>
      </c>
      <c r="L27" s="23">
        <v>0</v>
      </c>
      <c r="N27" s="10">
        <v>44377</v>
      </c>
      <c r="O27" s="11">
        <v>231.86080144561879</v>
      </c>
      <c r="P27" s="11">
        <v>126.11508833202778</v>
      </c>
      <c r="Q27" s="11">
        <v>0</v>
      </c>
      <c r="R27" s="11">
        <v>0</v>
      </c>
    </row>
    <row r="28" spans="2:18" ht="20.100000000000001" customHeight="1" x14ac:dyDescent="0.25">
      <c r="B28" s="10">
        <v>44561</v>
      </c>
      <c r="C28" s="11">
        <v>142.95155407157679</v>
      </c>
      <c r="D28" s="11">
        <v>124.32834577895444</v>
      </c>
      <c r="E28" s="11">
        <v>6.005107212187208</v>
      </c>
      <c r="F28" s="11">
        <v>0</v>
      </c>
      <c r="H28" s="21">
        <v>44561</v>
      </c>
      <c r="I28" s="22">
        <v>139.56947588579828</v>
      </c>
      <c r="J28" s="22">
        <v>125.57607791452439</v>
      </c>
      <c r="K28" s="22">
        <v>0</v>
      </c>
      <c r="L28" s="23">
        <v>0</v>
      </c>
      <c r="N28" s="10">
        <v>44561</v>
      </c>
      <c r="O28" s="11">
        <v>223.4128409519125</v>
      </c>
      <c r="P28" s="11">
        <v>129.7194570672423</v>
      </c>
      <c r="Q28" s="11">
        <v>0</v>
      </c>
      <c r="R28" s="11">
        <v>0</v>
      </c>
    </row>
    <row r="29" spans="2:18" ht="20.100000000000001" customHeight="1" x14ac:dyDescent="0.25">
      <c r="B29" s="10">
        <v>44742</v>
      </c>
      <c r="C29" s="11">
        <v>138.66435878083823</v>
      </c>
      <c r="D29" s="11">
        <v>122.82502610787421</v>
      </c>
      <c r="E29" s="11">
        <v>6.6121620918730004</v>
      </c>
      <c r="F29" s="11">
        <v>0</v>
      </c>
      <c r="H29" s="21">
        <v>44742</v>
      </c>
      <c r="I29" s="22">
        <v>135.89403445175745</v>
      </c>
      <c r="J29" s="22">
        <v>124.17335060382729</v>
      </c>
      <c r="K29" s="22">
        <v>0</v>
      </c>
      <c r="L29" s="23">
        <v>0</v>
      </c>
      <c r="N29" s="10">
        <v>44742</v>
      </c>
      <c r="O29" s="11">
        <v>208.28688097971829</v>
      </c>
      <c r="P29" s="11">
        <v>128.19348848649278</v>
      </c>
      <c r="Q29" s="11">
        <v>0</v>
      </c>
      <c r="R29" s="11">
        <v>0</v>
      </c>
    </row>
    <row r="30" spans="2:18" ht="20.100000000000001" customHeight="1" x14ac:dyDescent="0.25">
      <c r="C30" s="11"/>
      <c r="D30" s="11"/>
      <c r="E30" s="11"/>
      <c r="F30" s="11"/>
      <c r="H30" s="17"/>
      <c r="I30" s="22"/>
      <c r="J30" s="22"/>
      <c r="K30" s="22"/>
      <c r="L30" s="23"/>
      <c r="O30" s="11"/>
      <c r="P30" s="11"/>
      <c r="Q30" s="11"/>
      <c r="R30" s="11"/>
    </row>
    <row r="31" spans="2:18" ht="20.100000000000001" customHeight="1" x14ac:dyDescent="0.25">
      <c r="B31" t="s">
        <v>8</v>
      </c>
      <c r="C31" s="12">
        <v>64</v>
      </c>
      <c r="D31" s="12">
        <v>69</v>
      </c>
      <c r="E31" s="12">
        <v>64</v>
      </c>
      <c r="F31" s="12">
        <v>69</v>
      </c>
      <c r="H31" s="24" t="s">
        <v>8</v>
      </c>
      <c r="I31" s="25">
        <v>21</v>
      </c>
      <c r="J31" s="25">
        <v>21</v>
      </c>
      <c r="K31" s="25">
        <v>21</v>
      </c>
      <c r="L31" s="26">
        <v>21</v>
      </c>
      <c r="N31" t="s">
        <v>8</v>
      </c>
      <c r="O31" s="12">
        <v>14</v>
      </c>
      <c r="P31" s="12">
        <v>17</v>
      </c>
      <c r="Q31" s="12">
        <v>14</v>
      </c>
      <c r="R31" s="12">
        <v>17</v>
      </c>
    </row>
    <row r="32" spans="2:18" ht="20.100000000000001" customHeight="1" x14ac:dyDescent="0.25">
      <c r="C32" s="13"/>
      <c r="D32" s="13"/>
      <c r="E32" s="13"/>
      <c r="F32" s="13"/>
      <c r="I32" s="13"/>
      <c r="J32" s="13"/>
      <c r="K32" s="13"/>
      <c r="L32" s="13"/>
      <c r="O32" s="13"/>
      <c r="P32" s="13"/>
      <c r="Q32" s="13"/>
      <c r="R32" s="13"/>
    </row>
    <row r="33" ht="20.100000000000001" customHeight="1" x14ac:dyDescent="0.25"/>
  </sheetData>
  <mergeCells count="21">
    <mergeCell ref="C9:D9"/>
    <mergeCell ref="E9:F9"/>
    <mergeCell ref="I6:L6"/>
    <mergeCell ref="I7:I8"/>
    <mergeCell ref="J7:J8"/>
    <mergeCell ref="K7:K8"/>
    <mergeCell ref="L7:L8"/>
    <mergeCell ref="I9:J9"/>
    <mergeCell ref="K9:L9"/>
    <mergeCell ref="C6:F6"/>
    <mergeCell ref="C7:C8"/>
    <mergeCell ref="D7:D8"/>
    <mergeCell ref="E7:E8"/>
    <mergeCell ref="F7:F8"/>
    <mergeCell ref="O9:P9"/>
    <mergeCell ref="Q9:R9"/>
    <mergeCell ref="O6:R6"/>
    <mergeCell ref="O7:O8"/>
    <mergeCell ref="P7:P8"/>
    <mergeCell ref="Q7:Q8"/>
    <mergeCell ref="R7:R8"/>
  </mergeCells>
  <hyperlinks>
    <hyperlink ref="A4" location="'List of contents'!A1" tooltip="Changes view to 'List of contents' sheet" display="'Back to 'List of contents'" xr:uid="{00000000-0004-0000-5900-000000000000}"/>
  </hyperlinks>
  <pageMargins left="0.75" right="0.75" top="1" bottom="1" header="0.5" footer="0.5"/>
</worksheet>
</file>

<file path=xl/worksheets/sheet9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BD9B5F3-DA63-4291-ADB5-526DA114F9F2}">
  <dimension ref="A1:J33"/>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0" width="10.28515625" customWidth="1"/>
  </cols>
  <sheetData>
    <row r="1" spans="1:10" ht="20.25" x14ac:dyDescent="0.35">
      <c r="A1" s="4" t="s">
        <v>480</v>
      </c>
    </row>
    <row r="2" spans="1:10" ht="20.100000000000001" customHeight="1" x14ac:dyDescent="0.3">
      <c r="A2" s="5" t="s">
        <v>0</v>
      </c>
    </row>
    <row r="3" spans="1:10" ht="20.100000000000001" customHeight="1" x14ac:dyDescent="0.25">
      <c r="A3" s="2" t="s">
        <v>481</v>
      </c>
    </row>
    <row r="4" spans="1:10" ht="20.100000000000001" customHeight="1" x14ac:dyDescent="0.25">
      <c r="A4" s="3" t="s">
        <v>2</v>
      </c>
    </row>
    <row r="5" spans="1:10" ht="20.100000000000001" customHeight="1" x14ac:dyDescent="0.25"/>
    <row r="6" spans="1:10" ht="20.100000000000001" customHeight="1" x14ac:dyDescent="0.25">
      <c r="C6" s="46" t="s">
        <v>98</v>
      </c>
      <c r="D6" s="47"/>
      <c r="E6" s="47"/>
      <c r="G6" s="14"/>
      <c r="H6" s="52" t="s">
        <v>482</v>
      </c>
      <c r="I6" s="53"/>
      <c r="J6" s="53"/>
    </row>
    <row r="7" spans="1:10" ht="24.95" customHeight="1" x14ac:dyDescent="0.25">
      <c r="C7" s="48" t="s">
        <v>14</v>
      </c>
      <c r="D7" s="48" t="s">
        <v>15</v>
      </c>
      <c r="E7" s="48" t="s">
        <v>16</v>
      </c>
      <c r="G7" s="17"/>
      <c r="H7" s="54" t="s">
        <v>14</v>
      </c>
      <c r="I7" s="54" t="s">
        <v>15</v>
      </c>
      <c r="J7" s="54" t="s">
        <v>16</v>
      </c>
    </row>
    <row r="8" spans="1:10" ht="24.95" customHeight="1" x14ac:dyDescent="0.25">
      <c r="C8" s="49"/>
      <c r="D8" s="49"/>
      <c r="E8" s="49"/>
      <c r="G8" s="17"/>
      <c r="H8" s="55"/>
      <c r="I8" s="55"/>
      <c r="J8" s="55"/>
    </row>
    <row r="9" spans="1:10" ht="20.100000000000001" customHeight="1" x14ac:dyDescent="0.25">
      <c r="G9" s="17"/>
      <c r="H9" s="20"/>
      <c r="I9" s="20"/>
      <c r="J9" s="37"/>
    </row>
    <row r="10" spans="1:10" ht="20.100000000000001" customHeight="1" x14ac:dyDescent="0.25">
      <c r="B10" s="10">
        <v>41274</v>
      </c>
      <c r="C10" s="11">
        <v>106.88145578900756</v>
      </c>
      <c r="D10" s="11">
        <v>106.67470903577004</v>
      </c>
      <c r="E10" s="11">
        <v>143.62811323760033</v>
      </c>
      <c r="G10" s="21">
        <v>41274</v>
      </c>
      <c r="H10" s="22">
        <v>96.762821714038594</v>
      </c>
      <c r="I10" s="22">
        <v>89.983313146399496</v>
      </c>
      <c r="J10" s="23">
        <v>112.38688366091026</v>
      </c>
    </row>
    <row r="11" spans="1:10" ht="20.100000000000001" customHeight="1" x14ac:dyDescent="0.25">
      <c r="B11" s="10">
        <v>41455</v>
      </c>
      <c r="C11" s="11">
        <v>100.52370907065789</v>
      </c>
      <c r="D11" s="11">
        <v>111.18605691531158</v>
      </c>
      <c r="E11" s="11">
        <v>139.38889253661543</v>
      </c>
      <c r="G11" s="21">
        <v>41455</v>
      </c>
      <c r="H11" s="22">
        <v>98.432140536813279</v>
      </c>
      <c r="I11" s="22">
        <v>89.903134122713979</v>
      </c>
      <c r="J11" s="23">
        <v>110.09030585014116</v>
      </c>
    </row>
    <row r="12" spans="1:10" ht="20.100000000000001" customHeight="1" x14ac:dyDescent="0.25">
      <c r="B12" s="10">
        <v>41639</v>
      </c>
      <c r="C12" s="11">
        <v>107.45561291760507</v>
      </c>
      <c r="D12" s="11">
        <v>114.4424812149436</v>
      </c>
      <c r="E12" s="11">
        <v>137.84688069389125</v>
      </c>
      <c r="G12" s="21">
        <v>41639</v>
      </c>
      <c r="H12" s="22">
        <v>100.88713734311145</v>
      </c>
      <c r="I12" s="22">
        <v>101.11319918123685</v>
      </c>
      <c r="J12" s="23">
        <v>132.85194185341805</v>
      </c>
    </row>
    <row r="13" spans="1:10" ht="20.100000000000001" customHeight="1" x14ac:dyDescent="0.25">
      <c r="B13" s="10">
        <v>41820</v>
      </c>
      <c r="C13" s="11">
        <v>112.54250800038146</v>
      </c>
      <c r="D13" s="11">
        <v>121.35349552791452</v>
      </c>
      <c r="E13" s="11">
        <v>132.27256750418786</v>
      </c>
      <c r="G13" s="21">
        <v>41820</v>
      </c>
      <c r="H13" s="22">
        <v>101.60993921433969</v>
      </c>
      <c r="I13" s="22">
        <v>102.79681979229274</v>
      </c>
      <c r="J13" s="23">
        <v>127.81218783344841</v>
      </c>
    </row>
    <row r="14" spans="1:10" ht="20.100000000000001" customHeight="1" x14ac:dyDescent="0.25">
      <c r="B14" s="10">
        <v>42004</v>
      </c>
      <c r="C14" s="11">
        <v>124.36499563985015</v>
      </c>
      <c r="D14" s="11">
        <v>125.04711837146144</v>
      </c>
      <c r="E14" s="11">
        <v>131.28265729562401</v>
      </c>
      <c r="G14" s="21">
        <v>42004</v>
      </c>
      <c r="H14" s="22">
        <v>101.65423960115677</v>
      </c>
      <c r="I14" s="22">
        <v>112.42036969825342</v>
      </c>
      <c r="J14" s="23">
        <v>122.54485375581596</v>
      </c>
    </row>
    <row r="15" spans="1:10" ht="20.100000000000001" customHeight="1" x14ac:dyDescent="0.25">
      <c r="B15" s="10">
        <v>42185</v>
      </c>
      <c r="C15" s="11">
        <v>120.97560549068751</v>
      </c>
      <c r="D15" s="11">
        <v>118.32792521642321</v>
      </c>
      <c r="E15" s="11">
        <v>130.39108690892803</v>
      </c>
      <c r="G15" s="21">
        <v>42185</v>
      </c>
      <c r="H15" s="22">
        <v>102.8213719064552</v>
      </c>
      <c r="I15" s="22">
        <v>111.44768216093929</v>
      </c>
      <c r="J15" s="23">
        <v>121.11822608464216</v>
      </c>
    </row>
    <row r="16" spans="1:10" ht="20.100000000000001" customHeight="1" x14ac:dyDescent="0.25">
      <c r="B16" s="10">
        <v>42369</v>
      </c>
      <c r="C16" s="11">
        <v>129.32129333736503</v>
      </c>
      <c r="D16" s="11">
        <v>121.14332692303495</v>
      </c>
      <c r="E16" s="11">
        <v>130.68571460362941</v>
      </c>
      <c r="G16" s="21">
        <v>42369</v>
      </c>
      <c r="H16" s="22">
        <v>105.47348694375331</v>
      </c>
      <c r="I16" s="22">
        <v>114.0906591804238</v>
      </c>
      <c r="J16" s="23">
        <v>123.02051738292982</v>
      </c>
    </row>
    <row r="17" spans="2:10" ht="20.100000000000001" customHeight="1" x14ac:dyDescent="0.25">
      <c r="B17" s="10">
        <v>42551</v>
      </c>
      <c r="C17" s="11">
        <v>130.67688489673364</v>
      </c>
      <c r="D17" s="11">
        <v>125.27816177781648</v>
      </c>
      <c r="E17" s="11">
        <v>131.04698279352365</v>
      </c>
      <c r="G17" s="21">
        <v>42551</v>
      </c>
      <c r="H17" s="22">
        <v>106.45686189694898</v>
      </c>
      <c r="I17" s="22">
        <v>110.14870105847652</v>
      </c>
      <c r="J17" s="23">
        <v>123.55593848209512</v>
      </c>
    </row>
    <row r="18" spans="2:10" ht="20.100000000000001" customHeight="1" x14ac:dyDescent="0.25">
      <c r="B18" s="10">
        <v>42735</v>
      </c>
      <c r="C18" s="11">
        <v>131.69402572414882</v>
      </c>
      <c r="D18" s="11">
        <v>122.66462187623065</v>
      </c>
      <c r="E18" s="11">
        <v>138.32661279042276</v>
      </c>
      <c r="G18" s="21">
        <v>42735</v>
      </c>
      <c r="H18" s="22">
        <v>108.74530521046061</v>
      </c>
      <c r="I18" s="22">
        <v>110.04881874927376</v>
      </c>
      <c r="J18" s="23">
        <v>123.81709639317782</v>
      </c>
    </row>
    <row r="19" spans="2:10" ht="20.100000000000001" customHeight="1" x14ac:dyDescent="0.25">
      <c r="B19" s="10">
        <v>42916</v>
      </c>
      <c r="C19" s="11">
        <v>135.72168595489907</v>
      </c>
      <c r="D19" s="11">
        <v>127.87487764563321</v>
      </c>
      <c r="E19" s="11">
        <v>136.53924136543861</v>
      </c>
      <c r="G19" s="21">
        <v>42916</v>
      </c>
      <c r="H19" s="22">
        <v>110.61844846381075</v>
      </c>
      <c r="I19" s="22">
        <v>110.10282447945903</v>
      </c>
      <c r="J19" s="23">
        <v>124.56148183666417</v>
      </c>
    </row>
    <row r="20" spans="2:10" ht="20.100000000000001" customHeight="1" x14ac:dyDescent="0.25">
      <c r="B20" s="10">
        <v>43100</v>
      </c>
      <c r="C20" s="11">
        <v>137.848675412479</v>
      </c>
      <c r="D20" s="11">
        <v>124.41100491511719</v>
      </c>
      <c r="E20" s="11">
        <v>138.24314489729068</v>
      </c>
      <c r="G20" s="21">
        <v>43100</v>
      </c>
      <c r="H20" s="22">
        <v>111.1730383903422</v>
      </c>
      <c r="I20" s="22">
        <v>110.20867773560705</v>
      </c>
      <c r="J20" s="23">
        <v>121.90303679617162</v>
      </c>
    </row>
    <row r="21" spans="2:10" ht="20.100000000000001" customHeight="1" x14ac:dyDescent="0.25">
      <c r="B21" s="10">
        <v>43281</v>
      </c>
      <c r="C21" s="11">
        <v>135.89739807136436</v>
      </c>
      <c r="D21" s="11">
        <v>122.54932414504201</v>
      </c>
      <c r="E21" s="11">
        <v>141.26307925441756</v>
      </c>
      <c r="G21" s="21">
        <v>43281</v>
      </c>
      <c r="H21" s="22">
        <v>110.67959985731201</v>
      </c>
      <c r="I21" s="22">
        <v>108.4812520885996</v>
      </c>
      <c r="J21" s="23">
        <v>122.13744435362128</v>
      </c>
    </row>
    <row r="22" spans="2:10" ht="20.100000000000001" customHeight="1" x14ac:dyDescent="0.25">
      <c r="B22" s="10">
        <v>43465</v>
      </c>
      <c r="C22" s="11">
        <v>141.05523408434607</v>
      </c>
      <c r="D22" s="11">
        <v>122.86467714719737</v>
      </c>
      <c r="E22" s="11">
        <v>138.93472517066277</v>
      </c>
      <c r="G22" s="21">
        <v>43465</v>
      </c>
      <c r="H22" s="22">
        <v>112.1706488820265</v>
      </c>
      <c r="I22" s="22">
        <v>110.7382893356142</v>
      </c>
      <c r="J22" s="23">
        <v>121.24860285170067</v>
      </c>
    </row>
    <row r="23" spans="2:10" ht="20.100000000000001" customHeight="1" x14ac:dyDescent="0.25">
      <c r="B23" s="10">
        <v>43646</v>
      </c>
      <c r="C23" s="11">
        <v>139.6960754021793</v>
      </c>
      <c r="D23" s="11">
        <v>121.62740383937265</v>
      </c>
      <c r="E23" s="11">
        <v>145.69513541960893</v>
      </c>
      <c r="G23" s="21">
        <v>43646</v>
      </c>
      <c r="H23" s="22">
        <v>110.55744907577014</v>
      </c>
      <c r="I23" s="22">
        <v>110.49001732084243</v>
      </c>
      <c r="J23" s="23">
        <v>122.51685965941419</v>
      </c>
    </row>
    <row r="24" spans="2:10" ht="20.100000000000001" customHeight="1" x14ac:dyDescent="0.25">
      <c r="B24" s="10">
        <v>43830</v>
      </c>
      <c r="C24" s="11">
        <v>142.61623579229561</v>
      </c>
      <c r="D24" s="11">
        <v>120.25638952790123</v>
      </c>
      <c r="E24" s="11">
        <v>143.7425903361528</v>
      </c>
      <c r="G24" s="21">
        <v>43830</v>
      </c>
      <c r="H24" s="22">
        <v>111.49933434143398</v>
      </c>
      <c r="I24" s="22">
        <v>111.1672330669051</v>
      </c>
      <c r="J24" s="23">
        <v>121.83018566981076</v>
      </c>
    </row>
    <row r="25" spans="2:10" ht="20.100000000000001" customHeight="1" x14ac:dyDescent="0.25">
      <c r="B25" s="10">
        <v>44012</v>
      </c>
      <c r="C25" s="11">
        <v>158.09308286884522</v>
      </c>
      <c r="D25" s="11">
        <v>128.51662129509972</v>
      </c>
      <c r="E25" s="11">
        <v>142.19535269316188</v>
      </c>
      <c r="G25" s="21">
        <v>44012</v>
      </c>
      <c r="H25" s="22">
        <v>111.49933434143398</v>
      </c>
      <c r="I25" s="22">
        <v>111.1672330669051</v>
      </c>
      <c r="J25" s="23">
        <v>121.83018566981076</v>
      </c>
    </row>
    <row r="26" spans="2:10" ht="20.100000000000001" customHeight="1" x14ac:dyDescent="0.25">
      <c r="B26" s="10">
        <v>44196</v>
      </c>
      <c r="C26" s="11">
        <v>161.006439379369</v>
      </c>
      <c r="D26" s="11">
        <v>125.14109327443916</v>
      </c>
      <c r="E26" s="11">
        <v>150.67959583228955</v>
      </c>
      <c r="G26" s="21">
        <v>44196</v>
      </c>
      <c r="H26" s="22">
        <v>119.35891596181408</v>
      </c>
      <c r="I26" s="22">
        <v>125.08297032458991</v>
      </c>
      <c r="J26" s="23">
        <v>123.27825728782771</v>
      </c>
    </row>
    <row r="27" spans="2:10" ht="20.100000000000001" customHeight="1" x14ac:dyDescent="0.25">
      <c r="B27" s="10">
        <v>44377</v>
      </c>
      <c r="C27" s="11">
        <v>177.83743901312209</v>
      </c>
      <c r="D27" s="11">
        <v>118.69812627553272</v>
      </c>
      <c r="E27" s="11">
        <v>147.73891661582763</v>
      </c>
      <c r="G27" s="21">
        <v>44377</v>
      </c>
      <c r="H27" s="22">
        <v>120.26494541797805</v>
      </c>
      <c r="I27" s="22">
        <v>135.22766439818753</v>
      </c>
      <c r="J27" s="23">
        <v>122.31590501671224</v>
      </c>
    </row>
    <row r="28" spans="2:10" ht="20.100000000000001" customHeight="1" x14ac:dyDescent="0.25">
      <c r="B28" s="10">
        <v>44561</v>
      </c>
      <c r="C28" s="11">
        <v>174.91958308286874</v>
      </c>
      <c r="D28" s="11">
        <v>119.9305801884063</v>
      </c>
      <c r="E28" s="11">
        <v>144.62684067208193</v>
      </c>
      <c r="G28" s="21">
        <v>44561</v>
      </c>
      <c r="H28" s="22">
        <v>121.49138833209928</v>
      </c>
      <c r="I28" s="22">
        <v>131.17042126523995</v>
      </c>
      <c r="J28" s="23">
        <v>123.52555612067529</v>
      </c>
    </row>
    <row r="29" spans="2:10" ht="20.100000000000001" customHeight="1" x14ac:dyDescent="0.25">
      <c r="B29" s="10">
        <v>44742</v>
      </c>
      <c r="C29" s="11">
        <v>152.3863583802586</v>
      </c>
      <c r="D29" s="11">
        <v>120.43361966074922</v>
      </c>
      <c r="E29" s="11">
        <v>144.92287585677798</v>
      </c>
      <c r="G29" s="21">
        <v>44742</v>
      </c>
      <c r="H29" s="22">
        <v>120.20762492367855</v>
      </c>
      <c r="I29" s="22">
        <v>123.20322140265722</v>
      </c>
      <c r="J29" s="23">
        <v>123.80549034128339</v>
      </c>
    </row>
    <row r="30" spans="2:10" ht="20.100000000000001" customHeight="1" x14ac:dyDescent="0.25">
      <c r="C30" s="11"/>
      <c r="D30" s="11"/>
      <c r="E30" s="11"/>
      <c r="G30" s="17"/>
      <c r="H30" s="22"/>
      <c r="I30" s="22"/>
      <c r="J30" s="23"/>
    </row>
    <row r="31" spans="2:10" ht="20.100000000000001" customHeight="1" x14ac:dyDescent="0.25">
      <c r="B31" t="s">
        <v>8</v>
      </c>
      <c r="C31" s="12">
        <v>21</v>
      </c>
      <c r="D31" s="12">
        <v>16</v>
      </c>
      <c r="E31" s="12">
        <v>27</v>
      </c>
      <c r="G31" s="24" t="s">
        <v>8</v>
      </c>
      <c r="H31" s="25">
        <v>21</v>
      </c>
      <c r="I31" s="25">
        <v>10</v>
      </c>
      <c r="J31" s="26">
        <v>38</v>
      </c>
    </row>
    <row r="32" spans="2:10" ht="20.100000000000001" customHeight="1" x14ac:dyDescent="0.25">
      <c r="C32" s="13"/>
      <c r="D32" s="13"/>
      <c r="E32" s="13"/>
      <c r="H32" s="13"/>
      <c r="I32" s="13"/>
      <c r="J32" s="13"/>
    </row>
    <row r="33" ht="20.100000000000001" customHeight="1" x14ac:dyDescent="0.25"/>
  </sheetData>
  <mergeCells count="8">
    <mergeCell ref="C6:E6"/>
    <mergeCell ref="C7:C8"/>
    <mergeCell ref="D7:D8"/>
    <mergeCell ref="E7:E8"/>
    <mergeCell ref="H6:J6"/>
    <mergeCell ref="H7:H8"/>
    <mergeCell ref="I7:I8"/>
    <mergeCell ref="J7:J8"/>
  </mergeCells>
  <hyperlinks>
    <hyperlink ref="A4" location="'List of contents'!A1" tooltip="Changes view to 'List of contents' sheet" display="'Back to 'List of contents'" xr:uid="{00000000-0004-0000-5A00-000000000000}"/>
  </hyperlinks>
  <pageMargins left="0.75" right="0.75" top="1" bottom="1" header="0.5" footer="0.5"/>
</worksheet>
</file>

<file path=xl/worksheets/sheet9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339F744-598B-4679-8033-7CB704333DF8}">
  <dimension ref="A1:O33"/>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2.5" x14ac:dyDescent="0.35">
      <c r="A1" s="4" t="s">
        <v>483</v>
      </c>
    </row>
    <row r="2" spans="1:15" ht="20.100000000000001" customHeight="1" x14ac:dyDescent="0.3">
      <c r="A2" s="5" t="s">
        <v>484</v>
      </c>
    </row>
    <row r="3" spans="1:15" ht="20.100000000000001" customHeight="1" x14ac:dyDescent="0.25">
      <c r="A3" s="2" t="s">
        <v>485</v>
      </c>
    </row>
    <row r="4" spans="1:15" ht="20.100000000000001" customHeight="1" x14ac:dyDescent="0.25">
      <c r="A4" s="3" t="s">
        <v>2</v>
      </c>
    </row>
    <row r="5" spans="1:15" ht="20.100000000000001" customHeight="1" x14ac:dyDescent="0.25"/>
    <row r="6" spans="1:15" ht="20.100000000000001" customHeight="1" x14ac:dyDescent="0.25">
      <c r="C6" s="46" t="s">
        <v>39</v>
      </c>
      <c r="D6" s="47"/>
      <c r="E6" s="47"/>
      <c r="G6" s="14"/>
      <c r="H6" s="52" t="s">
        <v>30</v>
      </c>
      <c r="I6" s="53"/>
      <c r="J6" s="53"/>
      <c r="M6" s="46" t="s">
        <v>55</v>
      </c>
      <c r="N6" s="47"/>
      <c r="O6" s="47"/>
    </row>
    <row r="7" spans="1:15" ht="24.95" customHeight="1" x14ac:dyDescent="0.25">
      <c r="C7" s="48" t="s">
        <v>98</v>
      </c>
      <c r="D7" s="48" t="s">
        <v>99</v>
      </c>
      <c r="E7" s="48" t="s">
        <v>486</v>
      </c>
      <c r="G7" s="17"/>
      <c r="H7" s="54" t="s">
        <v>98</v>
      </c>
      <c r="I7" s="54" t="s">
        <v>99</v>
      </c>
      <c r="J7" s="54" t="s">
        <v>486</v>
      </c>
      <c r="M7" s="48" t="s">
        <v>98</v>
      </c>
      <c r="N7" s="48" t="s">
        <v>99</v>
      </c>
      <c r="O7" s="48" t="s">
        <v>486</v>
      </c>
    </row>
    <row r="8" spans="1:15" ht="24.95" customHeight="1" x14ac:dyDescent="0.25">
      <c r="C8" s="49"/>
      <c r="D8" s="49"/>
      <c r="E8" s="49"/>
      <c r="G8" s="17"/>
      <c r="H8" s="55"/>
      <c r="I8" s="55"/>
      <c r="J8" s="55"/>
      <c r="M8" s="49"/>
      <c r="N8" s="49"/>
      <c r="O8" s="49"/>
    </row>
    <row r="9" spans="1:15" ht="20.100000000000001" customHeight="1" x14ac:dyDescent="0.25">
      <c r="C9" s="50" t="s">
        <v>7</v>
      </c>
      <c r="D9" s="47"/>
      <c r="E9" s="51"/>
      <c r="G9" s="17"/>
      <c r="H9" s="56" t="s">
        <v>7</v>
      </c>
      <c r="I9" s="57"/>
      <c r="J9" s="58"/>
      <c r="M9" s="50" t="s">
        <v>7</v>
      </c>
      <c r="N9" s="47"/>
      <c r="O9" s="51"/>
    </row>
    <row r="10" spans="1:15" ht="20.100000000000001" customHeight="1" x14ac:dyDescent="0.25">
      <c r="B10" s="10">
        <v>41274</v>
      </c>
      <c r="C10" s="11">
        <v>71.875</v>
      </c>
      <c r="D10" s="11">
        <v>47.826086956521742</v>
      </c>
      <c r="E10" s="11">
        <v>52.173913043478258</v>
      </c>
      <c r="G10" s="21">
        <v>41274</v>
      </c>
      <c r="H10" s="22">
        <v>76.19047619047619</v>
      </c>
      <c r="I10" s="22">
        <v>52.380952380952387</v>
      </c>
      <c r="J10" s="23">
        <v>43.75</v>
      </c>
      <c r="L10" s="10">
        <v>41274</v>
      </c>
      <c r="M10" s="11">
        <v>57.142857142857139</v>
      </c>
      <c r="N10" s="11">
        <v>64.705882352941174</v>
      </c>
      <c r="O10" s="11">
        <v>50</v>
      </c>
    </row>
    <row r="11" spans="1:15" ht="20.100000000000001" customHeight="1" x14ac:dyDescent="0.25">
      <c r="B11" s="10">
        <v>41455</v>
      </c>
      <c r="C11" s="11">
        <v>75</v>
      </c>
      <c r="D11" s="11">
        <v>47.826086956521742</v>
      </c>
      <c r="E11" s="11">
        <v>50</v>
      </c>
      <c r="G11" s="21">
        <v>41455</v>
      </c>
      <c r="H11" s="22">
        <v>76.19047619047619</v>
      </c>
      <c r="I11" s="22">
        <v>57.142857142857139</v>
      </c>
      <c r="J11" s="23">
        <v>43.75</v>
      </c>
      <c r="L11" s="10">
        <v>41455</v>
      </c>
      <c r="M11" s="11">
        <v>78.571428571428569</v>
      </c>
      <c r="N11" s="11">
        <v>70.588235294117652</v>
      </c>
      <c r="O11" s="11">
        <v>66.666666666666657</v>
      </c>
    </row>
    <row r="12" spans="1:15" ht="20.100000000000001" customHeight="1" x14ac:dyDescent="0.25">
      <c r="B12" s="10">
        <v>41639</v>
      </c>
      <c r="C12" s="11">
        <v>79.6875</v>
      </c>
      <c r="D12" s="11">
        <v>72.463768115942031</v>
      </c>
      <c r="E12" s="11">
        <v>69.565217391304344</v>
      </c>
      <c r="G12" s="21">
        <v>41639</v>
      </c>
      <c r="H12" s="22">
        <v>85.714285714285708</v>
      </c>
      <c r="I12" s="22">
        <v>52.380952380952387</v>
      </c>
      <c r="J12" s="23">
        <v>50</v>
      </c>
      <c r="L12" s="10">
        <v>41639</v>
      </c>
      <c r="M12" s="11">
        <v>85.714285714285708</v>
      </c>
      <c r="N12" s="11">
        <v>82.35294117647058</v>
      </c>
      <c r="O12" s="11">
        <v>83.333333333333343</v>
      </c>
    </row>
    <row r="13" spans="1:15" ht="20.100000000000001" customHeight="1" x14ac:dyDescent="0.25">
      <c r="B13" s="10">
        <v>41820</v>
      </c>
      <c r="C13" s="11">
        <v>85.9375</v>
      </c>
      <c r="D13" s="11">
        <v>78.260869565217391</v>
      </c>
      <c r="E13" s="11">
        <v>73.91304347826086</v>
      </c>
      <c r="G13" s="21">
        <v>41820</v>
      </c>
      <c r="H13" s="22">
        <v>95.238095238095227</v>
      </c>
      <c r="I13" s="22">
        <v>66.666666666666657</v>
      </c>
      <c r="J13" s="23">
        <v>62.5</v>
      </c>
      <c r="L13" s="10">
        <v>41820</v>
      </c>
      <c r="M13" s="11">
        <v>85.714285714285708</v>
      </c>
      <c r="N13" s="11">
        <v>82.35294117647058</v>
      </c>
      <c r="O13" s="11">
        <v>83.333333333333343</v>
      </c>
    </row>
    <row r="14" spans="1:15" ht="20.100000000000001" customHeight="1" x14ac:dyDescent="0.25">
      <c r="B14" s="10">
        <v>42004</v>
      </c>
      <c r="C14" s="11">
        <v>92.1875</v>
      </c>
      <c r="D14" s="11">
        <v>82.608695652173907</v>
      </c>
      <c r="E14" s="11">
        <v>78.260869565217391</v>
      </c>
      <c r="G14" s="21">
        <v>42004</v>
      </c>
      <c r="H14" s="22">
        <v>100</v>
      </c>
      <c r="I14" s="22">
        <v>76.19047619047619</v>
      </c>
      <c r="J14" s="23">
        <v>81.25</v>
      </c>
      <c r="L14" s="10">
        <v>42004</v>
      </c>
      <c r="M14" s="11">
        <v>92.857142857142861</v>
      </c>
      <c r="N14" s="11">
        <v>82.35294117647058</v>
      </c>
      <c r="O14" s="11">
        <v>66.666666666666657</v>
      </c>
    </row>
    <row r="15" spans="1:15" ht="20.100000000000001" customHeight="1" x14ac:dyDescent="0.25">
      <c r="B15" s="10">
        <v>42185</v>
      </c>
      <c r="C15" s="11">
        <v>95.3125</v>
      </c>
      <c r="D15" s="11">
        <v>84.05797101449275</v>
      </c>
      <c r="E15" s="11">
        <v>86.956521739130437</v>
      </c>
      <c r="G15" s="21">
        <v>42185</v>
      </c>
      <c r="H15" s="22">
        <v>95.238095238095227</v>
      </c>
      <c r="I15" s="22">
        <v>85.714285714285708</v>
      </c>
      <c r="J15" s="23">
        <v>87.5</v>
      </c>
      <c r="L15" s="10">
        <v>42185</v>
      </c>
      <c r="M15" s="11">
        <v>92.857142857142861</v>
      </c>
      <c r="N15" s="11">
        <v>88.235294117647058</v>
      </c>
      <c r="O15" s="11">
        <v>83.333333333333343</v>
      </c>
    </row>
    <row r="16" spans="1:15" ht="20.100000000000001" customHeight="1" x14ac:dyDescent="0.25">
      <c r="B16" s="10">
        <v>42369</v>
      </c>
      <c r="C16" s="11">
        <v>92.1875</v>
      </c>
      <c r="D16" s="11">
        <v>84.05797101449275</v>
      </c>
      <c r="E16" s="11">
        <v>80.434782608695656</v>
      </c>
      <c r="G16" s="21">
        <v>42369</v>
      </c>
      <c r="H16" s="22">
        <v>100</v>
      </c>
      <c r="I16" s="22">
        <v>85.714285714285708</v>
      </c>
      <c r="J16" s="23">
        <v>87.5</v>
      </c>
      <c r="L16" s="10">
        <v>42369</v>
      </c>
      <c r="M16" s="11">
        <v>92.857142857142861</v>
      </c>
      <c r="N16" s="11">
        <v>88.235294117647058</v>
      </c>
      <c r="O16" s="11">
        <v>83.333333333333343</v>
      </c>
    </row>
    <row r="17" spans="2:15" ht="20.100000000000001" customHeight="1" x14ac:dyDescent="0.25">
      <c r="B17" s="10">
        <v>42551</v>
      </c>
      <c r="C17" s="11">
        <v>96.875</v>
      </c>
      <c r="D17" s="11">
        <v>86.956521739130437</v>
      </c>
      <c r="E17" s="11">
        <v>86.956521739130437</v>
      </c>
      <c r="G17" s="21">
        <v>42551</v>
      </c>
      <c r="H17" s="22">
        <v>100</v>
      </c>
      <c r="I17" s="22">
        <v>85.714285714285708</v>
      </c>
      <c r="J17" s="23">
        <v>87.5</v>
      </c>
      <c r="L17" s="10">
        <v>42551</v>
      </c>
      <c r="M17" s="11">
        <v>92.857142857142861</v>
      </c>
      <c r="N17" s="11">
        <v>94.117647058823522</v>
      </c>
      <c r="O17" s="11">
        <v>83.333333333333343</v>
      </c>
    </row>
    <row r="18" spans="2:15" ht="20.100000000000001" customHeight="1" x14ac:dyDescent="0.25">
      <c r="B18" s="10">
        <v>42735</v>
      </c>
      <c r="C18" s="11">
        <v>95.3125</v>
      </c>
      <c r="D18" s="11">
        <v>97.101449275362313</v>
      </c>
      <c r="E18" s="11">
        <v>93.478260869565219</v>
      </c>
      <c r="G18" s="21">
        <v>42735</v>
      </c>
      <c r="H18" s="22">
        <v>100</v>
      </c>
      <c r="I18" s="22">
        <v>100</v>
      </c>
      <c r="J18" s="23">
        <v>100</v>
      </c>
      <c r="L18" s="10">
        <v>42735</v>
      </c>
      <c r="M18" s="11">
        <v>92.857142857142861</v>
      </c>
      <c r="N18" s="11">
        <v>82.35294117647058</v>
      </c>
      <c r="O18" s="11">
        <v>66.666666666666657</v>
      </c>
    </row>
    <row r="19" spans="2:15" ht="20.100000000000001" customHeight="1" x14ac:dyDescent="0.25">
      <c r="B19" s="10">
        <v>42916</v>
      </c>
      <c r="C19" s="11">
        <v>98.4375</v>
      </c>
      <c r="D19" s="11">
        <v>94.20289855072464</v>
      </c>
      <c r="E19" s="11">
        <v>95.652173913043484</v>
      </c>
      <c r="G19" s="21">
        <v>42916</v>
      </c>
      <c r="H19" s="22">
        <v>100</v>
      </c>
      <c r="I19" s="22">
        <v>100</v>
      </c>
      <c r="J19" s="23">
        <v>100</v>
      </c>
      <c r="L19" s="10">
        <v>42916</v>
      </c>
      <c r="M19" s="11">
        <v>100</v>
      </c>
      <c r="N19" s="11">
        <v>94.117647058823522</v>
      </c>
      <c r="O19" s="11">
        <v>83.333333333333343</v>
      </c>
    </row>
    <row r="20" spans="2:15" ht="20.100000000000001" customHeight="1" x14ac:dyDescent="0.25">
      <c r="B20" s="10">
        <v>43100</v>
      </c>
      <c r="C20" s="11">
        <v>100</v>
      </c>
      <c r="D20" s="11">
        <v>98.550724637681171</v>
      </c>
      <c r="E20" s="11">
        <v>100</v>
      </c>
      <c r="G20" s="21">
        <v>43100</v>
      </c>
      <c r="H20" s="22">
        <v>100</v>
      </c>
      <c r="I20" s="22">
        <v>100</v>
      </c>
      <c r="J20" s="23">
        <v>100</v>
      </c>
      <c r="L20" s="10">
        <v>43100</v>
      </c>
      <c r="M20" s="11">
        <v>100</v>
      </c>
      <c r="N20" s="11">
        <v>94.117647058823522</v>
      </c>
      <c r="O20" s="11">
        <v>83.333333333333343</v>
      </c>
    </row>
    <row r="21" spans="2:15" ht="20.100000000000001" customHeight="1" x14ac:dyDescent="0.25">
      <c r="B21" s="10">
        <v>43281</v>
      </c>
      <c r="C21" s="11">
        <v>100</v>
      </c>
      <c r="D21" s="11">
        <v>98.550724637681171</v>
      </c>
      <c r="E21" s="11">
        <v>97.826086956521735</v>
      </c>
      <c r="G21" s="21">
        <v>43281</v>
      </c>
      <c r="H21" s="22">
        <v>100</v>
      </c>
      <c r="I21" s="22">
        <v>95.238095238095227</v>
      </c>
      <c r="J21" s="23">
        <v>93.75</v>
      </c>
      <c r="L21" s="10">
        <v>43281</v>
      </c>
      <c r="M21" s="11">
        <v>100</v>
      </c>
      <c r="N21" s="11">
        <v>94.117647058823522</v>
      </c>
      <c r="O21" s="11">
        <v>83.333333333333343</v>
      </c>
    </row>
    <row r="22" spans="2:15" ht="20.100000000000001" customHeight="1" x14ac:dyDescent="0.25">
      <c r="B22" s="10">
        <v>43465</v>
      </c>
      <c r="C22" s="11">
        <v>100</v>
      </c>
      <c r="D22" s="11">
        <v>94.20289855072464</v>
      </c>
      <c r="E22" s="11">
        <v>95.652173913043484</v>
      </c>
      <c r="G22" s="21">
        <v>43465</v>
      </c>
      <c r="H22" s="22">
        <v>100</v>
      </c>
      <c r="I22" s="22">
        <v>95.238095238095227</v>
      </c>
      <c r="J22" s="23">
        <v>93.75</v>
      </c>
      <c r="L22" s="10">
        <v>43465</v>
      </c>
      <c r="M22" s="11">
        <v>100</v>
      </c>
      <c r="N22" s="11">
        <v>94.117647058823522</v>
      </c>
      <c r="O22" s="11">
        <v>83.333333333333343</v>
      </c>
    </row>
    <row r="23" spans="2:15" ht="20.100000000000001" customHeight="1" x14ac:dyDescent="0.25">
      <c r="B23" s="10">
        <v>43646</v>
      </c>
      <c r="C23" s="11">
        <v>100</v>
      </c>
      <c r="D23" s="11">
        <v>95.652173913043484</v>
      </c>
      <c r="E23" s="11">
        <v>95.652173913043484</v>
      </c>
      <c r="G23" s="21">
        <v>43646</v>
      </c>
      <c r="H23" s="22">
        <v>100</v>
      </c>
      <c r="I23" s="22">
        <v>95.238095238095227</v>
      </c>
      <c r="J23" s="23">
        <v>93.75</v>
      </c>
      <c r="L23" s="10">
        <v>43646</v>
      </c>
      <c r="M23" s="11">
        <v>100</v>
      </c>
      <c r="N23" s="11">
        <v>100</v>
      </c>
      <c r="O23" s="11">
        <v>100</v>
      </c>
    </row>
    <row r="24" spans="2:15" ht="20.100000000000001" customHeight="1" x14ac:dyDescent="0.25">
      <c r="B24" s="10">
        <v>43830</v>
      </c>
      <c r="C24" s="11">
        <v>100</v>
      </c>
      <c r="D24" s="11">
        <v>97.101449275362313</v>
      </c>
      <c r="E24" s="11">
        <v>97.826086956521735</v>
      </c>
      <c r="G24" s="21">
        <v>43830</v>
      </c>
      <c r="H24" s="22">
        <v>100</v>
      </c>
      <c r="I24" s="22">
        <v>100</v>
      </c>
      <c r="J24" s="23">
        <v>100</v>
      </c>
      <c r="L24" s="10">
        <v>43830</v>
      </c>
      <c r="M24" s="11">
        <v>100</v>
      </c>
      <c r="N24" s="11">
        <v>100</v>
      </c>
      <c r="O24" s="11">
        <v>100</v>
      </c>
    </row>
    <row r="25" spans="2:15" ht="20.100000000000001" customHeight="1" x14ac:dyDescent="0.25">
      <c r="B25" s="10">
        <v>44012</v>
      </c>
      <c r="C25" s="11">
        <v>98.4375</v>
      </c>
      <c r="D25" s="11">
        <v>97.101449275362313</v>
      </c>
      <c r="E25" s="11">
        <v>97.826086956521735</v>
      </c>
      <c r="G25" s="21">
        <v>44012</v>
      </c>
      <c r="H25" s="22">
        <v>100</v>
      </c>
      <c r="I25" s="22">
        <v>100</v>
      </c>
      <c r="J25" s="23">
        <v>100</v>
      </c>
      <c r="L25" s="10">
        <v>44012</v>
      </c>
      <c r="M25" s="11">
        <v>100</v>
      </c>
      <c r="N25" s="11">
        <v>100</v>
      </c>
      <c r="O25" s="11">
        <v>100</v>
      </c>
    </row>
    <row r="26" spans="2:15" ht="20.100000000000001" customHeight="1" x14ac:dyDescent="0.25">
      <c r="B26" s="10">
        <v>44196</v>
      </c>
      <c r="C26" s="11">
        <v>98.4375</v>
      </c>
      <c r="D26" s="11">
        <v>100</v>
      </c>
      <c r="E26" s="11">
        <v>100</v>
      </c>
      <c r="G26" s="21">
        <v>44196</v>
      </c>
      <c r="H26" s="22">
        <v>100</v>
      </c>
      <c r="I26" s="22">
        <v>100</v>
      </c>
      <c r="J26" s="23">
        <v>100</v>
      </c>
      <c r="L26" s="10">
        <v>44196</v>
      </c>
      <c r="M26" s="11">
        <v>100</v>
      </c>
      <c r="N26" s="11">
        <v>94.117647058823522</v>
      </c>
      <c r="O26" s="11">
        <v>83.333333333333343</v>
      </c>
    </row>
    <row r="27" spans="2:15" ht="20.100000000000001" customHeight="1" x14ac:dyDescent="0.25">
      <c r="B27" s="10">
        <v>44377</v>
      </c>
      <c r="C27" s="11">
        <v>98.4375</v>
      </c>
      <c r="D27" s="11">
        <v>100</v>
      </c>
      <c r="E27" s="11">
        <v>100</v>
      </c>
      <c r="G27" s="21">
        <v>44377</v>
      </c>
      <c r="H27" s="22">
        <v>100</v>
      </c>
      <c r="I27" s="22">
        <v>100</v>
      </c>
      <c r="J27" s="23">
        <v>100</v>
      </c>
      <c r="L27" s="10">
        <v>44377</v>
      </c>
      <c r="M27" s="11">
        <v>100</v>
      </c>
      <c r="N27" s="11">
        <v>100</v>
      </c>
      <c r="O27" s="11">
        <v>100</v>
      </c>
    </row>
    <row r="28" spans="2:15" ht="20.100000000000001" customHeight="1" x14ac:dyDescent="0.25">
      <c r="B28" s="10">
        <v>44561</v>
      </c>
      <c r="C28" s="11">
        <v>98.4375</v>
      </c>
      <c r="D28" s="11">
        <v>100</v>
      </c>
      <c r="E28" s="11">
        <v>100</v>
      </c>
      <c r="G28" s="21">
        <v>44561</v>
      </c>
      <c r="H28" s="22">
        <v>100</v>
      </c>
      <c r="I28" s="22">
        <v>100</v>
      </c>
      <c r="J28" s="23">
        <v>100</v>
      </c>
      <c r="L28" s="10">
        <v>44561</v>
      </c>
      <c r="M28" s="11">
        <v>100</v>
      </c>
      <c r="N28" s="11">
        <v>100</v>
      </c>
      <c r="O28" s="11">
        <v>100</v>
      </c>
    </row>
    <row r="29" spans="2:15" ht="20.100000000000001" customHeight="1" x14ac:dyDescent="0.25">
      <c r="B29" s="10">
        <v>44742</v>
      </c>
      <c r="C29" s="11">
        <v>98.4375</v>
      </c>
      <c r="D29" s="11">
        <v>100</v>
      </c>
      <c r="E29" s="11">
        <v>100</v>
      </c>
      <c r="G29" s="21">
        <v>44742</v>
      </c>
      <c r="H29" s="22">
        <v>100</v>
      </c>
      <c r="I29" s="22">
        <v>100</v>
      </c>
      <c r="J29" s="23">
        <v>100</v>
      </c>
      <c r="L29" s="10">
        <v>44742</v>
      </c>
      <c r="M29" s="11">
        <v>100</v>
      </c>
      <c r="N29" s="11">
        <v>100</v>
      </c>
      <c r="O29" s="11">
        <v>100</v>
      </c>
    </row>
    <row r="30" spans="2:15" ht="20.100000000000001" customHeight="1" x14ac:dyDescent="0.25">
      <c r="C30" s="11"/>
      <c r="D30" s="11"/>
      <c r="E30" s="11"/>
      <c r="G30" s="17"/>
      <c r="H30" s="22"/>
      <c r="I30" s="22"/>
      <c r="J30" s="23"/>
      <c r="M30" s="11"/>
      <c r="N30" s="11"/>
      <c r="O30" s="11"/>
    </row>
    <row r="31" spans="2:15" ht="20.100000000000001" customHeight="1" x14ac:dyDescent="0.25">
      <c r="B31" t="s">
        <v>8</v>
      </c>
      <c r="C31" s="12">
        <v>64</v>
      </c>
      <c r="D31" s="12">
        <v>69</v>
      </c>
      <c r="E31" s="12">
        <v>46</v>
      </c>
      <c r="G31" s="24" t="s">
        <v>8</v>
      </c>
      <c r="H31" s="25">
        <v>21</v>
      </c>
      <c r="I31" s="25">
        <v>21</v>
      </c>
      <c r="J31" s="26">
        <v>16</v>
      </c>
      <c r="L31" t="s">
        <v>8</v>
      </c>
      <c r="M31" s="12">
        <v>14</v>
      </c>
      <c r="N31" s="12">
        <v>17</v>
      </c>
      <c r="O31" s="12">
        <v>6</v>
      </c>
    </row>
    <row r="32" spans="2:15" ht="20.100000000000001" customHeight="1" x14ac:dyDescent="0.25">
      <c r="C32" s="13"/>
      <c r="D32" s="13"/>
      <c r="E32" s="13"/>
      <c r="H32" s="13"/>
      <c r="I32" s="13"/>
      <c r="J32" s="13"/>
      <c r="M32" s="13"/>
      <c r="N32" s="13"/>
      <c r="O32" s="13"/>
    </row>
    <row r="33" ht="20.100000000000001" customHeight="1" x14ac:dyDescent="0.25"/>
  </sheetData>
  <mergeCells count="15">
    <mergeCell ref="C6:E6"/>
    <mergeCell ref="C7:C8"/>
    <mergeCell ref="D7:D8"/>
    <mergeCell ref="E7:E8"/>
    <mergeCell ref="C9:E9"/>
    <mergeCell ref="H6:J6"/>
    <mergeCell ref="H7:H8"/>
    <mergeCell ref="I7:I8"/>
    <mergeCell ref="J7:J8"/>
    <mergeCell ref="H9:J9"/>
    <mergeCell ref="M6:O6"/>
    <mergeCell ref="M7:M8"/>
    <mergeCell ref="N7:N8"/>
    <mergeCell ref="O7:O8"/>
    <mergeCell ref="M9:O9"/>
  </mergeCells>
  <hyperlinks>
    <hyperlink ref="A4" location="'List of contents'!A1" tooltip="Changes view to 'List of contents' sheet" display="'Back to 'List of contents'" xr:uid="{00000000-0004-0000-5B00-000000000000}"/>
  </hyperlinks>
  <pageMargins left="0.75" right="0.75" top="1" bottom="1" header="0.5" footer="0.5"/>
</worksheet>
</file>

<file path=xl/worksheets/sheet9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8788098-C211-4471-90D7-A31B574B6700}">
  <dimension ref="A1:O33"/>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x14ac:dyDescent="0.35">
      <c r="A1" s="4" t="s">
        <v>487</v>
      </c>
    </row>
    <row r="2" spans="1:15" ht="20.100000000000001" customHeight="1" x14ac:dyDescent="0.3">
      <c r="A2" s="5" t="s">
        <v>135</v>
      </c>
    </row>
    <row r="3" spans="1:15" ht="20.100000000000001" customHeight="1" x14ac:dyDescent="0.25">
      <c r="A3" s="2" t="s">
        <v>175</v>
      </c>
    </row>
    <row r="4" spans="1:15" ht="20.100000000000001" customHeight="1" x14ac:dyDescent="0.25">
      <c r="A4" s="3" t="s">
        <v>2</v>
      </c>
    </row>
    <row r="5" spans="1:15" ht="20.100000000000001" customHeight="1" x14ac:dyDescent="0.25"/>
    <row r="6" spans="1:15" ht="20.100000000000001" customHeight="1" x14ac:dyDescent="0.25">
      <c r="C6" s="46" t="s">
        <v>39</v>
      </c>
      <c r="D6" s="47"/>
      <c r="E6" s="47"/>
      <c r="G6" s="14"/>
      <c r="H6" s="52" t="s">
        <v>30</v>
      </c>
      <c r="I6" s="53"/>
      <c r="J6" s="53"/>
      <c r="M6" s="46" t="s">
        <v>55</v>
      </c>
      <c r="N6" s="47"/>
      <c r="O6" s="47"/>
    </row>
    <row r="7" spans="1:15" ht="24.95" customHeight="1" x14ac:dyDescent="0.25">
      <c r="C7" s="48" t="s">
        <v>101</v>
      </c>
      <c r="D7" s="48" t="s">
        <v>102</v>
      </c>
      <c r="E7" s="48" t="s">
        <v>103</v>
      </c>
      <c r="G7" s="17"/>
      <c r="H7" s="54" t="s">
        <v>101</v>
      </c>
      <c r="I7" s="54" t="s">
        <v>102</v>
      </c>
      <c r="J7" s="54" t="s">
        <v>103</v>
      </c>
      <c r="M7" s="48" t="s">
        <v>101</v>
      </c>
      <c r="N7" s="48" t="s">
        <v>102</v>
      </c>
      <c r="O7" s="48" t="s">
        <v>103</v>
      </c>
    </row>
    <row r="8" spans="1:15" ht="24.95" customHeight="1" x14ac:dyDescent="0.25">
      <c r="C8" s="49"/>
      <c r="D8" s="49"/>
      <c r="E8" s="49"/>
      <c r="G8" s="17"/>
      <c r="H8" s="55"/>
      <c r="I8" s="55"/>
      <c r="J8" s="55"/>
      <c r="M8" s="49"/>
      <c r="N8" s="49"/>
      <c r="O8" s="49"/>
    </row>
    <row r="9" spans="1:15" ht="20.100000000000001" customHeight="1" x14ac:dyDescent="0.25">
      <c r="C9" s="9" t="s">
        <v>7</v>
      </c>
      <c r="D9" s="65" t="s">
        <v>7</v>
      </c>
      <c r="E9" s="51"/>
      <c r="G9" s="17"/>
      <c r="H9" s="19" t="s">
        <v>7</v>
      </c>
      <c r="I9" s="67" t="s">
        <v>7</v>
      </c>
      <c r="J9" s="58"/>
      <c r="M9" s="9" t="s">
        <v>7</v>
      </c>
      <c r="N9" s="65" t="s">
        <v>7</v>
      </c>
      <c r="O9" s="51"/>
    </row>
    <row r="10" spans="1:15" ht="20.100000000000001" customHeight="1" x14ac:dyDescent="0.25">
      <c r="B10" s="10">
        <v>41274</v>
      </c>
      <c r="C10" s="11">
        <v>119.92416858357382</v>
      </c>
      <c r="D10" s="11"/>
      <c r="E10" s="11"/>
      <c r="G10" s="21">
        <v>41274</v>
      </c>
      <c r="H10" s="22">
        <v>123.94910803801338</v>
      </c>
      <c r="I10" s="22"/>
      <c r="J10" s="23"/>
      <c r="L10" s="10">
        <v>41274</v>
      </c>
      <c r="M10" s="11">
        <v>134.50286621967365</v>
      </c>
      <c r="N10" s="11"/>
      <c r="O10" s="11"/>
    </row>
    <row r="11" spans="1:15" ht="20.100000000000001" customHeight="1" x14ac:dyDescent="0.25">
      <c r="B11" s="10">
        <v>41455</v>
      </c>
      <c r="C11" s="11">
        <v>118.34017329162332</v>
      </c>
      <c r="D11" s="11">
        <v>3.2253207955942083</v>
      </c>
      <c r="E11" s="11">
        <v>4.6070022449475969</v>
      </c>
      <c r="G11" s="21">
        <v>41455</v>
      </c>
      <c r="H11" s="22">
        <v>122.80538459136756</v>
      </c>
      <c r="I11" s="22">
        <v>3.1173794170854179</v>
      </c>
      <c r="J11" s="23">
        <v>4.0777425557900369</v>
      </c>
      <c r="L11" s="10">
        <v>41455</v>
      </c>
      <c r="M11" s="11">
        <v>143.19393715839212</v>
      </c>
      <c r="N11" s="11">
        <v>2.2929192708371438</v>
      </c>
      <c r="O11" s="11">
        <v>-3.9156886880881903</v>
      </c>
    </row>
    <row r="12" spans="1:15" ht="20.100000000000001" customHeight="1" x14ac:dyDescent="0.25">
      <c r="B12" s="10">
        <v>41639</v>
      </c>
      <c r="C12" s="11">
        <v>121.31825559211677</v>
      </c>
      <c r="D12" s="11">
        <v>5.4354187245917327</v>
      </c>
      <c r="E12" s="11">
        <v>2.8472232974788936</v>
      </c>
      <c r="G12" s="21">
        <v>41639</v>
      </c>
      <c r="H12" s="22">
        <v>125.24810993907222</v>
      </c>
      <c r="I12" s="22">
        <v>5.7719414293040412</v>
      </c>
      <c r="J12" s="23">
        <v>3.7090615780154232</v>
      </c>
      <c r="L12" s="10">
        <v>41639</v>
      </c>
      <c r="M12" s="11">
        <v>143.38951196465112</v>
      </c>
      <c r="N12" s="11">
        <v>-1.3293195066238248</v>
      </c>
      <c r="O12" s="11">
        <v>-1.4639004739242396</v>
      </c>
    </row>
    <row r="13" spans="1:15" ht="20.100000000000001" customHeight="1" x14ac:dyDescent="0.25">
      <c r="B13" s="10">
        <v>41820</v>
      </c>
      <c r="C13" s="11">
        <v>123.33487647657005</v>
      </c>
      <c r="D13" s="11">
        <v>6.9346918299597586</v>
      </c>
      <c r="E13" s="11">
        <v>5.1862266838675488</v>
      </c>
      <c r="G13" s="21">
        <v>41820</v>
      </c>
      <c r="H13" s="22">
        <v>125.60923464201122</v>
      </c>
      <c r="I13" s="22">
        <v>7.2586947867081033</v>
      </c>
      <c r="J13" s="23">
        <v>6.9503276160707923</v>
      </c>
      <c r="L13" s="10">
        <v>41820</v>
      </c>
      <c r="M13" s="11">
        <v>149.4052402737212</v>
      </c>
      <c r="N13" s="11">
        <v>6.1779547713080616</v>
      </c>
      <c r="O13" s="11">
        <v>1.9027517921708692</v>
      </c>
    </row>
    <row r="14" spans="1:15" ht="20.100000000000001" customHeight="1" x14ac:dyDescent="0.25">
      <c r="B14" s="10">
        <v>42004</v>
      </c>
      <c r="C14" s="11">
        <v>127.3813491820178</v>
      </c>
      <c r="D14" s="11">
        <v>5.4590296927601614</v>
      </c>
      <c r="E14" s="11">
        <v>2.1089545998595054</v>
      </c>
      <c r="G14" s="21">
        <v>42004</v>
      </c>
      <c r="H14" s="22">
        <v>127.352453818361</v>
      </c>
      <c r="I14" s="22">
        <v>3.9506553302400262</v>
      </c>
      <c r="J14" s="23">
        <v>2.5277634240954208</v>
      </c>
      <c r="L14" s="10">
        <v>42004</v>
      </c>
      <c r="M14" s="11">
        <v>142.80263914822262</v>
      </c>
      <c r="N14" s="11">
        <v>-12.185980688893244</v>
      </c>
      <c r="O14" s="11">
        <v>-8.1258250349332215</v>
      </c>
    </row>
    <row r="15" spans="1:15" ht="20.100000000000001" customHeight="1" x14ac:dyDescent="0.25">
      <c r="B15" s="10">
        <v>42185</v>
      </c>
      <c r="C15" s="11">
        <v>123.98635336018368</v>
      </c>
      <c r="D15" s="11">
        <v>4.5510222842811414</v>
      </c>
      <c r="E15" s="11">
        <v>7.4138396363850498</v>
      </c>
      <c r="G15" s="21">
        <v>42185</v>
      </c>
      <c r="H15" s="22">
        <v>121.55869756217027</v>
      </c>
      <c r="I15" s="22">
        <v>2.1703176049949611</v>
      </c>
      <c r="J15" s="23">
        <v>7.0399808104450345</v>
      </c>
      <c r="L15" s="10">
        <v>42185</v>
      </c>
      <c r="M15" s="11">
        <v>139.0224527110438</v>
      </c>
      <c r="N15" s="11">
        <v>-1.2768331717691523</v>
      </c>
      <c r="O15" s="11">
        <v>1.407567577907558</v>
      </c>
    </row>
    <row r="16" spans="1:15" ht="20.100000000000001" customHeight="1" x14ac:dyDescent="0.25">
      <c r="B16" s="10">
        <v>42369</v>
      </c>
      <c r="C16" s="11">
        <v>127.20362056444559</v>
      </c>
      <c r="D16" s="11">
        <v>0.93731306851623974</v>
      </c>
      <c r="E16" s="11">
        <v>-1.6156198242792872</v>
      </c>
      <c r="G16" s="21">
        <v>42369</v>
      </c>
      <c r="H16" s="22">
        <v>123.65057575645</v>
      </c>
      <c r="I16" s="22">
        <v>-0.37065332883330293</v>
      </c>
      <c r="J16" s="23">
        <v>-2.056148576524274</v>
      </c>
      <c r="L16" s="10">
        <v>42369</v>
      </c>
      <c r="M16" s="11">
        <v>157.50388204058271</v>
      </c>
      <c r="N16" s="11">
        <v>12.207198276801146</v>
      </c>
      <c r="O16" s="11">
        <v>-0.95914009118865251</v>
      </c>
    </row>
    <row r="17" spans="2:15" ht="20.100000000000001" customHeight="1" x14ac:dyDescent="0.25">
      <c r="B17" s="10">
        <v>42551</v>
      </c>
      <c r="C17" s="11">
        <v>129.14094489895115</v>
      </c>
      <c r="D17" s="11">
        <v>3.163696620552308</v>
      </c>
      <c r="E17" s="11">
        <v>1.6160732850026713</v>
      </c>
      <c r="G17" s="21">
        <v>42551</v>
      </c>
      <c r="H17" s="22">
        <v>127.07438050296516</v>
      </c>
      <c r="I17" s="22">
        <v>3.431655393359319</v>
      </c>
      <c r="J17" s="23">
        <v>0.64486397817362129</v>
      </c>
      <c r="L17" s="10">
        <v>42551</v>
      </c>
      <c r="M17" s="11">
        <v>160.17031575266333</v>
      </c>
      <c r="N17" s="11">
        <v>10.03158980700508</v>
      </c>
      <c r="O17" s="11">
        <v>8.1998400281741475</v>
      </c>
    </row>
    <row r="18" spans="2:15" ht="20.100000000000001" customHeight="1" x14ac:dyDescent="0.25">
      <c r="B18" s="10">
        <v>42735</v>
      </c>
      <c r="C18" s="11">
        <v>131.57700066023614</v>
      </c>
      <c r="D18" s="11">
        <v>3.2050255485406325</v>
      </c>
      <c r="E18" s="11">
        <v>1.2942569809374189</v>
      </c>
      <c r="G18" s="21">
        <v>42735</v>
      </c>
      <c r="H18" s="22">
        <v>127.46291638256211</v>
      </c>
      <c r="I18" s="22">
        <v>1.3615869317970748</v>
      </c>
      <c r="J18" s="23">
        <v>1.0526138245312173</v>
      </c>
      <c r="L18" s="10">
        <v>42735</v>
      </c>
      <c r="M18" s="11">
        <v>149.36036004818075</v>
      </c>
      <c r="N18" s="11">
        <v>-7.7441884445691498</v>
      </c>
      <c r="O18" s="11">
        <v>-1.0671743019037627</v>
      </c>
    </row>
    <row r="19" spans="2:15" ht="20.100000000000001" customHeight="1" x14ac:dyDescent="0.25">
      <c r="B19" s="10">
        <v>42916</v>
      </c>
      <c r="C19" s="11">
        <v>133.683869854124</v>
      </c>
      <c r="D19" s="11">
        <v>5.562764042502673</v>
      </c>
      <c r="E19" s="11">
        <v>3.8990858753050146</v>
      </c>
      <c r="G19" s="21">
        <v>42916</v>
      </c>
      <c r="H19" s="22">
        <v>129.83860169216652</v>
      </c>
      <c r="I19" s="22">
        <v>6.0039864456095291</v>
      </c>
      <c r="J19" s="23">
        <v>4.0644083072419592</v>
      </c>
      <c r="L19" s="10">
        <v>42916</v>
      </c>
      <c r="M19" s="11">
        <v>166.01824615235213</v>
      </c>
      <c r="N19" s="11">
        <v>19.648175085722315</v>
      </c>
      <c r="O19" s="11">
        <v>7.6429544588227065</v>
      </c>
    </row>
    <row r="20" spans="2:15" ht="20.100000000000001" customHeight="1" x14ac:dyDescent="0.25">
      <c r="B20" s="10">
        <v>43100</v>
      </c>
      <c r="C20" s="11">
        <v>133.81153462326313</v>
      </c>
      <c r="D20" s="11">
        <v>0.38012784035239827</v>
      </c>
      <c r="E20" s="11">
        <v>0.28435877318656799</v>
      </c>
      <c r="G20" s="21">
        <v>43100</v>
      </c>
      <c r="H20" s="22">
        <v>129.37022099163005</v>
      </c>
      <c r="I20" s="22">
        <v>1.0942317447069032</v>
      </c>
      <c r="J20" s="23">
        <v>1.4602401407801058</v>
      </c>
      <c r="L20" s="10">
        <v>43100</v>
      </c>
      <c r="M20" s="11">
        <v>166.51432952866691</v>
      </c>
      <c r="N20" s="11">
        <v>7.1532924843899028</v>
      </c>
      <c r="O20" s="11">
        <v>6.8340588948882344</v>
      </c>
    </row>
    <row r="21" spans="2:15" ht="20.100000000000001" customHeight="1" x14ac:dyDescent="0.25">
      <c r="B21" s="10">
        <v>43281</v>
      </c>
      <c r="C21" s="11">
        <v>134.19161479974716</v>
      </c>
      <c r="D21" s="11">
        <v>3.7753477275174925</v>
      </c>
      <c r="E21" s="11">
        <v>3.481417644495362</v>
      </c>
      <c r="G21" s="21">
        <v>43281</v>
      </c>
      <c r="H21" s="22">
        <v>130.33315006485697</v>
      </c>
      <c r="I21" s="22">
        <v>2.6514896695479986</v>
      </c>
      <c r="J21" s="23">
        <v>1.8930785994275234</v>
      </c>
      <c r="L21" s="10">
        <v>43281</v>
      </c>
      <c r="M21" s="11">
        <v>166.52218935916864</v>
      </c>
      <c r="N21" s="11">
        <v>0.35111008314318581</v>
      </c>
      <c r="O21" s="11">
        <v>0.34637352089313322</v>
      </c>
    </row>
    <row r="22" spans="2:15" ht="20.100000000000001" customHeight="1" x14ac:dyDescent="0.25">
      <c r="B22" s="10">
        <v>43465</v>
      </c>
      <c r="C22" s="11">
        <v>134.46395239433411</v>
      </c>
      <c r="D22" s="11">
        <v>-0.326279679430934</v>
      </c>
      <c r="E22" s="11">
        <v>-0.52815461135344122</v>
      </c>
      <c r="G22" s="21">
        <v>43465</v>
      </c>
      <c r="H22" s="22">
        <v>131.71053696584434</v>
      </c>
      <c r="I22" s="22">
        <v>-5.5887899187928289E-2</v>
      </c>
      <c r="J22" s="23">
        <v>-1.101071633228659</v>
      </c>
      <c r="L22" s="10">
        <v>43465</v>
      </c>
      <c r="M22" s="11">
        <v>170.13548906662226</v>
      </c>
      <c r="N22" s="11">
        <v>1.7789426110208986</v>
      </c>
      <c r="O22" s="11">
        <v>-0.38261595373765672</v>
      </c>
    </row>
    <row r="23" spans="2:15" ht="20.100000000000001" customHeight="1" x14ac:dyDescent="0.25">
      <c r="B23" s="10">
        <v>43646</v>
      </c>
      <c r="C23" s="11">
        <v>136.55753242072072</v>
      </c>
      <c r="D23" s="11">
        <v>2.3533421873080496</v>
      </c>
      <c r="E23" s="11">
        <v>0.78415073343006458</v>
      </c>
      <c r="G23" s="21">
        <v>43646</v>
      </c>
      <c r="H23" s="22">
        <v>135.55302738962845</v>
      </c>
      <c r="I23" s="22">
        <v>4.3708515183821639</v>
      </c>
      <c r="J23" s="23">
        <v>1.4122750468377028</v>
      </c>
      <c r="L23" s="10">
        <v>43646</v>
      </c>
      <c r="M23" s="11">
        <v>164.73510725650792</v>
      </c>
      <c r="N23" s="11">
        <v>6.4741573056985757</v>
      </c>
      <c r="O23" s="11">
        <v>9.9646160909386641</v>
      </c>
    </row>
    <row r="24" spans="2:15" ht="20.100000000000001" customHeight="1" x14ac:dyDescent="0.25">
      <c r="B24" s="10">
        <v>43830</v>
      </c>
      <c r="C24" s="11">
        <v>135.73644942400378</v>
      </c>
      <c r="D24" s="11">
        <v>-2.5867598474849226E-3</v>
      </c>
      <c r="E24" s="11">
        <v>0.60230732774343987</v>
      </c>
      <c r="G24" s="21">
        <v>43830</v>
      </c>
      <c r="H24" s="22">
        <v>133.47968787881615</v>
      </c>
      <c r="I24" s="22">
        <v>-0.82015262480666895</v>
      </c>
      <c r="J24" s="23">
        <v>0.72040758706625552</v>
      </c>
      <c r="L24" s="10">
        <v>43830</v>
      </c>
      <c r="M24" s="11">
        <v>162.9845230425442</v>
      </c>
      <c r="N24" s="11">
        <v>4.744138799918864</v>
      </c>
      <c r="O24" s="11">
        <v>5.8691746773469502</v>
      </c>
    </row>
    <row r="25" spans="2:15" ht="20.100000000000001" customHeight="1" x14ac:dyDescent="0.25">
      <c r="B25" s="10">
        <v>44012</v>
      </c>
      <c r="C25" s="11">
        <v>141.67090725033452</v>
      </c>
      <c r="D25" s="11">
        <v>17.824851681279487</v>
      </c>
      <c r="E25" s="11">
        <v>12.889282150686437</v>
      </c>
      <c r="G25" s="21">
        <v>44012</v>
      </c>
      <c r="H25" s="22">
        <v>139.59004281985926</v>
      </c>
      <c r="I25" s="22">
        <v>17.734019034736288</v>
      </c>
      <c r="J25" s="23">
        <v>12.580380348156424</v>
      </c>
      <c r="L25" s="10">
        <v>44012</v>
      </c>
      <c r="M25" s="11">
        <v>196.83174874718199</v>
      </c>
      <c r="N25" s="11">
        <v>28.274598199028144</v>
      </c>
      <c r="O25" s="11">
        <v>6.2164734043796734</v>
      </c>
    </row>
    <row r="26" spans="2:15" ht="20.100000000000001" customHeight="1" x14ac:dyDescent="0.25">
      <c r="B26" s="10">
        <v>44196</v>
      </c>
      <c r="C26" s="11">
        <v>144.28087940237319</v>
      </c>
      <c r="D26" s="11">
        <v>7.3224650887741145</v>
      </c>
      <c r="E26" s="11">
        <v>5.3810529880849245</v>
      </c>
      <c r="G26" s="21">
        <v>44196</v>
      </c>
      <c r="H26" s="22">
        <v>141.68545379904504</v>
      </c>
      <c r="I26" s="22">
        <v>7.0905463954484906</v>
      </c>
      <c r="J26" s="23">
        <v>5.5067655579159833</v>
      </c>
      <c r="L26" s="10">
        <v>44196</v>
      </c>
      <c r="M26" s="11">
        <v>204.89066076449478</v>
      </c>
      <c r="N26" s="11">
        <v>13.514033483964294</v>
      </c>
      <c r="O26" s="11">
        <v>9.0492150038820984</v>
      </c>
    </row>
    <row r="27" spans="2:15" ht="20.100000000000001" customHeight="1" x14ac:dyDescent="0.25">
      <c r="B27" s="10">
        <v>44377</v>
      </c>
      <c r="C27" s="11">
        <v>144.51887002179876</v>
      </c>
      <c r="D27" s="11">
        <v>2.6575883214723808</v>
      </c>
      <c r="E27" s="11">
        <v>2.488533975630383</v>
      </c>
      <c r="G27" s="21">
        <v>44377</v>
      </c>
      <c r="H27" s="22">
        <v>142.31425972117333</v>
      </c>
      <c r="I27" s="22">
        <v>1.8416306568311027</v>
      </c>
      <c r="J27" s="23">
        <v>1.3916503062908026</v>
      </c>
      <c r="L27" s="10">
        <v>44377</v>
      </c>
      <c r="M27" s="11">
        <v>231.86080144561879</v>
      </c>
      <c r="N27" s="11">
        <v>32.817589484646128</v>
      </c>
      <c r="O27" s="11">
        <v>17.36819462792716</v>
      </c>
    </row>
    <row r="28" spans="2:15" ht="20.100000000000001" customHeight="1" x14ac:dyDescent="0.25">
      <c r="B28" s="10">
        <v>44561</v>
      </c>
      <c r="C28" s="11">
        <v>142.95155407157679</v>
      </c>
      <c r="D28" s="11">
        <v>2.4695690539555297</v>
      </c>
      <c r="E28" s="11">
        <v>3.5930419048363382</v>
      </c>
      <c r="G28" s="21">
        <v>44561</v>
      </c>
      <c r="H28" s="22">
        <v>139.56947588579828</v>
      </c>
      <c r="I28" s="22">
        <v>2.1126859252820229</v>
      </c>
      <c r="J28" s="23">
        <v>4.1208417053021202</v>
      </c>
      <c r="L28" s="10">
        <v>44561</v>
      </c>
      <c r="M28" s="11">
        <v>223.4128409519125</v>
      </c>
      <c r="N28" s="11">
        <v>-0.18596541508296896</v>
      </c>
      <c r="O28" s="11">
        <v>3.5883253432190871</v>
      </c>
    </row>
    <row r="29" spans="2:15" ht="20.100000000000001" customHeight="1" x14ac:dyDescent="0.25">
      <c r="B29" s="10">
        <v>44742</v>
      </c>
      <c r="C29" s="11">
        <v>138.66435878083823</v>
      </c>
      <c r="D29" s="11">
        <v>0.97132008917666279</v>
      </c>
      <c r="E29" s="11">
        <v>4.0931299889372257</v>
      </c>
      <c r="G29" s="21">
        <v>44742</v>
      </c>
      <c r="H29" s="22">
        <v>135.89403445175745</v>
      </c>
      <c r="I29" s="22">
        <v>0.88053846648497125</v>
      </c>
      <c r="J29" s="23">
        <v>3.6089916503493247</v>
      </c>
      <c r="L29" s="10">
        <v>44742</v>
      </c>
      <c r="M29" s="11">
        <v>208.28688097971829</v>
      </c>
      <c r="N29" s="11">
        <v>-2.6464228859781169</v>
      </c>
      <c r="O29" s="11">
        <v>4.4234717883773369</v>
      </c>
    </row>
    <row r="30" spans="2:15" ht="20.100000000000001" customHeight="1" x14ac:dyDescent="0.25">
      <c r="C30" s="11"/>
      <c r="D30" s="11"/>
      <c r="E30" s="11"/>
      <c r="G30" s="17"/>
      <c r="H30" s="22"/>
      <c r="I30" s="22"/>
      <c r="J30" s="23"/>
      <c r="M30" s="11"/>
      <c r="N30" s="11"/>
      <c r="O30" s="11"/>
    </row>
    <row r="31" spans="2:15" ht="20.100000000000001" customHeight="1" x14ac:dyDescent="0.25">
      <c r="B31" t="s">
        <v>8</v>
      </c>
      <c r="C31" s="12">
        <v>64</v>
      </c>
      <c r="D31" s="12">
        <v>64</v>
      </c>
      <c r="E31" s="12">
        <v>64</v>
      </c>
      <c r="G31" s="24" t="s">
        <v>8</v>
      </c>
      <c r="H31" s="25">
        <v>21</v>
      </c>
      <c r="I31" s="25">
        <v>21</v>
      </c>
      <c r="J31" s="26">
        <v>21</v>
      </c>
      <c r="L31" t="s">
        <v>8</v>
      </c>
      <c r="M31" s="12">
        <v>14</v>
      </c>
      <c r="N31" s="12">
        <v>14</v>
      </c>
      <c r="O31" s="12">
        <v>14</v>
      </c>
    </row>
    <row r="32" spans="2:15" ht="20.100000000000001" customHeight="1" x14ac:dyDescent="0.25">
      <c r="C32" s="13"/>
      <c r="D32" s="13"/>
      <c r="E32" s="13"/>
      <c r="H32" s="13"/>
      <c r="I32" s="13"/>
      <c r="J32" s="13"/>
      <c r="M32" s="13"/>
      <c r="N32" s="13"/>
      <c r="O32" s="13"/>
    </row>
    <row r="33" ht="20.100000000000001" customHeight="1" x14ac:dyDescent="0.25"/>
  </sheetData>
  <mergeCells count="15">
    <mergeCell ref="C6:E6"/>
    <mergeCell ref="C7:C8"/>
    <mergeCell ref="D7:D8"/>
    <mergeCell ref="E7:E8"/>
    <mergeCell ref="D9:E9"/>
    <mergeCell ref="H6:J6"/>
    <mergeCell ref="H7:H8"/>
    <mergeCell ref="I7:I8"/>
    <mergeCell ref="J7:J8"/>
    <mergeCell ref="I9:J9"/>
    <mergeCell ref="M6:O6"/>
    <mergeCell ref="M7:M8"/>
    <mergeCell ref="N7:N8"/>
    <mergeCell ref="O7:O8"/>
    <mergeCell ref="N9:O9"/>
  </mergeCells>
  <hyperlinks>
    <hyperlink ref="A4" location="'List of contents'!A1" tooltip="Changes view to 'List of contents' sheet" display="'Back to 'List of contents'" xr:uid="{00000000-0004-0000-5C00-000000000000}"/>
  </hyperlinks>
  <pageMargins left="0.75" right="0.75" top="1" bottom="1" header="0.5" footer="0.5"/>
</worksheet>
</file>

<file path=xl/worksheets/sheet9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71357EF-E3F7-4A93-BB6F-DF9355199E6B}">
  <dimension ref="A1:O33"/>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0.25" x14ac:dyDescent="0.35">
      <c r="A1" s="4" t="s">
        <v>488</v>
      </c>
    </row>
    <row r="2" spans="1:15" ht="20.100000000000001" customHeight="1" x14ac:dyDescent="0.3">
      <c r="A2" s="5" t="s">
        <v>33</v>
      </c>
    </row>
    <row r="3" spans="1:15" ht="20.100000000000001" customHeight="1" x14ac:dyDescent="0.25">
      <c r="A3" s="2" t="s">
        <v>489</v>
      </c>
    </row>
    <row r="4" spans="1:15" ht="20.100000000000001" customHeight="1" x14ac:dyDescent="0.25">
      <c r="A4" s="3" t="s">
        <v>2</v>
      </c>
    </row>
    <row r="5" spans="1:15" ht="20.100000000000001" customHeight="1" x14ac:dyDescent="0.25"/>
    <row r="6" spans="1:15" ht="20.100000000000001" customHeight="1" x14ac:dyDescent="0.25">
      <c r="C6" s="46" t="s">
        <v>14</v>
      </c>
      <c r="D6" s="47"/>
      <c r="E6" s="47"/>
      <c r="G6" s="14"/>
      <c r="H6" s="52" t="s">
        <v>15</v>
      </c>
      <c r="I6" s="53"/>
      <c r="J6" s="53"/>
      <c r="M6" s="46" t="s">
        <v>16</v>
      </c>
      <c r="N6" s="47"/>
      <c r="O6" s="47"/>
    </row>
    <row r="7" spans="1:15" ht="24.95" customHeight="1" x14ac:dyDescent="0.25">
      <c r="C7" s="48" t="s">
        <v>101</v>
      </c>
      <c r="D7" s="48" t="s">
        <v>102</v>
      </c>
      <c r="E7" s="48" t="s">
        <v>103</v>
      </c>
      <c r="G7" s="17"/>
      <c r="H7" s="54" t="s">
        <v>101</v>
      </c>
      <c r="I7" s="54" t="s">
        <v>102</v>
      </c>
      <c r="J7" s="54" t="s">
        <v>103</v>
      </c>
      <c r="M7" s="48" t="s">
        <v>101</v>
      </c>
      <c r="N7" s="48" t="s">
        <v>102</v>
      </c>
      <c r="O7" s="48" t="s">
        <v>103</v>
      </c>
    </row>
    <row r="8" spans="1:15" ht="24.95" customHeight="1" x14ac:dyDescent="0.25">
      <c r="C8" s="49"/>
      <c r="D8" s="49"/>
      <c r="E8" s="49"/>
      <c r="G8" s="17"/>
      <c r="H8" s="55"/>
      <c r="I8" s="55"/>
      <c r="J8" s="55"/>
      <c r="M8" s="49"/>
      <c r="N8" s="49"/>
      <c r="O8" s="49"/>
    </row>
    <row r="9" spans="1:15" ht="20.100000000000001" customHeight="1" x14ac:dyDescent="0.25">
      <c r="C9" s="9" t="s">
        <v>7</v>
      </c>
      <c r="D9" s="65" t="s">
        <v>7</v>
      </c>
      <c r="E9" s="51"/>
      <c r="G9" s="17"/>
      <c r="H9" s="19" t="s">
        <v>7</v>
      </c>
      <c r="I9" s="67" t="s">
        <v>7</v>
      </c>
      <c r="J9" s="58"/>
      <c r="M9" s="9" t="s">
        <v>7</v>
      </c>
      <c r="N9" s="65" t="s">
        <v>7</v>
      </c>
      <c r="O9" s="51"/>
    </row>
    <row r="10" spans="1:15" ht="20.100000000000001" customHeight="1" x14ac:dyDescent="0.25">
      <c r="B10" s="10">
        <v>41274</v>
      </c>
      <c r="C10" s="11">
        <v>106.88145578900756</v>
      </c>
      <c r="D10" s="11"/>
      <c r="E10" s="11"/>
      <c r="G10" s="21">
        <v>41274</v>
      </c>
      <c r="H10" s="22">
        <v>106.67470903577004</v>
      </c>
      <c r="I10" s="22"/>
      <c r="J10" s="23"/>
      <c r="L10" s="10">
        <v>41274</v>
      </c>
      <c r="M10" s="11">
        <v>143.62811323760033</v>
      </c>
      <c r="N10" s="11"/>
      <c r="O10" s="11"/>
    </row>
    <row r="11" spans="1:15" ht="20.100000000000001" customHeight="1" x14ac:dyDescent="0.25">
      <c r="B11" s="10">
        <v>41455</v>
      </c>
      <c r="C11" s="11">
        <v>100.52370907065789</v>
      </c>
      <c r="D11" s="11">
        <v>-3.1068734657351627</v>
      </c>
      <c r="E11" s="11">
        <v>3.0212525549716731</v>
      </c>
      <c r="G11" s="21">
        <v>41455</v>
      </c>
      <c r="H11" s="22">
        <v>111.18605691531158</v>
      </c>
      <c r="I11" s="22">
        <v>7.5011765233287759</v>
      </c>
      <c r="J11" s="23">
        <v>3.1393417914240564</v>
      </c>
      <c r="L11" s="10">
        <v>41455</v>
      </c>
      <c r="M11" s="11">
        <v>139.38889253661543</v>
      </c>
      <c r="N11" s="11">
        <v>4.183627519065757</v>
      </c>
      <c r="O11" s="11">
        <v>7.3521539521637687</v>
      </c>
    </row>
    <row r="12" spans="1:15" ht="20.100000000000001" customHeight="1" x14ac:dyDescent="0.25">
      <c r="B12" s="10">
        <v>41639</v>
      </c>
      <c r="C12" s="11">
        <v>107.45561291760507</v>
      </c>
      <c r="D12" s="11">
        <v>1.6150476686995934</v>
      </c>
      <c r="E12" s="11">
        <v>-4.9400844525278886</v>
      </c>
      <c r="G12" s="21">
        <v>41639</v>
      </c>
      <c r="H12" s="22">
        <v>114.4424812149436</v>
      </c>
      <c r="I12" s="22">
        <v>9.9019013135688088</v>
      </c>
      <c r="J12" s="23">
        <v>6.7746777667366933</v>
      </c>
      <c r="L12" s="10">
        <v>41639</v>
      </c>
      <c r="M12" s="11">
        <v>137.84688069389125</v>
      </c>
      <c r="N12" s="11">
        <v>4.4056767573878695</v>
      </c>
      <c r="O12" s="11">
        <v>5.5736015533434404</v>
      </c>
    </row>
    <row r="13" spans="1:15" ht="20.100000000000001" customHeight="1" x14ac:dyDescent="0.25">
      <c r="B13" s="10">
        <v>41820</v>
      </c>
      <c r="C13" s="11">
        <v>112.54250800038146</v>
      </c>
      <c r="D13" s="11">
        <v>5.4427034478497633</v>
      </c>
      <c r="E13" s="11">
        <v>0.67671787303299802</v>
      </c>
      <c r="G13" s="21">
        <v>41820</v>
      </c>
      <c r="H13" s="22">
        <v>121.35349552791452</v>
      </c>
      <c r="I13" s="22">
        <v>9.5369120033823158</v>
      </c>
      <c r="J13" s="23">
        <v>3.2988455730677511</v>
      </c>
      <c r="L13" s="10">
        <v>41820</v>
      </c>
      <c r="M13" s="11">
        <v>132.27256750418786</v>
      </c>
      <c r="N13" s="11">
        <v>5.7808968496208664</v>
      </c>
      <c r="O13" s="11">
        <v>10.238781501393618</v>
      </c>
    </row>
    <row r="14" spans="1:15" ht="20.100000000000001" customHeight="1" x14ac:dyDescent="0.25">
      <c r="B14" s="10">
        <v>42004</v>
      </c>
      <c r="C14" s="11">
        <v>124.36499563985015</v>
      </c>
      <c r="D14" s="11">
        <v>6.8201642063832901</v>
      </c>
      <c r="E14" s="11">
        <v>-3.3344622178652834</v>
      </c>
      <c r="G14" s="21">
        <v>42004</v>
      </c>
      <c r="H14" s="22">
        <v>125.04711837146144</v>
      </c>
      <c r="I14" s="22">
        <v>7.1840119293279114</v>
      </c>
      <c r="J14" s="23">
        <v>4.0180268184265264</v>
      </c>
      <c r="L14" s="10">
        <v>42004</v>
      </c>
      <c r="M14" s="11">
        <v>131.28265729562401</v>
      </c>
      <c r="N14" s="11">
        <v>3.3084953199322671</v>
      </c>
      <c r="O14" s="11">
        <v>4.0874720427928457</v>
      </c>
    </row>
    <row r="15" spans="1:15" ht="20.100000000000001" customHeight="1" x14ac:dyDescent="0.25">
      <c r="B15" s="10">
        <v>42185</v>
      </c>
      <c r="C15" s="11">
        <v>120.97560549068751</v>
      </c>
      <c r="D15" s="11">
        <v>6.0940337014587653</v>
      </c>
      <c r="E15" s="11">
        <v>9.0664848105407057</v>
      </c>
      <c r="G15" s="21">
        <v>42185</v>
      </c>
      <c r="H15" s="22">
        <v>118.32792521642321</v>
      </c>
      <c r="I15" s="22">
        <v>-2.9350390813250438</v>
      </c>
      <c r="J15" s="23">
        <v>2.5767470824730125</v>
      </c>
      <c r="L15" s="10">
        <v>42185</v>
      </c>
      <c r="M15" s="11">
        <v>130.39108690892803</v>
      </c>
      <c r="N15" s="11">
        <v>9.8407744574646472</v>
      </c>
      <c r="O15" s="11">
        <v>10.59182872106185</v>
      </c>
    </row>
    <row r="16" spans="1:15" ht="20.100000000000001" customHeight="1" x14ac:dyDescent="0.25">
      <c r="B16" s="10">
        <v>42369</v>
      </c>
      <c r="C16" s="11">
        <v>129.32129333736503</v>
      </c>
      <c r="D16" s="11">
        <v>4.2886398029054567</v>
      </c>
      <c r="E16" s="11">
        <v>-2.4415777141672996</v>
      </c>
      <c r="G16" s="21">
        <v>42369</v>
      </c>
      <c r="H16" s="22">
        <v>121.14332692303495</v>
      </c>
      <c r="I16" s="22">
        <v>-0.58009073331095395</v>
      </c>
      <c r="J16" s="23">
        <v>-2.8906346925209485</v>
      </c>
      <c r="L16" s="10">
        <v>42369</v>
      </c>
      <c r="M16" s="11">
        <v>130.68571460362941</v>
      </c>
      <c r="N16" s="11">
        <v>0.14366672138953379</v>
      </c>
      <c r="O16" s="11">
        <v>-8.2104685642629724E-2</v>
      </c>
    </row>
    <row r="17" spans="2:15" ht="20.100000000000001" customHeight="1" x14ac:dyDescent="0.25">
      <c r="B17" s="10">
        <v>42551</v>
      </c>
      <c r="C17" s="11">
        <v>130.67688489673364</v>
      </c>
      <c r="D17" s="11">
        <v>1.7698058357924971</v>
      </c>
      <c r="E17" s="11">
        <v>0.71408515574565956</v>
      </c>
      <c r="G17" s="21">
        <v>42551</v>
      </c>
      <c r="H17" s="22">
        <v>125.27816177781648</v>
      </c>
      <c r="I17" s="22">
        <v>0.43021178316409436</v>
      </c>
      <c r="J17" s="23">
        <v>-2.8845107052660532</v>
      </c>
      <c r="L17" s="10">
        <v>42551</v>
      </c>
      <c r="M17" s="11">
        <v>131.04698279352365</v>
      </c>
      <c r="N17" s="11">
        <v>5.9734737827117215</v>
      </c>
      <c r="O17" s="11">
        <v>5.6813278344863845</v>
      </c>
    </row>
    <row r="18" spans="2:15" ht="20.100000000000001" customHeight="1" x14ac:dyDescent="0.25">
      <c r="B18" s="10">
        <v>42735</v>
      </c>
      <c r="C18" s="11">
        <v>131.69402572414882</v>
      </c>
      <c r="D18" s="11">
        <v>5.5157632310189246</v>
      </c>
      <c r="E18" s="11">
        <v>4.7008106154542038</v>
      </c>
      <c r="G18" s="21">
        <v>42735</v>
      </c>
      <c r="H18" s="22">
        <v>122.66462187623065</v>
      </c>
      <c r="I18" s="22">
        <v>1.5790292299779487</v>
      </c>
      <c r="J18" s="23">
        <v>3.7433113350886762</v>
      </c>
      <c r="L18" s="10">
        <v>42735</v>
      </c>
      <c r="M18" s="11">
        <v>138.32661279042276</v>
      </c>
      <c r="N18" s="11">
        <v>3.0114447640124311</v>
      </c>
      <c r="O18" s="11">
        <v>-2.4096754976697148</v>
      </c>
    </row>
    <row r="19" spans="2:15" ht="20.100000000000001" customHeight="1" x14ac:dyDescent="0.25">
      <c r="B19" s="10">
        <v>42916</v>
      </c>
      <c r="C19" s="11">
        <v>135.72168595489907</v>
      </c>
      <c r="D19" s="11">
        <v>8.4511248268658186</v>
      </c>
      <c r="E19" s="11">
        <v>5.2327424484561513</v>
      </c>
      <c r="G19" s="21">
        <v>42916</v>
      </c>
      <c r="H19" s="22">
        <v>127.87487764563321</v>
      </c>
      <c r="I19" s="22">
        <v>2.571685888660328</v>
      </c>
      <c r="J19" s="23">
        <v>-1.6075925436501719</v>
      </c>
      <c r="L19" s="10">
        <v>42916</v>
      </c>
      <c r="M19" s="11">
        <v>136.53924136543861</v>
      </c>
      <c r="N19" s="11">
        <v>5.9120684549764198</v>
      </c>
      <c r="O19" s="11">
        <v>7.298513866744381</v>
      </c>
    </row>
    <row r="20" spans="2:15" ht="20.100000000000001" customHeight="1" x14ac:dyDescent="0.25">
      <c r="B20" s="10">
        <v>43100</v>
      </c>
      <c r="C20" s="11">
        <v>137.848675412479</v>
      </c>
      <c r="D20" s="11">
        <v>-1.9131132207623389</v>
      </c>
      <c r="E20" s="11">
        <v>-3.4265827806402367</v>
      </c>
      <c r="G20" s="21">
        <v>43100</v>
      </c>
      <c r="H20" s="22">
        <v>124.41100491511719</v>
      </c>
      <c r="I20" s="22">
        <v>0.209294959406643</v>
      </c>
      <c r="J20" s="23">
        <v>2.9993394927737076</v>
      </c>
      <c r="L20" s="10">
        <v>43100</v>
      </c>
      <c r="M20" s="11">
        <v>138.24314489729068</v>
      </c>
      <c r="N20" s="11">
        <v>1.8588414926167849</v>
      </c>
      <c r="O20" s="11">
        <v>0.60338944182195586</v>
      </c>
    </row>
    <row r="21" spans="2:15" ht="20.100000000000001" customHeight="1" x14ac:dyDescent="0.25">
      <c r="B21" s="10">
        <v>43281</v>
      </c>
      <c r="C21" s="11">
        <v>135.89739807136436</v>
      </c>
      <c r="D21" s="11">
        <v>3.3483686608664915</v>
      </c>
      <c r="E21" s="11">
        <v>4.8322920683125385</v>
      </c>
      <c r="G21" s="21">
        <v>43281</v>
      </c>
      <c r="H21" s="22">
        <v>122.54932414504201</v>
      </c>
      <c r="I21" s="22">
        <v>-0.74132823933660041</v>
      </c>
      <c r="J21" s="23">
        <v>0.76653777109791765</v>
      </c>
      <c r="L21" s="10">
        <v>43281</v>
      </c>
      <c r="M21" s="11">
        <v>141.26307925441756</v>
      </c>
      <c r="N21" s="11">
        <v>6.9410424705015306</v>
      </c>
      <c r="O21" s="11">
        <v>4.6548475917817775</v>
      </c>
    </row>
    <row r="22" spans="2:15" ht="20.100000000000001" customHeight="1" x14ac:dyDescent="0.25">
      <c r="B22" s="10">
        <v>43465</v>
      </c>
      <c r="C22" s="11">
        <v>141.05523408434607</v>
      </c>
      <c r="D22" s="11">
        <v>1.0249099772917669</v>
      </c>
      <c r="E22" s="11">
        <v>-2.669174274679551</v>
      </c>
      <c r="G22" s="21">
        <v>43465</v>
      </c>
      <c r="H22" s="22">
        <v>122.86467714719737</v>
      </c>
      <c r="I22" s="22">
        <v>1.6901813109713621</v>
      </c>
      <c r="J22" s="23">
        <v>1.4291762384742515</v>
      </c>
      <c r="L22" s="10">
        <v>43465</v>
      </c>
      <c r="M22" s="11">
        <v>138.93472517066277</v>
      </c>
      <c r="N22" s="11">
        <v>-2.2857946977668924</v>
      </c>
      <c r="O22" s="11">
        <v>-0.6482395892305709</v>
      </c>
    </row>
    <row r="23" spans="2:15" ht="20.100000000000001" customHeight="1" x14ac:dyDescent="0.25">
      <c r="B23" s="10">
        <v>43646</v>
      </c>
      <c r="C23" s="11">
        <v>139.6960754021793</v>
      </c>
      <c r="D23" s="11">
        <v>3.8732136000098674</v>
      </c>
      <c r="E23" s="11">
        <v>4.8838374110408171</v>
      </c>
      <c r="G23" s="21">
        <v>43646</v>
      </c>
      <c r="H23" s="22">
        <v>121.62740383937265</v>
      </c>
      <c r="I23" s="22">
        <v>1.0998761250410569</v>
      </c>
      <c r="J23" s="23">
        <v>2.128330027741296</v>
      </c>
      <c r="L23" s="10">
        <v>43646</v>
      </c>
      <c r="M23" s="11">
        <v>145.69513541960893</v>
      </c>
      <c r="N23" s="11">
        <v>2.2649419898416645</v>
      </c>
      <c r="O23" s="11">
        <v>-2.480260792288838</v>
      </c>
    </row>
    <row r="24" spans="2:15" ht="20.100000000000001" customHeight="1" x14ac:dyDescent="0.25">
      <c r="B24" s="10">
        <v>43830</v>
      </c>
      <c r="C24" s="11">
        <v>142.61623579229561</v>
      </c>
      <c r="D24" s="11">
        <v>-2.3278441296075658</v>
      </c>
      <c r="E24" s="11">
        <v>-4.3277451871938375</v>
      </c>
      <c r="G24" s="21">
        <v>43830</v>
      </c>
      <c r="H24" s="22">
        <v>120.25638952790123</v>
      </c>
      <c r="I24" s="22">
        <v>3.8621529663915104</v>
      </c>
      <c r="J24" s="23">
        <v>5.0462605110814112</v>
      </c>
      <c r="L24" s="10">
        <v>43830</v>
      </c>
      <c r="M24" s="11">
        <v>143.7425903361528</v>
      </c>
      <c r="N24" s="11">
        <v>-1.035041016203579</v>
      </c>
      <c r="O24" s="11">
        <v>0.30926162678036162</v>
      </c>
    </row>
    <row r="25" spans="2:15" ht="20.100000000000001" customHeight="1" x14ac:dyDescent="0.25">
      <c r="B25" s="10">
        <v>44012</v>
      </c>
      <c r="C25" s="11">
        <v>158.09308286884522</v>
      </c>
      <c r="D25" s="11">
        <v>33.057859697664</v>
      </c>
      <c r="E25" s="11">
        <v>20.031887216741744</v>
      </c>
      <c r="G25" s="21">
        <v>44012</v>
      </c>
      <c r="H25" s="22">
        <v>128.51662129509972</v>
      </c>
      <c r="I25" s="22">
        <v>25.538421448672221</v>
      </c>
      <c r="J25" s="23">
        <v>17.469609442844806</v>
      </c>
      <c r="L25" s="10">
        <v>44012</v>
      </c>
      <c r="M25" s="11">
        <v>142.19535269316188</v>
      </c>
      <c r="N25" s="11">
        <v>4.0715351224205119</v>
      </c>
      <c r="O25" s="11">
        <v>5.2039448225654068</v>
      </c>
    </row>
    <row r="26" spans="2:15" ht="20.100000000000001" customHeight="1" x14ac:dyDescent="0.25">
      <c r="B26" s="10">
        <v>44196</v>
      </c>
      <c r="C26" s="11">
        <v>161.006439379369</v>
      </c>
      <c r="D26" s="11">
        <v>3.424142262924291</v>
      </c>
      <c r="E26" s="11">
        <v>1.5527177449454206</v>
      </c>
      <c r="G26" s="21">
        <v>44196</v>
      </c>
      <c r="H26" s="22">
        <v>125.14109327443916</v>
      </c>
      <c r="I26" s="22">
        <v>5.6315927059313546</v>
      </c>
      <c r="J26" s="23">
        <v>8.4808757968495545</v>
      </c>
      <c r="L26" s="10">
        <v>44196</v>
      </c>
      <c r="M26" s="11">
        <v>150.67959583228955</v>
      </c>
      <c r="N26" s="11">
        <v>11.508658192865351</v>
      </c>
      <c r="O26" s="11">
        <v>5.229994097700474</v>
      </c>
    </row>
    <row r="27" spans="2:15" ht="20.100000000000001" customHeight="1" x14ac:dyDescent="0.25">
      <c r="B27" s="10">
        <v>44377</v>
      </c>
      <c r="C27" s="11">
        <v>177.83743901312209</v>
      </c>
      <c r="D27" s="11">
        <v>7.080478537696079</v>
      </c>
      <c r="E27" s="11">
        <v>-3.05389758159275</v>
      </c>
      <c r="G27" s="21">
        <v>44377</v>
      </c>
      <c r="H27" s="22">
        <v>118.69812627553272</v>
      </c>
      <c r="I27" s="22">
        <v>-1.252887282919398</v>
      </c>
      <c r="J27" s="23">
        <v>4.1071332029691776</v>
      </c>
      <c r="L27" s="10">
        <v>44377</v>
      </c>
      <c r="M27" s="11">
        <v>147.73891661582763</v>
      </c>
      <c r="N27" s="11">
        <v>2.5392101597945711</v>
      </c>
      <c r="O27" s="11">
        <v>4.5802087747595426</v>
      </c>
    </row>
    <row r="28" spans="2:15" ht="20.100000000000001" customHeight="1" x14ac:dyDescent="0.25">
      <c r="B28" s="10">
        <v>44561</v>
      </c>
      <c r="C28" s="11">
        <v>174.91958308286874</v>
      </c>
      <c r="D28" s="11">
        <v>-0.39973997180562232</v>
      </c>
      <c r="E28" s="11">
        <v>1.2617047004033175</v>
      </c>
      <c r="G28" s="21">
        <v>44561</v>
      </c>
      <c r="H28" s="22">
        <v>119.9305801884063</v>
      </c>
      <c r="I28" s="22">
        <v>3.4216407317643962</v>
      </c>
      <c r="J28" s="23">
        <v>2.3588391877759549</v>
      </c>
      <c r="L28" s="10">
        <v>44561</v>
      </c>
      <c r="M28" s="11">
        <v>144.62684067208193</v>
      </c>
      <c r="N28" s="11">
        <v>3.8326451541890925</v>
      </c>
      <c r="O28" s="11">
        <v>6.0669128437702513</v>
      </c>
    </row>
    <row r="29" spans="2:15" ht="20.100000000000001" customHeight="1" x14ac:dyDescent="0.25">
      <c r="B29" s="10">
        <v>44742</v>
      </c>
      <c r="C29" s="11">
        <v>152.3863583802586</v>
      </c>
      <c r="D29" s="11">
        <v>2.0749835056660721</v>
      </c>
      <c r="E29" s="11">
        <v>17.168713445119572</v>
      </c>
      <c r="G29" s="21">
        <v>44742</v>
      </c>
      <c r="H29" s="22">
        <v>120.43361966074922</v>
      </c>
      <c r="I29" s="22">
        <v>-0.86808589631814836</v>
      </c>
      <c r="J29" s="23">
        <v>-1.282150224065923</v>
      </c>
      <c r="L29" s="10">
        <v>44742</v>
      </c>
      <c r="M29" s="11">
        <v>144.92287585677798</v>
      </c>
      <c r="N29" s="11">
        <v>1.5244472987705784</v>
      </c>
      <c r="O29" s="11">
        <v>1.3170624512813585</v>
      </c>
    </row>
    <row r="30" spans="2:15" ht="20.100000000000001" customHeight="1" x14ac:dyDescent="0.25">
      <c r="C30" s="11"/>
      <c r="D30" s="11"/>
      <c r="E30" s="11"/>
      <c r="G30" s="17"/>
      <c r="H30" s="22"/>
      <c r="I30" s="22"/>
      <c r="J30" s="23"/>
      <c r="M30" s="11"/>
      <c r="N30" s="11"/>
      <c r="O30" s="11"/>
    </row>
    <row r="31" spans="2:15" ht="20.100000000000001" customHeight="1" x14ac:dyDescent="0.25">
      <c r="B31" t="s">
        <v>8</v>
      </c>
      <c r="C31" s="12">
        <v>21</v>
      </c>
      <c r="D31" s="12">
        <v>21</v>
      </c>
      <c r="E31" s="12">
        <v>21</v>
      </c>
      <c r="G31" s="24" t="s">
        <v>8</v>
      </c>
      <c r="H31" s="25">
        <v>16</v>
      </c>
      <c r="I31" s="25">
        <v>16</v>
      </c>
      <c r="J31" s="26">
        <v>16</v>
      </c>
      <c r="L31" t="s">
        <v>8</v>
      </c>
      <c r="M31" s="12">
        <v>27</v>
      </c>
      <c r="N31" s="12">
        <v>27</v>
      </c>
      <c r="O31" s="12">
        <v>27</v>
      </c>
    </row>
    <row r="32" spans="2:15" ht="20.100000000000001" customHeight="1" x14ac:dyDescent="0.25">
      <c r="C32" s="13"/>
      <c r="D32" s="13"/>
      <c r="E32" s="13"/>
      <c r="H32" s="13"/>
      <c r="I32" s="13"/>
      <c r="J32" s="13"/>
      <c r="M32" s="13"/>
      <c r="N32" s="13"/>
      <c r="O32" s="13"/>
    </row>
    <row r="33" ht="20.100000000000001" customHeight="1" x14ac:dyDescent="0.25"/>
  </sheetData>
  <mergeCells count="15">
    <mergeCell ref="C6:E6"/>
    <mergeCell ref="C7:C8"/>
    <mergeCell ref="D7:D8"/>
    <mergeCell ref="E7:E8"/>
    <mergeCell ref="D9:E9"/>
    <mergeCell ref="H6:J6"/>
    <mergeCell ref="H7:H8"/>
    <mergeCell ref="I7:I8"/>
    <mergeCell ref="J7:J8"/>
    <mergeCell ref="I9:J9"/>
    <mergeCell ref="M6:O6"/>
    <mergeCell ref="M7:M8"/>
    <mergeCell ref="N7:N8"/>
    <mergeCell ref="O7:O8"/>
    <mergeCell ref="N9:O9"/>
  </mergeCells>
  <hyperlinks>
    <hyperlink ref="A4" location="'List of contents'!A1" tooltip="Changes view to 'List of contents' sheet" display="'Back to 'List of contents'" xr:uid="{00000000-0004-0000-5D00-000000000000}"/>
  </hyperlinks>
  <pageMargins left="0.75" right="0.75" top="1" bottom="1" header="0.5" footer="0.5"/>
</worksheet>
</file>

<file path=xl/worksheets/sheet9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BB0139D-77D3-4147-B8B8-320490D9C6B2}">
  <dimension ref="A1:F33"/>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9" max="9" width="10.28515625" customWidth="1"/>
  </cols>
  <sheetData>
    <row r="1" spans="1:6" ht="20.25" x14ac:dyDescent="0.35">
      <c r="A1" s="4" t="s">
        <v>490</v>
      </c>
    </row>
    <row r="2" spans="1:6" ht="20.100000000000001" customHeight="1" x14ac:dyDescent="0.3">
      <c r="A2" s="5" t="s">
        <v>0</v>
      </c>
    </row>
    <row r="3" spans="1:6" ht="20.100000000000001" customHeight="1" x14ac:dyDescent="0.25">
      <c r="A3" s="2" t="s">
        <v>175</v>
      </c>
    </row>
    <row r="4" spans="1:6" ht="20.100000000000001" customHeight="1" x14ac:dyDescent="0.25">
      <c r="A4" s="3" t="s">
        <v>2</v>
      </c>
    </row>
    <row r="5" spans="1:6" ht="20.100000000000001" customHeight="1" x14ac:dyDescent="0.25"/>
    <row r="6" spans="1:6" ht="20.100000000000001" customHeight="1" x14ac:dyDescent="0.25">
      <c r="C6" s="70"/>
      <c r="D6" s="47"/>
      <c r="E6" s="47"/>
      <c r="F6" s="47"/>
    </row>
    <row r="7" spans="1:6" ht="24.95" customHeight="1" x14ac:dyDescent="0.25">
      <c r="C7" s="48" t="s">
        <v>29</v>
      </c>
      <c r="D7" s="48" t="s">
        <v>491</v>
      </c>
      <c r="E7" s="48" t="s">
        <v>492</v>
      </c>
      <c r="F7" s="48" t="s">
        <v>493</v>
      </c>
    </row>
    <row r="8" spans="1:6" ht="24.95" customHeight="1" x14ac:dyDescent="0.25">
      <c r="C8" s="49"/>
      <c r="D8" s="49"/>
      <c r="E8" s="49"/>
      <c r="F8" s="49"/>
    </row>
    <row r="9" spans="1:6" ht="20.100000000000001" customHeight="1" x14ac:dyDescent="0.25">
      <c r="C9" s="50" t="s">
        <v>7</v>
      </c>
      <c r="D9" s="47"/>
      <c r="E9" s="47"/>
      <c r="F9" s="51"/>
    </row>
    <row r="10" spans="1:6" ht="20.100000000000001" customHeight="1" x14ac:dyDescent="0.25">
      <c r="B10" s="10">
        <v>41274</v>
      </c>
      <c r="C10" s="11">
        <v>127.13881488892973</v>
      </c>
      <c r="D10" s="11">
        <v>127.13881488892973</v>
      </c>
      <c r="E10" s="11">
        <v>0</v>
      </c>
      <c r="F10" s="11">
        <v>0</v>
      </c>
    </row>
    <row r="11" spans="1:6" ht="20.100000000000001" customHeight="1" x14ac:dyDescent="0.25">
      <c r="B11" s="10">
        <v>41455</v>
      </c>
      <c r="C11" s="11">
        <v>125.36154285139327</v>
      </c>
      <c r="D11" s="11">
        <v>127.13881488892973</v>
      </c>
      <c r="E11" s="11">
        <v>1.9673707374166725</v>
      </c>
      <c r="F11" s="11">
        <v>-3.7446427749531352</v>
      </c>
    </row>
    <row r="12" spans="1:6" ht="20.100000000000001" customHeight="1" x14ac:dyDescent="0.25">
      <c r="B12" s="10">
        <v>41639</v>
      </c>
      <c r="C12" s="11">
        <v>126.70238595510659</v>
      </c>
      <c r="D12" s="11">
        <v>127.13881488892973</v>
      </c>
      <c r="E12" s="11">
        <v>11.519116429385909</v>
      </c>
      <c r="F12" s="11">
        <v>-11.955545363209046</v>
      </c>
    </row>
    <row r="13" spans="1:6" ht="20.100000000000001" customHeight="1" x14ac:dyDescent="0.25">
      <c r="B13" s="10">
        <v>41820</v>
      </c>
      <c r="C13" s="11">
        <v>128.38685510460706</v>
      </c>
      <c r="D13" s="11">
        <v>127.13881488892973</v>
      </c>
      <c r="E13" s="11">
        <v>15.709755758045468</v>
      </c>
      <c r="F13" s="11">
        <v>-14.461715542368133</v>
      </c>
    </row>
    <row r="14" spans="1:6" ht="20.100000000000001" customHeight="1" x14ac:dyDescent="0.25">
      <c r="B14" s="10">
        <v>42004</v>
      </c>
      <c r="C14" s="11">
        <v>130.56482835558739</v>
      </c>
      <c r="D14" s="11">
        <v>127.13881488892973</v>
      </c>
      <c r="E14" s="11">
        <v>17.494669417490321</v>
      </c>
      <c r="F14" s="11">
        <v>-14.068655950832657</v>
      </c>
    </row>
    <row r="15" spans="1:6" ht="20.100000000000001" customHeight="1" x14ac:dyDescent="0.25">
      <c r="B15" s="10">
        <v>42185</v>
      </c>
      <c r="C15" s="11">
        <v>125.04960429715111</v>
      </c>
      <c r="D15" s="11">
        <v>127.13881488892973</v>
      </c>
      <c r="E15" s="11">
        <v>18.707024842810341</v>
      </c>
      <c r="F15" s="11">
        <v>-20.796235434588965</v>
      </c>
    </row>
    <row r="16" spans="1:6" ht="20.100000000000001" customHeight="1" x14ac:dyDescent="0.25">
      <c r="B16" s="10">
        <v>42369</v>
      </c>
      <c r="C16" s="11">
        <v>127.99118360749233</v>
      </c>
      <c r="D16" s="11">
        <v>127.13881488892973</v>
      </c>
      <c r="E16" s="11">
        <v>22.065139944343628</v>
      </c>
      <c r="F16" s="11">
        <v>-21.212771225781026</v>
      </c>
    </row>
    <row r="17" spans="2:6" ht="20.100000000000001" customHeight="1" x14ac:dyDescent="0.25">
      <c r="B17" s="10">
        <v>42551</v>
      </c>
      <c r="C17" s="11">
        <v>129.56550483628379</v>
      </c>
      <c r="D17" s="11">
        <v>127.13881488892973</v>
      </c>
      <c r="E17" s="11">
        <v>18.805007808348353</v>
      </c>
      <c r="F17" s="11">
        <v>-16.37831786099429</v>
      </c>
    </row>
    <row r="18" spans="2:6" ht="20.100000000000001" customHeight="1" x14ac:dyDescent="0.25">
      <c r="B18" s="10">
        <v>42735</v>
      </c>
      <c r="C18" s="11">
        <v>132.03748002144852</v>
      </c>
      <c r="D18" s="11">
        <v>127.13881488892973</v>
      </c>
      <c r="E18" s="11">
        <v>25.36658395281</v>
      </c>
      <c r="F18" s="11">
        <v>-20.467918820291214</v>
      </c>
    </row>
    <row r="19" spans="2:6" ht="20.100000000000001" customHeight="1" x14ac:dyDescent="0.25">
      <c r="B19" s="10">
        <v>42916</v>
      </c>
      <c r="C19" s="11">
        <v>134.61850539248405</v>
      </c>
      <c r="D19" s="11">
        <v>127.13881488892973</v>
      </c>
      <c r="E19" s="11">
        <v>30.953647054244602</v>
      </c>
      <c r="F19" s="11">
        <v>-23.473956550690279</v>
      </c>
    </row>
    <row r="20" spans="2:6" ht="20.100000000000001" customHeight="1" x14ac:dyDescent="0.25">
      <c r="B20" s="10">
        <v>43100</v>
      </c>
      <c r="C20" s="11">
        <v>135.05523485920617</v>
      </c>
      <c r="D20" s="11">
        <v>127.13881488892973</v>
      </c>
      <c r="E20" s="11">
        <v>31.024750815398452</v>
      </c>
      <c r="F20" s="11">
        <v>-23.108330845122016</v>
      </c>
    </row>
    <row r="21" spans="2:6" ht="20.100000000000001" customHeight="1" x14ac:dyDescent="0.25">
      <c r="B21" s="10">
        <v>43281</v>
      </c>
      <c r="C21" s="11">
        <v>135.22897494431999</v>
      </c>
      <c r="D21" s="11">
        <v>127.13881488892973</v>
      </c>
      <c r="E21" s="11">
        <v>32.442696413626734</v>
      </c>
      <c r="F21" s="11">
        <v>-24.352536358236478</v>
      </c>
    </row>
    <row r="22" spans="2:6" ht="20.100000000000001" customHeight="1" x14ac:dyDescent="0.25">
      <c r="B22" s="10">
        <v>43465</v>
      </c>
      <c r="C22" s="11">
        <v>135.18355369008191</v>
      </c>
      <c r="D22" s="11">
        <v>127.13881488892973</v>
      </c>
      <c r="E22" s="11">
        <v>31.624808615612601</v>
      </c>
      <c r="F22" s="11">
        <v>-23.580069814460423</v>
      </c>
    </row>
    <row r="23" spans="2:6" ht="20.100000000000001" customHeight="1" x14ac:dyDescent="0.25">
      <c r="B23" s="10">
        <v>43646</v>
      </c>
      <c r="C23" s="11">
        <v>137.57925704749044</v>
      </c>
      <c r="D23" s="11">
        <v>127.13881488892973</v>
      </c>
      <c r="E23" s="11">
        <v>28.59516379352258</v>
      </c>
      <c r="F23" s="11">
        <v>-18.154721634961867</v>
      </c>
    </row>
    <row r="24" spans="2:6" ht="20.100000000000001" customHeight="1" x14ac:dyDescent="0.25">
      <c r="B24" s="10">
        <v>43830</v>
      </c>
      <c r="C24" s="11">
        <v>136.3736496668561</v>
      </c>
      <c r="D24" s="11">
        <v>127.13881488892973</v>
      </c>
      <c r="E24" s="11">
        <v>27.878730632886032</v>
      </c>
      <c r="F24" s="11">
        <v>-18.643895854959666</v>
      </c>
    </row>
    <row r="25" spans="2:6" ht="20.100000000000001" customHeight="1" x14ac:dyDescent="0.25">
      <c r="B25" s="10">
        <v>44012</v>
      </c>
      <c r="C25" s="11">
        <v>141.89582886016382</v>
      </c>
      <c r="D25" s="11">
        <v>127.13881488892973</v>
      </c>
      <c r="E25" s="11">
        <v>53.163271153057721</v>
      </c>
      <c r="F25" s="11">
        <v>-38.406257181823634</v>
      </c>
    </row>
    <row r="26" spans="2:6" ht="20.100000000000001" customHeight="1" x14ac:dyDescent="0.25">
      <c r="B26" s="10">
        <v>44196</v>
      </c>
      <c r="C26" s="11">
        <v>145.56974482185686</v>
      </c>
      <c r="D26" s="11">
        <v>127.13881488892973</v>
      </c>
      <c r="E26" s="11">
        <v>46.518308905570727</v>
      </c>
      <c r="F26" s="11">
        <v>-28.087378972643599</v>
      </c>
    </row>
    <row r="27" spans="2:6" ht="20.100000000000001" customHeight="1" x14ac:dyDescent="0.25">
      <c r="B27" s="10">
        <v>44377</v>
      </c>
      <c r="C27" s="11">
        <v>146.88532231799755</v>
      </c>
      <c r="D27" s="11">
        <v>127.13881488892973</v>
      </c>
      <c r="E27" s="11">
        <v>43.732855539546726</v>
      </c>
      <c r="F27" s="11">
        <v>-23.986348110478907</v>
      </c>
    </row>
    <row r="28" spans="2:6" ht="20.100000000000001" customHeight="1" x14ac:dyDescent="0.25">
      <c r="B28" s="10">
        <v>44561</v>
      </c>
      <c r="C28" s="11">
        <v>144.39981303474084</v>
      </c>
      <c r="D28" s="11">
        <v>127.13881488892973</v>
      </c>
      <c r="E28" s="11">
        <v>45.0393778142899</v>
      </c>
      <c r="F28" s="11">
        <v>-27.778379668478784</v>
      </c>
    </row>
    <row r="29" spans="2:6" ht="20.100000000000001" customHeight="1" x14ac:dyDescent="0.25">
      <c r="B29" s="10">
        <v>44742</v>
      </c>
      <c r="C29" s="11">
        <v>140.36395838866918</v>
      </c>
      <c r="D29" s="11">
        <v>127.13881488892973</v>
      </c>
      <c r="E29" s="11">
        <v>38.264196707599758</v>
      </c>
      <c r="F29" s="11">
        <v>-25.039053207860313</v>
      </c>
    </row>
    <row r="30" spans="2:6" ht="20.100000000000001" customHeight="1" x14ac:dyDescent="0.25">
      <c r="C30" s="11"/>
      <c r="D30" s="11"/>
      <c r="E30" s="11"/>
      <c r="F30" s="11"/>
    </row>
    <row r="31" spans="2:6" ht="20.100000000000001" customHeight="1" x14ac:dyDescent="0.25">
      <c r="B31" t="s">
        <v>8</v>
      </c>
      <c r="C31" s="12">
        <v>47</v>
      </c>
      <c r="D31" s="12">
        <v>47</v>
      </c>
      <c r="E31" s="12">
        <v>47</v>
      </c>
      <c r="F31" s="12">
        <v>47</v>
      </c>
    </row>
    <row r="32" spans="2:6" ht="20.100000000000001" customHeight="1" x14ac:dyDescent="0.25">
      <c r="C32" s="13"/>
      <c r="D32" s="13"/>
      <c r="E32" s="13"/>
      <c r="F32" s="13"/>
    </row>
    <row r="33" ht="20.100000000000001" customHeight="1" x14ac:dyDescent="0.25"/>
  </sheetData>
  <mergeCells count="6">
    <mergeCell ref="C9:F9"/>
    <mergeCell ref="C6:F6"/>
    <mergeCell ref="C7:C8"/>
    <mergeCell ref="D7:D8"/>
    <mergeCell ref="E7:E8"/>
    <mergeCell ref="F7:F8"/>
  </mergeCells>
  <hyperlinks>
    <hyperlink ref="A4" location="'List of contents'!A1" tooltip="Changes view to 'List of contents' sheet" display="'Back to 'List of contents'" xr:uid="{00000000-0004-0000-5E00-000000000000}"/>
  </hyperlinks>
  <pageMargins left="0.75" right="0.75" top="1" bottom="1" header="0.5" footer="0.5"/>
</worksheet>
</file>

<file path=xl/worksheets/sheet9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7AD20D-407E-44F7-B032-8AB712E4405F}">
  <dimension ref="A1:R33"/>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7" width="10.28515625" customWidth="1"/>
    <col min="8" max="8" width="15.85546875" customWidth="1"/>
    <col min="9" max="13" width="10.28515625" customWidth="1"/>
    <col min="14" max="14" width="15.85546875" customWidth="1"/>
    <col min="15" max="18" width="10.28515625" customWidth="1"/>
  </cols>
  <sheetData>
    <row r="1" spans="1:18" ht="20.25" x14ac:dyDescent="0.35">
      <c r="A1" s="4" t="s">
        <v>494</v>
      </c>
    </row>
    <row r="2" spans="1:18" ht="20.100000000000001" customHeight="1" x14ac:dyDescent="0.3">
      <c r="A2" s="5" t="s">
        <v>331</v>
      </c>
    </row>
    <row r="3" spans="1:18" ht="20.100000000000001" customHeight="1" x14ac:dyDescent="0.25">
      <c r="A3" s="2" t="s">
        <v>489</v>
      </c>
    </row>
    <row r="4" spans="1:18" ht="20.100000000000001" customHeight="1" x14ac:dyDescent="0.25">
      <c r="A4" s="3" t="s">
        <v>2</v>
      </c>
    </row>
    <row r="5" spans="1:18" ht="20.100000000000001" customHeight="1" x14ac:dyDescent="0.25"/>
    <row r="6" spans="1:18" ht="20.100000000000001" customHeight="1" x14ac:dyDescent="0.25">
      <c r="C6" s="46" t="s">
        <v>14</v>
      </c>
      <c r="D6" s="47"/>
      <c r="E6" s="47"/>
      <c r="F6" s="47"/>
      <c r="H6" s="14"/>
      <c r="I6" s="52" t="s">
        <v>15</v>
      </c>
      <c r="J6" s="53"/>
      <c r="K6" s="53"/>
      <c r="L6" s="53"/>
      <c r="O6" s="46" t="s">
        <v>16</v>
      </c>
      <c r="P6" s="47"/>
      <c r="Q6" s="47"/>
      <c r="R6" s="47"/>
    </row>
    <row r="7" spans="1:18" ht="24.95" customHeight="1" x14ac:dyDescent="0.25">
      <c r="C7" s="48" t="s">
        <v>29</v>
      </c>
      <c r="D7" s="48" t="s">
        <v>491</v>
      </c>
      <c r="E7" s="48" t="s">
        <v>492</v>
      </c>
      <c r="F7" s="48" t="s">
        <v>493</v>
      </c>
      <c r="H7" s="17"/>
      <c r="I7" s="54" t="s">
        <v>29</v>
      </c>
      <c r="J7" s="54" t="s">
        <v>491</v>
      </c>
      <c r="K7" s="54" t="s">
        <v>492</v>
      </c>
      <c r="L7" s="54" t="s">
        <v>493</v>
      </c>
      <c r="O7" s="48" t="s">
        <v>29</v>
      </c>
      <c r="P7" s="48" t="s">
        <v>491</v>
      </c>
      <c r="Q7" s="48" t="s">
        <v>492</v>
      </c>
      <c r="R7" s="48" t="s">
        <v>493</v>
      </c>
    </row>
    <row r="8" spans="1:18" ht="24.95" customHeight="1" x14ac:dyDescent="0.25">
      <c r="C8" s="49"/>
      <c r="D8" s="49"/>
      <c r="E8" s="49"/>
      <c r="F8" s="49"/>
      <c r="H8" s="17"/>
      <c r="I8" s="55"/>
      <c r="J8" s="55"/>
      <c r="K8" s="55"/>
      <c r="L8" s="55"/>
      <c r="O8" s="49"/>
      <c r="P8" s="49"/>
      <c r="Q8" s="49"/>
      <c r="R8" s="49"/>
    </row>
    <row r="9" spans="1:18" ht="20.100000000000001" customHeight="1" x14ac:dyDescent="0.25">
      <c r="C9" s="50" t="s">
        <v>7</v>
      </c>
      <c r="D9" s="47"/>
      <c r="E9" s="47"/>
      <c r="F9" s="51"/>
      <c r="H9" s="17"/>
      <c r="I9" s="56" t="s">
        <v>7</v>
      </c>
      <c r="J9" s="57"/>
      <c r="K9" s="57"/>
      <c r="L9" s="58"/>
      <c r="O9" s="50" t="s">
        <v>7</v>
      </c>
      <c r="P9" s="47"/>
      <c r="Q9" s="47"/>
      <c r="R9" s="51"/>
    </row>
    <row r="10" spans="1:18" ht="20.100000000000001" customHeight="1" x14ac:dyDescent="0.25">
      <c r="B10" s="10">
        <v>41274</v>
      </c>
      <c r="C10" s="11">
        <v>110.3873185196943</v>
      </c>
      <c r="D10" s="11">
        <v>110.3873185196943</v>
      </c>
      <c r="E10" s="11">
        <v>0</v>
      </c>
      <c r="F10" s="11">
        <v>0</v>
      </c>
      <c r="H10" s="21">
        <v>41274</v>
      </c>
      <c r="I10" s="22">
        <v>114.19338332482467</v>
      </c>
      <c r="J10" s="22">
        <v>114.19338332482467</v>
      </c>
      <c r="K10" s="22">
        <v>0</v>
      </c>
      <c r="L10" s="23">
        <v>0</v>
      </c>
      <c r="N10" s="10">
        <v>41274</v>
      </c>
      <c r="O10" s="11">
        <v>151.51385593954745</v>
      </c>
      <c r="P10" s="11">
        <v>151.51385593954745</v>
      </c>
      <c r="Q10" s="11">
        <v>0</v>
      </c>
      <c r="R10" s="11">
        <v>0</v>
      </c>
    </row>
    <row r="11" spans="1:18" ht="20.100000000000001" customHeight="1" x14ac:dyDescent="0.25">
      <c r="B11" s="10">
        <v>41455</v>
      </c>
      <c r="C11" s="11">
        <v>104.27383543785646</v>
      </c>
      <c r="D11" s="11">
        <v>110.3873185196943</v>
      </c>
      <c r="E11" s="11">
        <v>-0.18825603283912615</v>
      </c>
      <c r="F11" s="11">
        <v>-5.9252270489987158</v>
      </c>
      <c r="H11" s="21">
        <v>41455</v>
      </c>
      <c r="I11" s="22">
        <v>119.14047745204537</v>
      </c>
      <c r="J11" s="22">
        <v>114.19338332482467</v>
      </c>
      <c r="K11" s="22">
        <v>7.0805950077212456</v>
      </c>
      <c r="L11" s="23">
        <v>-2.1335008805005371</v>
      </c>
      <c r="N11" s="10">
        <v>41455</v>
      </c>
      <c r="O11" s="11">
        <v>146.96141309359311</v>
      </c>
      <c r="P11" s="11">
        <v>151.51385593954745</v>
      </c>
      <c r="Q11" s="11">
        <v>-4.5410295981739202</v>
      </c>
      <c r="R11" s="11">
        <v>-1.1413247780425628E-2</v>
      </c>
    </row>
    <row r="12" spans="1:18" ht="20.100000000000001" customHeight="1" x14ac:dyDescent="0.25">
      <c r="B12" s="10">
        <v>41639</v>
      </c>
      <c r="C12" s="11">
        <v>110.94965596833235</v>
      </c>
      <c r="D12" s="11">
        <v>110.3873185196943</v>
      </c>
      <c r="E12" s="11">
        <v>9.0420282947877961</v>
      </c>
      <c r="F12" s="11">
        <v>-8.4796908461497491</v>
      </c>
      <c r="H12" s="21">
        <v>41639</v>
      </c>
      <c r="I12" s="22">
        <v>118.02475480055909</v>
      </c>
      <c r="J12" s="22">
        <v>114.19338332482467</v>
      </c>
      <c r="K12" s="22">
        <v>19.398669344359192</v>
      </c>
      <c r="L12" s="23">
        <v>-15.567297868624763</v>
      </c>
      <c r="N12" s="10">
        <v>41639</v>
      </c>
      <c r="O12" s="11">
        <v>144.95657608817157</v>
      </c>
      <c r="P12" s="11">
        <v>151.51385593954745</v>
      </c>
      <c r="Q12" s="11">
        <v>-1.3907324857231094</v>
      </c>
      <c r="R12" s="11">
        <v>-5.1665473656527716</v>
      </c>
    </row>
    <row r="13" spans="1:18" ht="20.100000000000001" customHeight="1" x14ac:dyDescent="0.25">
      <c r="B13" s="10">
        <v>41820</v>
      </c>
      <c r="C13" s="11">
        <v>116.1991378177232</v>
      </c>
      <c r="D13" s="11">
        <v>110.3873185196943</v>
      </c>
      <c r="E13" s="11">
        <v>11.181908260439775</v>
      </c>
      <c r="F13" s="11">
        <v>-5.3700889624108807</v>
      </c>
      <c r="H13" s="21">
        <v>41820</v>
      </c>
      <c r="I13" s="22">
        <v>125.34920152996811</v>
      </c>
      <c r="J13" s="22">
        <v>114.19338332482467</v>
      </c>
      <c r="K13" s="22">
        <v>28.373129692299948</v>
      </c>
      <c r="L13" s="23">
        <v>-17.217311487156501</v>
      </c>
      <c r="N13" s="10">
        <v>41820</v>
      </c>
      <c r="O13" s="11">
        <v>138.49032780497228</v>
      </c>
      <c r="P13" s="11">
        <v>151.51385593954745</v>
      </c>
      <c r="Q13" s="11">
        <v>0.1621962356756366</v>
      </c>
      <c r="R13" s="11">
        <v>-13.18572437025081</v>
      </c>
    </row>
    <row r="14" spans="1:18" ht="20.100000000000001" customHeight="1" x14ac:dyDescent="0.25">
      <c r="B14" s="10">
        <v>42004</v>
      </c>
      <c r="C14" s="11">
        <v>128.63653819592315</v>
      </c>
      <c r="D14" s="11">
        <v>110.3873185196943</v>
      </c>
      <c r="E14" s="11">
        <v>13.792466949055564</v>
      </c>
      <c r="F14" s="11">
        <v>4.4567527271732832</v>
      </c>
      <c r="H14" s="21">
        <v>42004</v>
      </c>
      <c r="I14" s="22">
        <v>127.33286586912349</v>
      </c>
      <c r="J14" s="22">
        <v>114.19338332482467</v>
      </c>
      <c r="K14" s="22">
        <v>36.921548442329836</v>
      </c>
      <c r="L14" s="23">
        <v>-23.782065898031007</v>
      </c>
      <c r="N14" s="10">
        <v>42004</v>
      </c>
      <c r="O14" s="11">
        <v>134.12653392553744</v>
      </c>
      <c r="P14" s="11">
        <v>151.51385593954745</v>
      </c>
      <c r="Q14" s="11">
        <v>-3.1952273191924392</v>
      </c>
      <c r="R14" s="11">
        <v>-14.192094694817571</v>
      </c>
    </row>
    <row r="15" spans="1:18" ht="20.100000000000001" customHeight="1" x14ac:dyDescent="0.25">
      <c r="B15" s="10">
        <v>42185</v>
      </c>
      <c r="C15" s="11">
        <v>122.4864944006474</v>
      </c>
      <c r="D15" s="11">
        <v>110.3873185196943</v>
      </c>
      <c r="E15" s="11">
        <v>21.594730926399269</v>
      </c>
      <c r="F15" s="11">
        <v>-9.4955550454461708</v>
      </c>
      <c r="H15" s="21">
        <v>42185</v>
      </c>
      <c r="I15" s="22">
        <v>118.87926587846071</v>
      </c>
      <c r="J15" s="22">
        <v>114.19338332482467</v>
      </c>
      <c r="K15" s="22">
        <v>27.081415359504305</v>
      </c>
      <c r="L15" s="23">
        <v>-22.395532805868257</v>
      </c>
      <c r="N15" s="10">
        <v>42185</v>
      </c>
      <c r="O15" s="11">
        <v>130.727189854491</v>
      </c>
      <c r="P15" s="11">
        <v>151.51385593954745</v>
      </c>
      <c r="Q15" s="11">
        <v>-0.70288109668098286</v>
      </c>
      <c r="R15" s="11">
        <v>-20.08378498837547</v>
      </c>
    </row>
    <row r="16" spans="1:18" ht="20.100000000000001" customHeight="1" x14ac:dyDescent="0.25">
      <c r="B16" s="10">
        <v>42369</v>
      </c>
      <c r="C16" s="11">
        <v>131.36801970008946</v>
      </c>
      <c r="D16" s="11">
        <v>110.3873185196943</v>
      </c>
      <c r="E16" s="11">
        <v>32.561024093442825</v>
      </c>
      <c r="F16" s="11">
        <v>-11.580322913047667</v>
      </c>
      <c r="H16" s="21">
        <v>42369</v>
      </c>
      <c r="I16" s="22">
        <v>120.82134052533398</v>
      </c>
      <c r="J16" s="22">
        <v>114.19338332482467</v>
      </c>
      <c r="K16" s="22">
        <v>27.716404162479826</v>
      </c>
      <c r="L16" s="23">
        <v>-21.088446961970511</v>
      </c>
      <c r="N16" s="10">
        <v>42369</v>
      </c>
      <c r="O16" s="11">
        <v>130.77945205891808</v>
      </c>
      <c r="P16" s="11">
        <v>151.51385593954745</v>
      </c>
      <c r="Q16" s="11">
        <v>-1.9316178711553305</v>
      </c>
      <c r="R16" s="11">
        <v>-18.80278600947404</v>
      </c>
    </row>
    <row r="17" spans="2:18" ht="20.100000000000001" customHeight="1" x14ac:dyDescent="0.25">
      <c r="B17" s="10">
        <v>42551</v>
      </c>
      <c r="C17" s="11">
        <v>131.71471785805244</v>
      </c>
      <c r="D17" s="11">
        <v>110.3873185196943</v>
      </c>
      <c r="E17" s="11">
        <v>23.20727229753906</v>
      </c>
      <c r="F17" s="11">
        <v>-1.8798729591809256</v>
      </c>
      <c r="H17" s="21">
        <v>42551</v>
      </c>
      <c r="I17" s="22">
        <v>124.82857981714797</v>
      </c>
      <c r="J17" s="22">
        <v>114.19338332482467</v>
      </c>
      <c r="K17" s="22">
        <v>22.511861972943002</v>
      </c>
      <c r="L17" s="23">
        <v>-11.8766654806197</v>
      </c>
      <c r="N17" s="10">
        <v>42551</v>
      </c>
      <c r="O17" s="11">
        <v>131.22910370385478</v>
      </c>
      <c r="P17" s="11">
        <v>151.51385593954745</v>
      </c>
      <c r="Q17" s="11">
        <v>1.0819970173299867</v>
      </c>
      <c r="R17" s="11">
        <v>-21.366749253022665</v>
      </c>
    </row>
    <row r="18" spans="2:18" ht="20.100000000000001" customHeight="1" x14ac:dyDescent="0.25">
      <c r="B18" s="10">
        <v>42735</v>
      </c>
      <c r="C18" s="11">
        <v>132.59692703112748</v>
      </c>
      <c r="D18" s="11">
        <v>110.3873185196943</v>
      </c>
      <c r="E18" s="11">
        <v>39.3997173682259</v>
      </c>
      <c r="F18" s="11">
        <v>-17.190108856792726</v>
      </c>
      <c r="H18" s="21">
        <v>42735</v>
      </c>
      <c r="I18" s="22">
        <v>121.50766132485997</v>
      </c>
      <c r="J18" s="22">
        <v>114.19338332482467</v>
      </c>
      <c r="K18" s="22">
        <v>25.114989819277643</v>
      </c>
      <c r="L18" s="23">
        <v>-17.800711819242341</v>
      </c>
      <c r="N18" s="10">
        <v>42735</v>
      </c>
      <c r="O18" s="11">
        <v>138.44297201795484</v>
      </c>
      <c r="P18" s="11">
        <v>151.51385593954745</v>
      </c>
      <c r="Q18" s="11">
        <v>1.731453606170724</v>
      </c>
      <c r="R18" s="11">
        <v>-14.802337527763335</v>
      </c>
    </row>
    <row r="19" spans="2:18" ht="20.100000000000001" customHeight="1" x14ac:dyDescent="0.25">
      <c r="B19" s="10">
        <v>42916</v>
      </c>
      <c r="C19" s="11">
        <v>136.51281885571154</v>
      </c>
      <c r="D19" s="11">
        <v>110.3873185196943</v>
      </c>
      <c r="E19" s="11">
        <v>53.470550557236791</v>
      </c>
      <c r="F19" s="11">
        <v>-27.345050221219552</v>
      </c>
      <c r="H19" s="21">
        <v>42916</v>
      </c>
      <c r="I19" s="22">
        <v>129.30257876006803</v>
      </c>
      <c r="J19" s="22">
        <v>114.19338332482467</v>
      </c>
      <c r="K19" s="22">
        <v>25.339804042207664</v>
      </c>
      <c r="L19" s="23">
        <v>-10.230608606964299</v>
      </c>
      <c r="N19" s="10">
        <v>42916</v>
      </c>
      <c r="O19" s="11">
        <v>136.58383639494156</v>
      </c>
      <c r="P19" s="11">
        <v>151.51385593954745</v>
      </c>
      <c r="Q19" s="11">
        <v>4.2543456908169368</v>
      </c>
      <c r="R19" s="11">
        <v>-19.184365235422835</v>
      </c>
    </row>
    <row r="20" spans="2:18" ht="20.100000000000001" customHeight="1" x14ac:dyDescent="0.25">
      <c r="B20" s="10">
        <v>43100</v>
      </c>
      <c r="C20" s="11">
        <v>138.91880798845247</v>
      </c>
      <c r="D20" s="11">
        <v>110.3873185196943</v>
      </c>
      <c r="E20" s="11">
        <v>53.432554195879568</v>
      </c>
      <c r="F20" s="11">
        <v>-24.901064727121401</v>
      </c>
      <c r="H20" s="21">
        <v>43100</v>
      </c>
      <c r="I20" s="22">
        <v>125.57112972844155</v>
      </c>
      <c r="J20" s="22">
        <v>114.19338332482467</v>
      </c>
      <c r="K20" s="22">
        <v>24.157822301448149</v>
      </c>
      <c r="L20" s="23">
        <v>-12.780075897831267</v>
      </c>
      <c r="N20" s="10">
        <v>43100</v>
      </c>
      <c r="O20" s="11">
        <v>138.45637003210351</v>
      </c>
      <c r="P20" s="11">
        <v>151.51385593954745</v>
      </c>
      <c r="Q20" s="11">
        <v>3.8994818541322975</v>
      </c>
      <c r="R20" s="11">
        <v>-16.956967761576244</v>
      </c>
    </row>
    <row r="21" spans="2:18" ht="20.100000000000001" customHeight="1" x14ac:dyDescent="0.25">
      <c r="B21" s="10">
        <v>43281</v>
      </c>
      <c r="C21" s="11">
        <v>136.57710128361032</v>
      </c>
      <c r="D21" s="11">
        <v>110.3873185196943</v>
      </c>
      <c r="E21" s="11">
        <v>51.962816925606141</v>
      </c>
      <c r="F21" s="11">
        <v>-25.773034161690127</v>
      </c>
      <c r="H21" s="21">
        <v>43281</v>
      </c>
      <c r="I21" s="22">
        <v>122.2556497811143</v>
      </c>
      <c r="J21" s="22">
        <v>114.19338332482467</v>
      </c>
      <c r="K21" s="22">
        <v>18.655874947054809</v>
      </c>
      <c r="L21" s="23">
        <v>-10.593608490765174</v>
      </c>
      <c r="N21" s="10">
        <v>43281</v>
      </c>
      <c r="O21" s="11">
        <v>141.83198217264444</v>
      </c>
      <c r="P21" s="11">
        <v>151.51385593954745</v>
      </c>
      <c r="Q21" s="11">
        <v>11.479375149832979</v>
      </c>
      <c r="R21" s="11">
        <v>-21.161248916735989</v>
      </c>
    </row>
    <row r="22" spans="2:18" ht="20.100000000000001" customHeight="1" x14ac:dyDescent="0.25">
      <c r="B22" s="10">
        <v>43465</v>
      </c>
      <c r="C22" s="11">
        <v>142.23715940410656</v>
      </c>
      <c r="D22" s="11">
        <v>110.3873185196943</v>
      </c>
      <c r="E22" s="11">
        <v>58.039605208815182</v>
      </c>
      <c r="F22" s="11">
        <v>-26.189764324402923</v>
      </c>
      <c r="H22" s="21">
        <v>43465</v>
      </c>
      <c r="I22" s="22">
        <v>121.70692682458993</v>
      </c>
      <c r="J22" s="22">
        <v>114.19338332482467</v>
      </c>
      <c r="K22" s="22">
        <v>20.059546314701272</v>
      </c>
      <c r="L22" s="23">
        <v>-12.54600281493601</v>
      </c>
      <c r="N22" s="10">
        <v>43465</v>
      </c>
      <c r="O22" s="11">
        <v>139.23221707420015</v>
      </c>
      <c r="P22" s="11">
        <v>151.51385593954745</v>
      </c>
      <c r="Q22" s="11">
        <v>4.7233128747648383</v>
      </c>
      <c r="R22" s="11">
        <v>-17.004951740112141</v>
      </c>
    </row>
    <row r="23" spans="2:18" ht="20.100000000000001" customHeight="1" x14ac:dyDescent="0.25">
      <c r="B23" s="10">
        <v>43646</v>
      </c>
      <c r="C23" s="11">
        <v>140.04991520175528</v>
      </c>
      <c r="D23" s="11">
        <v>110.3873185196943</v>
      </c>
      <c r="E23" s="11">
        <v>53.71934970923845</v>
      </c>
      <c r="F23" s="11">
        <v>-24.056753027177471</v>
      </c>
      <c r="H23" s="21">
        <v>43646</v>
      </c>
      <c r="I23" s="22">
        <v>120.45602447121171</v>
      </c>
      <c r="J23" s="22">
        <v>114.19338332482467</v>
      </c>
      <c r="K23" s="22">
        <v>15.842620798799164</v>
      </c>
      <c r="L23" s="23">
        <v>-9.5799796524121241</v>
      </c>
      <c r="N23" s="10">
        <v>43646</v>
      </c>
      <c r="O23" s="11">
        <v>146.5098158167963</v>
      </c>
      <c r="P23" s="11">
        <v>151.51385593954745</v>
      </c>
      <c r="Q23" s="11">
        <v>4.1411222602792117</v>
      </c>
      <c r="R23" s="11">
        <v>-9.1451623830303603</v>
      </c>
    </row>
    <row r="24" spans="2:18" ht="20.100000000000001" customHeight="1" x14ac:dyDescent="0.25">
      <c r="B24" s="10">
        <v>43830</v>
      </c>
      <c r="C24" s="11">
        <v>142.56175999726946</v>
      </c>
      <c r="D24" s="11">
        <v>110.3873185196943</v>
      </c>
      <c r="E24" s="11">
        <v>53.777364555513849</v>
      </c>
      <c r="F24" s="11">
        <v>-21.602923077938691</v>
      </c>
      <c r="H24" s="21">
        <v>43830</v>
      </c>
      <c r="I24" s="22">
        <v>118.33615516874616</v>
      </c>
      <c r="J24" s="22">
        <v>114.19338332482467</v>
      </c>
      <c r="K24" s="22">
        <v>19.439377584161022</v>
      </c>
      <c r="L24" s="23">
        <v>-15.296605740239528</v>
      </c>
      <c r="N24" s="10">
        <v>43830</v>
      </c>
      <c r="O24" s="11">
        <v>144.39623530989797</v>
      </c>
      <c r="P24" s="11">
        <v>151.51385593954745</v>
      </c>
      <c r="Q24" s="11">
        <v>-0.48711205501447441</v>
      </c>
      <c r="R24" s="11">
        <v>-6.6305085746350052</v>
      </c>
    </row>
    <row r="25" spans="2:18" ht="20.100000000000001" customHeight="1" x14ac:dyDescent="0.25">
      <c r="B25" s="10">
        <v>44012</v>
      </c>
      <c r="C25" s="11">
        <v>159.10610273146872</v>
      </c>
      <c r="D25" s="11">
        <v>110.3873185196943</v>
      </c>
      <c r="E25" s="11">
        <v>110.05902841544234</v>
      </c>
      <c r="F25" s="11">
        <v>-61.340244203667922</v>
      </c>
      <c r="H25" s="21">
        <v>44012</v>
      </c>
      <c r="I25" s="22">
        <v>125.99911926121479</v>
      </c>
      <c r="J25" s="22">
        <v>114.19338332482467</v>
      </c>
      <c r="K25" s="22">
        <v>50.072967690406202</v>
      </c>
      <c r="L25" s="23">
        <v>-38.26723175401608</v>
      </c>
      <c r="N25" s="10">
        <v>44012</v>
      </c>
      <c r="O25" s="11">
        <v>142.07065138385883</v>
      </c>
      <c r="P25" s="11">
        <v>151.51385593954745</v>
      </c>
      <c r="Q25" s="11">
        <v>4.1127049424352142</v>
      </c>
      <c r="R25" s="11">
        <v>-13.555909498123839</v>
      </c>
    </row>
    <row r="26" spans="2:18" ht="20.100000000000001" customHeight="1" x14ac:dyDescent="0.25">
      <c r="B26" s="10">
        <v>44196</v>
      </c>
      <c r="C26" s="11">
        <v>162.52146449226089</v>
      </c>
      <c r="D26" s="11">
        <v>110.3873185196943</v>
      </c>
      <c r="E26" s="11">
        <v>96.282817006426612</v>
      </c>
      <c r="F26" s="11">
        <v>-44.148671033860026</v>
      </c>
      <c r="H26" s="21">
        <v>44196</v>
      </c>
      <c r="I26" s="22">
        <v>123.23029977819688</v>
      </c>
      <c r="J26" s="22">
        <v>114.19338332482467</v>
      </c>
      <c r="K26" s="22">
        <v>32.313332165849474</v>
      </c>
      <c r="L26" s="23">
        <v>-23.276415712477259</v>
      </c>
      <c r="N26" s="10">
        <v>44196</v>
      </c>
      <c r="O26" s="11">
        <v>151.39119381169502</v>
      </c>
      <c r="P26" s="11">
        <v>151.51385593954745</v>
      </c>
      <c r="Q26" s="11">
        <v>8.2849016342597199</v>
      </c>
      <c r="R26" s="11">
        <v>-8.4075637621121562</v>
      </c>
    </row>
    <row r="27" spans="2:18" ht="20.100000000000001" customHeight="1" x14ac:dyDescent="0.25">
      <c r="B27" s="10">
        <v>44377</v>
      </c>
      <c r="C27" s="11">
        <v>179.83238437062968</v>
      </c>
      <c r="D27" s="11">
        <v>110.3873185196943</v>
      </c>
      <c r="E27" s="11">
        <v>103.96043268841863</v>
      </c>
      <c r="F27" s="11">
        <v>-34.515366837483256</v>
      </c>
      <c r="H27" s="21">
        <v>44377</v>
      </c>
      <c r="I27" s="22">
        <v>118.34629611227039</v>
      </c>
      <c r="J27" s="22">
        <v>114.19338332482467</v>
      </c>
      <c r="K27" s="22">
        <v>24.095843473806333</v>
      </c>
      <c r="L27" s="23">
        <v>-19.942930686360604</v>
      </c>
      <c r="N27" s="10">
        <v>44377</v>
      </c>
      <c r="O27" s="11">
        <v>148.86579227452711</v>
      </c>
      <c r="P27" s="11">
        <v>151.51385593954745</v>
      </c>
      <c r="Q27" s="11">
        <v>3.7276551498758406</v>
      </c>
      <c r="R27" s="11">
        <v>-6.3757188148961852</v>
      </c>
    </row>
    <row r="28" spans="2:18" ht="20.100000000000001" customHeight="1" x14ac:dyDescent="0.25">
      <c r="B28" s="10">
        <v>44561</v>
      </c>
      <c r="C28" s="11">
        <v>175.20584065358</v>
      </c>
      <c r="D28" s="11">
        <v>110.3873185196943</v>
      </c>
      <c r="E28" s="11">
        <v>103.07459490536164</v>
      </c>
      <c r="F28" s="11">
        <v>-38.256072771475942</v>
      </c>
      <c r="H28" s="21">
        <v>44561</v>
      </c>
      <c r="I28" s="22">
        <v>119.64929424649722</v>
      </c>
      <c r="J28" s="22">
        <v>114.19338332482467</v>
      </c>
      <c r="K28" s="22">
        <v>24.000125226107677</v>
      </c>
      <c r="L28" s="23">
        <v>-18.544214304435123</v>
      </c>
      <c r="N28" s="10">
        <v>44561</v>
      </c>
      <c r="O28" s="11">
        <v>144.84079871683869</v>
      </c>
      <c r="P28" s="11">
        <v>151.51385593954745</v>
      </c>
      <c r="Q28" s="11">
        <v>6.9225042928005145</v>
      </c>
      <c r="R28" s="11">
        <v>-13.595561515509278</v>
      </c>
    </row>
    <row r="29" spans="2:18" ht="20.100000000000001" customHeight="1" x14ac:dyDescent="0.25">
      <c r="B29" s="10">
        <v>44742</v>
      </c>
      <c r="C29" s="11">
        <v>152.2876593517675</v>
      </c>
      <c r="D29" s="11">
        <v>110.3873185196943</v>
      </c>
      <c r="E29" s="11">
        <v>98.278632946267805</v>
      </c>
      <c r="F29" s="11">
        <v>-56.378292114194608</v>
      </c>
      <c r="H29" s="21">
        <v>44742</v>
      </c>
      <c r="I29" s="22">
        <v>120.84764336639971</v>
      </c>
      <c r="J29" s="22">
        <v>114.19338332482467</v>
      </c>
      <c r="K29" s="22">
        <v>19.329197433423587</v>
      </c>
      <c r="L29" s="23">
        <v>-12.674937391848545</v>
      </c>
      <c r="N29" s="10">
        <v>44742</v>
      </c>
      <c r="O29" s="11">
        <v>145.95672554314089</v>
      </c>
      <c r="P29" s="11">
        <v>151.51385593954745</v>
      </c>
      <c r="Q29" s="11">
        <v>-1.9567976642338096</v>
      </c>
      <c r="R29" s="11">
        <v>-3.6003327321727538</v>
      </c>
    </row>
    <row r="30" spans="2:18" ht="20.100000000000001" customHeight="1" x14ac:dyDescent="0.25">
      <c r="C30" s="11"/>
      <c r="D30" s="11"/>
      <c r="E30" s="11"/>
      <c r="F30" s="11"/>
      <c r="H30" s="17"/>
      <c r="I30" s="22"/>
      <c r="J30" s="22"/>
      <c r="K30" s="22"/>
      <c r="L30" s="23"/>
      <c r="O30" s="11"/>
      <c r="P30" s="11"/>
      <c r="Q30" s="11"/>
      <c r="R30" s="11"/>
    </row>
    <row r="31" spans="2:18" ht="20.100000000000001" customHeight="1" x14ac:dyDescent="0.25">
      <c r="B31" t="s">
        <v>8</v>
      </c>
      <c r="C31" s="12">
        <v>18</v>
      </c>
      <c r="D31" s="12">
        <v>18</v>
      </c>
      <c r="E31" s="12">
        <v>18</v>
      </c>
      <c r="F31" s="12">
        <v>18</v>
      </c>
      <c r="H31" s="24" t="s">
        <v>8</v>
      </c>
      <c r="I31" s="25">
        <v>10</v>
      </c>
      <c r="J31" s="25">
        <v>10</v>
      </c>
      <c r="K31" s="25">
        <v>10</v>
      </c>
      <c r="L31" s="26">
        <v>10</v>
      </c>
      <c r="N31" t="s">
        <v>8</v>
      </c>
      <c r="O31" s="12">
        <v>19</v>
      </c>
      <c r="P31" s="12">
        <v>19</v>
      </c>
      <c r="Q31" s="12">
        <v>19</v>
      </c>
      <c r="R31" s="12">
        <v>19</v>
      </c>
    </row>
    <row r="32" spans="2:18" ht="20.100000000000001" customHeight="1" x14ac:dyDescent="0.25">
      <c r="C32" s="13"/>
      <c r="D32" s="13"/>
      <c r="E32" s="13"/>
      <c r="F32" s="13"/>
      <c r="I32" s="13"/>
      <c r="J32" s="13"/>
      <c r="K32" s="13"/>
      <c r="L32" s="13"/>
      <c r="O32" s="13"/>
      <c r="P32" s="13"/>
      <c r="Q32" s="13"/>
      <c r="R32" s="13"/>
    </row>
    <row r="33" ht="20.100000000000001" customHeight="1" x14ac:dyDescent="0.25"/>
  </sheetData>
  <mergeCells count="18">
    <mergeCell ref="C9:F9"/>
    <mergeCell ref="I6:L6"/>
    <mergeCell ref="I7:I8"/>
    <mergeCell ref="J7:J8"/>
    <mergeCell ref="K7:K8"/>
    <mergeCell ref="L7:L8"/>
    <mergeCell ref="I9:L9"/>
    <mergeCell ref="C6:F6"/>
    <mergeCell ref="C7:C8"/>
    <mergeCell ref="D7:D8"/>
    <mergeCell ref="E7:E8"/>
    <mergeCell ref="F7:F8"/>
    <mergeCell ref="O9:R9"/>
    <mergeCell ref="O6:R6"/>
    <mergeCell ref="O7:O8"/>
    <mergeCell ref="P7:P8"/>
    <mergeCell ref="Q7:Q8"/>
    <mergeCell ref="R7:R8"/>
  </mergeCells>
  <hyperlinks>
    <hyperlink ref="A4" location="'List of contents'!A1" tooltip="Changes view to 'List of contents' sheet" display="'Back to 'List of contents'" xr:uid="{00000000-0004-0000-5F00-000000000000}"/>
  </hyperlinks>
  <pageMargins left="0.75" right="0.75" top="1" bottom="1" header="0.5" footer="0.5"/>
</worksheet>
</file>

<file path=xl/worksheets/sheet9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9798DF3-55B9-4E84-9AA3-AD357D327483}">
  <dimension ref="A1:O33"/>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2.5" x14ac:dyDescent="0.35">
      <c r="A1" s="4" t="s">
        <v>495</v>
      </c>
    </row>
    <row r="2" spans="1:15" ht="20.100000000000001" customHeight="1" x14ac:dyDescent="0.3">
      <c r="A2" s="5" t="s">
        <v>135</v>
      </c>
    </row>
    <row r="3" spans="1:15" ht="20.100000000000001" customHeight="1" x14ac:dyDescent="0.25">
      <c r="A3" s="2" t="s">
        <v>496</v>
      </c>
    </row>
    <row r="4" spans="1:15" ht="20.100000000000001" customHeight="1" x14ac:dyDescent="0.25">
      <c r="A4" s="3" t="s">
        <v>2</v>
      </c>
    </row>
    <row r="5" spans="1:15" ht="20.100000000000001" customHeight="1" x14ac:dyDescent="0.25"/>
    <row r="6" spans="1:15" ht="20.100000000000001" customHeight="1" x14ac:dyDescent="0.25">
      <c r="C6" s="46" t="s">
        <v>39</v>
      </c>
      <c r="D6" s="47"/>
      <c r="E6" s="47"/>
      <c r="G6" s="14"/>
      <c r="H6" s="52" t="s">
        <v>30</v>
      </c>
      <c r="I6" s="53"/>
      <c r="J6" s="53"/>
      <c r="M6" s="46" t="s">
        <v>55</v>
      </c>
      <c r="N6" s="47"/>
      <c r="O6" s="47"/>
    </row>
    <row r="7" spans="1:15" ht="24.95" customHeight="1" x14ac:dyDescent="0.25">
      <c r="C7" s="48" t="s">
        <v>105</v>
      </c>
      <c r="D7" s="48" t="s">
        <v>106</v>
      </c>
      <c r="E7" s="48" t="s">
        <v>107</v>
      </c>
      <c r="G7" s="17"/>
      <c r="H7" s="54" t="s">
        <v>105</v>
      </c>
      <c r="I7" s="54" t="s">
        <v>106</v>
      </c>
      <c r="J7" s="54" t="s">
        <v>107</v>
      </c>
      <c r="M7" s="48" t="s">
        <v>105</v>
      </c>
      <c r="N7" s="48" t="s">
        <v>106</v>
      </c>
      <c r="O7" s="48" t="s">
        <v>107</v>
      </c>
    </row>
    <row r="8" spans="1:15" ht="24.95" customHeight="1" x14ac:dyDescent="0.25">
      <c r="C8" s="49"/>
      <c r="D8" s="49"/>
      <c r="E8" s="49"/>
      <c r="G8" s="17"/>
      <c r="H8" s="55"/>
      <c r="I8" s="55"/>
      <c r="J8" s="55"/>
      <c r="M8" s="49"/>
      <c r="N8" s="49"/>
      <c r="O8" s="49"/>
    </row>
    <row r="9" spans="1:15" ht="20.100000000000001" customHeight="1" x14ac:dyDescent="0.25">
      <c r="C9" s="9" t="s">
        <v>7</v>
      </c>
      <c r="D9" s="65" t="s">
        <v>7</v>
      </c>
      <c r="E9" s="51"/>
      <c r="G9" s="17"/>
      <c r="H9" s="19" t="s">
        <v>7</v>
      </c>
      <c r="I9" s="67" t="s">
        <v>7</v>
      </c>
      <c r="J9" s="58"/>
      <c r="M9" s="9" t="s">
        <v>7</v>
      </c>
      <c r="N9" s="65" t="s">
        <v>7</v>
      </c>
      <c r="O9" s="51"/>
    </row>
    <row r="10" spans="1:15" ht="20.100000000000001" customHeight="1" x14ac:dyDescent="0.25">
      <c r="B10" s="10">
        <v>41274</v>
      </c>
      <c r="C10" s="11">
        <v>102.39832866051037</v>
      </c>
      <c r="D10" s="11"/>
      <c r="E10" s="11"/>
      <c r="G10" s="21">
        <v>41274</v>
      </c>
      <c r="H10" s="22">
        <v>103.55062805079804</v>
      </c>
      <c r="I10" s="22"/>
      <c r="J10" s="23"/>
      <c r="L10" s="10">
        <v>41274</v>
      </c>
      <c r="M10" s="11">
        <v>99.532373529449274</v>
      </c>
      <c r="N10" s="11"/>
      <c r="O10" s="11"/>
    </row>
    <row r="11" spans="1:15" ht="20.100000000000001" customHeight="1" x14ac:dyDescent="0.25">
      <c r="B11" s="10">
        <v>41455</v>
      </c>
      <c r="C11" s="11">
        <v>102.30977908947168</v>
      </c>
      <c r="D11" s="11">
        <v>3.0408629092805572</v>
      </c>
      <c r="E11" s="11">
        <v>3.1300452366326112</v>
      </c>
      <c r="G11" s="21">
        <v>41455</v>
      </c>
      <c r="H11" s="22">
        <v>104.1044048377821</v>
      </c>
      <c r="I11" s="22">
        <v>3.0699783298493002</v>
      </c>
      <c r="J11" s="23">
        <v>2.521704109147902</v>
      </c>
      <c r="L11" s="10">
        <v>41455</v>
      </c>
      <c r="M11" s="11">
        <v>100.46216333354545</v>
      </c>
      <c r="N11" s="11">
        <v>-2.3486619139751235</v>
      </c>
      <c r="O11" s="11">
        <v>-3.2524371811598862</v>
      </c>
    </row>
    <row r="12" spans="1:15" ht="20.100000000000001" customHeight="1" x14ac:dyDescent="0.25">
      <c r="B12" s="10">
        <v>41639</v>
      </c>
      <c r="C12" s="11">
        <v>115.12583977032695</v>
      </c>
      <c r="D12" s="11">
        <v>15.034040368327013</v>
      </c>
      <c r="E12" s="11">
        <v>2.228198998000491</v>
      </c>
      <c r="G12" s="21">
        <v>41639</v>
      </c>
      <c r="H12" s="22">
        <v>116.89865977941922</v>
      </c>
      <c r="I12" s="22">
        <v>15.715386096695754</v>
      </c>
      <c r="J12" s="23">
        <v>3.0506373888431653</v>
      </c>
      <c r="L12" s="10">
        <v>41639</v>
      </c>
      <c r="M12" s="11">
        <v>109.21475333783495</v>
      </c>
      <c r="N12" s="11">
        <v>6.80483326161111</v>
      </c>
      <c r="O12" s="11">
        <v>-1.7546231071058713</v>
      </c>
    </row>
    <row r="13" spans="1:15" ht="20.100000000000001" customHeight="1" x14ac:dyDescent="0.25">
      <c r="B13" s="10">
        <v>41820</v>
      </c>
      <c r="C13" s="11">
        <v>114.04219164701969</v>
      </c>
      <c r="D13" s="11">
        <v>3.3366353113406522</v>
      </c>
      <c r="E13" s="11">
        <v>4.3185574342565349</v>
      </c>
      <c r="G13" s="21">
        <v>41820</v>
      </c>
      <c r="H13" s="22">
        <v>115.97052766755385</v>
      </c>
      <c r="I13" s="22">
        <v>3.74822812380715</v>
      </c>
      <c r="J13" s="23">
        <v>4.578543066814702</v>
      </c>
      <c r="L13" s="10">
        <v>41820</v>
      </c>
      <c r="M13" s="11">
        <v>107.34121502061839</v>
      </c>
      <c r="N13" s="11">
        <v>1.7126593721629946</v>
      </c>
      <c r="O13" s="11">
        <v>3.4879566300069595</v>
      </c>
    </row>
    <row r="14" spans="1:15" ht="20.100000000000001" customHeight="1" x14ac:dyDescent="0.25">
      <c r="B14" s="10">
        <v>42004</v>
      </c>
      <c r="C14" s="11">
        <v>113.85905236642424</v>
      </c>
      <c r="D14" s="11">
        <v>1.886000705318406</v>
      </c>
      <c r="E14" s="11">
        <v>2.0498816483273985</v>
      </c>
      <c r="G14" s="21">
        <v>42004</v>
      </c>
      <c r="H14" s="22">
        <v>115.67204498840876</v>
      </c>
      <c r="I14" s="22">
        <v>1.3954934833146979</v>
      </c>
      <c r="J14" s="23">
        <v>1.6571366361712974</v>
      </c>
      <c r="L14" s="10">
        <v>42004</v>
      </c>
      <c r="M14" s="11">
        <v>105.71583213794089</v>
      </c>
      <c r="N14" s="11">
        <v>-6.4067514382376194</v>
      </c>
      <c r="O14" s="11">
        <v>-4.9677535032076765</v>
      </c>
    </row>
    <row r="15" spans="1:15" ht="20.100000000000001" customHeight="1" x14ac:dyDescent="0.25">
      <c r="B15" s="10">
        <v>42185</v>
      </c>
      <c r="C15" s="11">
        <v>113.50328363334106</v>
      </c>
      <c r="D15" s="11">
        <v>4.059034106930814</v>
      </c>
      <c r="E15" s="11">
        <v>4.3852004480709867</v>
      </c>
      <c r="G15" s="21">
        <v>42185</v>
      </c>
      <c r="H15" s="22">
        <v>115.29494770552687</v>
      </c>
      <c r="I15" s="22">
        <v>4.7213844602390687</v>
      </c>
      <c r="J15" s="23">
        <v>5.063898597462571</v>
      </c>
      <c r="L15" s="10">
        <v>42185</v>
      </c>
      <c r="M15" s="11">
        <v>107.46268437184301</v>
      </c>
      <c r="N15" s="11">
        <v>2.7696162278482501</v>
      </c>
      <c r="O15" s="11">
        <v>1.0990518385976333</v>
      </c>
    </row>
    <row r="16" spans="1:15" ht="20.100000000000001" customHeight="1" x14ac:dyDescent="0.25">
      <c r="B16" s="10">
        <v>42369</v>
      </c>
      <c r="C16" s="11">
        <v>115.88699360588195</v>
      </c>
      <c r="D16" s="11">
        <v>2.1108483282985215</v>
      </c>
      <c r="E16" s="11">
        <v>1.0503501919133984E-2</v>
      </c>
      <c r="G16" s="21">
        <v>42369</v>
      </c>
      <c r="H16" s="22">
        <v>117.55983197630036</v>
      </c>
      <c r="I16" s="22">
        <v>1.805707684710645</v>
      </c>
      <c r="J16" s="23">
        <v>-0.15566077026086769</v>
      </c>
      <c r="L16" s="10">
        <v>42369</v>
      </c>
      <c r="M16" s="11">
        <v>111.15368874066074</v>
      </c>
      <c r="N16" s="11">
        <v>4.3968763592016735</v>
      </c>
      <c r="O16" s="11">
        <v>0.93024082871763325</v>
      </c>
    </row>
    <row r="17" spans="2:15" ht="20.100000000000001" customHeight="1" x14ac:dyDescent="0.25">
      <c r="B17" s="10">
        <v>42551</v>
      </c>
      <c r="C17" s="11">
        <v>115.83407672242522</v>
      </c>
      <c r="D17" s="11">
        <v>1.9504065466115323</v>
      </c>
      <c r="E17" s="11">
        <v>1.9969809048163316</v>
      </c>
      <c r="G17" s="21">
        <v>42551</v>
      </c>
      <c r="H17" s="22">
        <v>117.34599520491173</v>
      </c>
      <c r="I17" s="22">
        <v>1.8059002698430187</v>
      </c>
      <c r="J17" s="23">
        <v>1.9914187017588303</v>
      </c>
      <c r="L17" s="10">
        <v>42551</v>
      </c>
      <c r="M17" s="11">
        <v>111.65140585809949</v>
      </c>
      <c r="N17" s="11">
        <v>3.4572256785325273</v>
      </c>
      <c r="O17" s="11">
        <v>2.9960363925832545</v>
      </c>
    </row>
    <row r="18" spans="2:15" ht="20.100000000000001" customHeight="1" x14ac:dyDescent="0.25">
      <c r="B18" s="10">
        <v>42735</v>
      </c>
      <c r="C18" s="11">
        <v>116.78901864920859</v>
      </c>
      <c r="D18" s="11">
        <v>2.2861766694505494</v>
      </c>
      <c r="E18" s="11">
        <v>1.4498192810438979</v>
      </c>
      <c r="G18" s="21">
        <v>42735</v>
      </c>
      <c r="H18" s="22">
        <v>118.06087155123484</v>
      </c>
      <c r="I18" s="22">
        <v>2.0913907413528308</v>
      </c>
      <c r="J18" s="23">
        <v>1.4732120048647719</v>
      </c>
      <c r="L18" s="10">
        <v>42735</v>
      </c>
      <c r="M18" s="11">
        <v>111.67826032829775</v>
      </c>
      <c r="N18" s="11">
        <v>-1.2128094664675808</v>
      </c>
      <c r="O18" s="11">
        <v>-1.2365641135793275</v>
      </c>
    </row>
    <row r="19" spans="2:15" ht="20.100000000000001" customHeight="1" x14ac:dyDescent="0.25">
      <c r="B19" s="10">
        <v>42916</v>
      </c>
      <c r="C19" s="11">
        <v>117.87130918897026</v>
      </c>
      <c r="D19" s="11">
        <v>3.4311714115493039</v>
      </c>
      <c r="E19" s="11">
        <v>2.4814697487322412</v>
      </c>
      <c r="G19" s="21">
        <v>42916</v>
      </c>
      <c r="H19" s="22">
        <v>119.93070456925557</v>
      </c>
      <c r="I19" s="22">
        <v>3.8318499179905507</v>
      </c>
      <c r="J19" s="23">
        <v>2.2130132573027166</v>
      </c>
      <c r="L19" s="10">
        <v>42916</v>
      </c>
      <c r="M19" s="11">
        <v>115.07246046493758</v>
      </c>
      <c r="N19" s="11">
        <v>1.959019814202704</v>
      </c>
      <c r="O19" s="11">
        <v>-1.0483836738844869</v>
      </c>
    </row>
    <row r="20" spans="2:15" ht="20.100000000000001" customHeight="1" x14ac:dyDescent="0.25">
      <c r="B20" s="10">
        <v>43100</v>
      </c>
      <c r="C20" s="11">
        <v>116.71636662963883</v>
      </c>
      <c r="D20" s="11">
        <v>1.2994960794236525</v>
      </c>
      <c r="E20" s="11">
        <v>2.3018841989253604</v>
      </c>
      <c r="G20" s="21">
        <v>43100</v>
      </c>
      <c r="H20" s="22">
        <v>117.76733023985373</v>
      </c>
      <c r="I20" s="22">
        <v>1.1378356042016973</v>
      </c>
      <c r="J20" s="23">
        <v>2.9957277448469144</v>
      </c>
      <c r="L20" s="10">
        <v>43100</v>
      </c>
      <c r="M20" s="11">
        <v>117.15060031040676</v>
      </c>
      <c r="N20" s="11">
        <v>2.3306263672677558</v>
      </c>
      <c r="O20" s="11">
        <v>0.51537871593542151</v>
      </c>
    </row>
    <row r="21" spans="2:15" ht="20.100000000000001" customHeight="1" x14ac:dyDescent="0.25">
      <c r="B21" s="10">
        <v>43281</v>
      </c>
      <c r="C21" s="11">
        <v>116.41813242734902</v>
      </c>
      <c r="D21" s="11">
        <v>3.0139739874497211</v>
      </c>
      <c r="E21" s="11">
        <v>3.2778700809214265</v>
      </c>
      <c r="G21" s="21">
        <v>43281</v>
      </c>
      <c r="H21" s="22">
        <v>117.27852735607949</v>
      </c>
      <c r="I21" s="22">
        <v>2.9761411244661469</v>
      </c>
      <c r="J21" s="23">
        <v>3.405333371984367</v>
      </c>
      <c r="L21" s="10">
        <v>43281</v>
      </c>
      <c r="M21" s="11">
        <v>116.21972123685738</v>
      </c>
      <c r="N21" s="11">
        <v>0.72367554501133002</v>
      </c>
      <c r="O21" s="11">
        <v>1.5304367450725582</v>
      </c>
    </row>
    <row r="22" spans="2:15" ht="20.100000000000001" customHeight="1" x14ac:dyDescent="0.25">
      <c r="B22" s="10">
        <v>43465</v>
      </c>
      <c r="C22" s="11">
        <v>116.85460755806241</v>
      </c>
      <c r="D22" s="11">
        <v>1.5881735697547441</v>
      </c>
      <c r="E22" s="11">
        <v>1.2087215972190342</v>
      </c>
      <c r="G22" s="21">
        <v>43465</v>
      </c>
      <c r="H22" s="22">
        <v>117.50544331335517</v>
      </c>
      <c r="I22" s="22">
        <v>1.4738093603586557</v>
      </c>
      <c r="J22" s="23">
        <v>1.2778522545417439</v>
      </c>
      <c r="L22" s="10">
        <v>43465</v>
      </c>
      <c r="M22" s="11">
        <v>117.07397444469569</v>
      </c>
      <c r="N22" s="11">
        <v>1.4894731902887406</v>
      </c>
      <c r="O22" s="11">
        <v>0.74893535132112354</v>
      </c>
    </row>
    <row r="23" spans="2:15" ht="20.100000000000001" customHeight="1" x14ac:dyDescent="0.25">
      <c r="B23" s="10">
        <v>43646</v>
      </c>
      <c r="C23" s="11">
        <v>117.07236161074459</v>
      </c>
      <c r="D23" s="11">
        <v>3.7176194176480091</v>
      </c>
      <c r="E23" s="11">
        <v>3.5247051238556439</v>
      </c>
      <c r="G23" s="21">
        <v>43646</v>
      </c>
      <c r="H23" s="22">
        <v>118.27505322901189</v>
      </c>
      <c r="I23" s="22">
        <v>4.291439884843868</v>
      </c>
      <c r="J23" s="23">
        <v>3.6128206489000108</v>
      </c>
      <c r="L23" s="10">
        <v>43646</v>
      </c>
      <c r="M23" s="11">
        <v>117.54494346631526</v>
      </c>
      <c r="N23" s="11">
        <v>3.2690536847285165</v>
      </c>
      <c r="O23" s="11">
        <v>2.8552840767537346</v>
      </c>
    </row>
    <row r="24" spans="2:15" ht="20.100000000000001" customHeight="1" x14ac:dyDescent="0.25">
      <c r="B24" s="10">
        <v>43830</v>
      </c>
      <c r="C24" s="11">
        <v>117.162930911643</v>
      </c>
      <c r="D24" s="11">
        <v>1.4001752526776383</v>
      </c>
      <c r="E24" s="11">
        <v>1.3217908787792321</v>
      </c>
      <c r="G24" s="21">
        <v>43830</v>
      </c>
      <c r="H24" s="22">
        <v>118.21877675859352</v>
      </c>
      <c r="I24" s="22">
        <v>1.3067967115893544</v>
      </c>
      <c r="J24" s="23">
        <v>1.3550224596865577</v>
      </c>
      <c r="L24" s="10">
        <v>43830</v>
      </c>
      <c r="M24" s="11">
        <v>117.29857359109421</v>
      </c>
      <c r="N24" s="11">
        <v>3.2507422948276412</v>
      </c>
      <c r="O24" s="11">
        <v>3.4676065900775987</v>
      </c>
    </row>
    <row r="25" spans="2:15" ht="20.100000000000001" customHeight="1" x14ac:dyDescent="0.25">
      <c r="B25" s="10">
        <v>44012</v>
      </c>
      <c r="C25" s="11">
        <v>117.162930911643</v>
      </c>
      <c r="D25" s="11">
        <v>0</v>
      </c>
      <c r="E25" s="11">
        <v>0</v>
      </c>
      <c r="G25" s="21">
        <v>44012</v>
      </c>
      <c r="H25" s="22">
        <v>118.21877675859352</v>
      </c>
      <c r="I25" s="22">
        <v>0</v>
      </c>
      <c r="J25" s="23">
        <v>0</v>
      </c>
      <c r="L25" s="10">
        <v>44012</v>
      </c>
      <c r="M25" s="11">
        <v>117.29857359109421</v>
      </c>
      <c r="N25" s="11">
        <v>0</v>
      </c>
      <c r="O25" s="11">
        <v>0</v>
      </c>
    </row>
    <row r="26" spans="2:15" ht="20.100000000000001" customHeight="1" x14ac:dyDescent="0.25">
      <c r="B26" s="10">
        <v>44196</v>
      </c>
      <c r="C26" s="11">
        <v>122.58363960008931</v>
      </c>
      <c r="D26" s="11">
        <v>11.402432391284011</v>
      </c>
      <c r="E26" s="11">
        <v>6.4761621716400697</v>
      </c>
      <c r="G26" s="21">
        <v>44196</v>
      </c>
      <c r="H26" s="22">
        <v>123.85693849698309</v>
      </c>
      <c r="I26" s="22">
        <v>11.540440844650126</v>
      </c>
      <c r="J26" s="23">
        <v>6.4629453608688072</v>
      </c>
      <c r="L26" s="10">
        <v>44196</v>
      </c>
      <c r="M26" s="11">
        <v>122.95262204830557</v>
      </c>
      <c r="N26" s="11">
        <v>12.805007912824248</v>
      </c>
      <c r="O26" s="11">
        <v>7.617603444909463</v>
      </c>
    </row>
    <row r="27" spans="2:15" ht="20.100000000000001" customHeight="1" x14ac:dyDescent="0.25">
      <c r="B27" s="10">
        <v>44377</v>
      </c>
      <c r="C27" s="11">
        <v>124.08734756298898</v>
      </c>
      <c r="D27" s="11">
        <v>5.6864400256319909</v>
      </c>
      <c r="E27" s="11">
        <v>4.4057168531394062</v>
      </c>
      <c r="G27" s="21">
        <v>44377</v>
      </c>
      <c r="H27" s="22">
        <v>125.78170246205266</v>
      </c>
      <c r="I27" s="22">
        <v>6.7151552990393926</v>
      </c>
      <c r="J27" s="23">
        <v>5.0821555747085707</v>
      </c>
      <c r="L27" s="10">
        <v>44377</v>
      </c>
      <c r="M27" s="11">
        <v>126.11508833202778</v>
      </c>
      <c r="N27" s="11">
        <v>7.1478504521433051</v>
      </c>
      <c r="O27" s="11">
        <v>4.4610072765186182</v>
      </c>
    </row>
    <row r="28" spans="2:15" ht="20.100000000000001" customHeight="1" x14ac:dyDescent="0.25">
      <c r="B28" s="10">
        <v>44561</v>
      </c>
      <c r="C28" s="11">
        <v>124.32834577895444</v>
      </c>
      <c r="D28" s="11">
        <v>1.1534214837669889</v>
      </c>
      <c r="E28" s="11">
        <v>0.9573455691100673</v>
      </c>
      <c r="G28" s="21">
        <v>44561</v>
      </c>
      <c r="H28" s="22">
        <v>125.57607791452439</v>
      </c>
      <c r="I28" s="22">
        <v>8.6489355089079664E-2</v>
      </c>
      <c r="J28" s="23">
        <v>0.25037597608500928</v>
      </c>
      <c r="L28" s="10">
        <v>44561</v>
      </c>
      <c r="M28" s="11">
        <v>129.7194570672423</v>
      </c>
      <c r="N28" s="11">
        <v>4.6737357258877621</v>
      </c>
      <c r="O28" s="11">
        <v>1.7652842955604935</v>
      </c>
    </row>
    <row r="29" spans="2:15" ht="20.100000000000001" customHeight="1" x14ac:dyDescent="0.25">
      <c r="B29" s="10">
        <v>44742</v>
      </c>
      <c r="C29" s="11">
        <v>122.82502610787421</v>
      </c>
      <c r="D29" s="11">
        <v>3.5408288071957812</v>
      </c>
      <c r="E29" s="11">
        <v>4.8081191114461683</v>
      </c>
      <c r="G29" s="21">
        <v>44742</v>
      </c>
      <c r="H29" s="22">
        <v>124.17335060382729</v>
      </c>
      <c r="I29" s="22">
        <v>3.8405014548864038</v>
      </c>
      <c r="J29" s="23">
        <v>5.0135382348310618</v>
      </c>
      <c r="L29" s="10">
        <v>44742</v>
      </c>
      <c r="M29" s="11">
        <v>128.19348848649278</v>
      </c>
      <c r="N29" s="11">
        <v>2.7618853028399859</v>
      </c>
      <c r="O29" s="11">
        <v>3.9851253450769266</v>
      </c>
    </row>
    <row r="30" spans="2:15" ht="20.100000000000001" customHeight="1" x14ac:dyDescent="0.25">
      <c r="C30" s="11"/>
      <c r="D30" s="11"/>
      <c r="E30" s="11"/>
      <c r="G30" s="17"/>
      <c r="H30" s="22"/>
      <c r="I30" s="22"/>
      <c r="J30" s="23"/>
      <c r="M30" s="11"/>
      <c r="N30" s="11"/>
      <c r="O30" s="11"/>
    </row>
    <row r="31" spans="2:15" ht="20.100000000000001" customHeight="1" x14ac:dyDescent="0.25">
      <c r="B31" t="s">
        <v>8</v>
      </c>
      <c r="C31" s="12">
        <v>69</v>
      </c>
      <c r="D31" s="12">
        <v>69</v>
      </c>
      <c r="E31" s="12">
        <v>69</v>
      </c>
      <c r="G31" s="24" t="s">
        <v>8</v>
      </c>
      <c r="H31" s="25">
        <v>21</v>
      </c>
      <c r="I31" s="25">
        <v>21</v>
      </c>
      <c r="J31" s="26">
        <v>21</v>
      </c>
      <c r="L31" t="s">
        <v>8</v>
      </c>
      <c r="M31" s="12">
        <v>17</v>
      </c>
      <c r="N31" s="12">
        <v>17</v>
      </c>
      <c r="O31" s="12">
        <v>17</v>
      </c>
    </row>
    <row r="32" spans="2:15" ht="20.100000000000001" customHeight="1" x14ac:dyDescent="0.25">
      <c r="C32" s="13"/>
      <c r="D32" s="13"/>
      <c r="E32" s="13"/>
      <c r="H32" s="13"/>
      <c r="I32" s="13"/>
      <c r="J32" s="13"/>
      <c r="M32" s="13"/>
      <c r="N32" s="13"/>
      <c r="O32" s="13"/>
    </row>
    <row r="33" ht="20.100000000000001" customHeight="1" x14ac:dyDescent="0.25"/>
  </sheetData>
  <mergeCells count="15">
    <mergeCell ref="C6:E6"/>
    <mergeCell ref="C7:C8"/>
    <mergeCell ref="D7:D8"/>
    <mergeCell ref="E7:E8"/>
    <mergeCell ref="D9:E9"/>
    <mergeCell ref="H6:J6"/>
    <mergeCell ref="H7:H8"/>
    <mergeCell ref="I7:I8"/>
    <mergeCell ref="J7:J8"/>
    <mergeCell ref="I9:J9"/>
    <mergeCell ref="M6:O6"/>
    <mergeCell ref="M7:M8"/>
    <mergeCell ref="N7:N8"/>
    <mergeCell ref="O7:O8"/>
    <mergeCell ref="N9:O9"/>
  </mergeCells>
  <hyperlinks>
    <hyperlink ref="A4" location="'List of contents'!A1" tooltip="Changes view to 'List of contents' sheet" display="'Back to 'List of contents'" xr:uid="{00000000-0004-0000-6000-000000000000}"/>
  </hyperlinks>
  <pageMargins left="0.75" right="0.75" top="1" bottom="1" header="0.5" footer="0.5"/>
</worksheet>
</file>

<file path=xl/worksheets/sheet9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40DB2F4-935F-4006-AAFA-6C03AC3D8BD6}">
  <dimension ref="A1:O33"/>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6" width="10.28515625" customWidth="1"/>
    <col min="7" max="7" width="15.85546875" customWidth="1"/>
    <col min="8" max="11" width="10.28515625" customWidth="1"/>
    <col min="12" max="12" width="15.85546875" customWidth="1"/>
    <col min="13" max="15" width="10.28515625" customWidth="1"/>
  </cols>
  <sheetData>
    <row r="1" spans="1:15" ht="22.5" x14ac:dyDescent="0.35">
      <c r="A1" s="4" t="s">
        <v>497</v>
      </c>
    </row>
    <row r="2" spans="1:15" ht="20.100000000000001" customHeight="1" x14ac:dyDescent="0.3">
      <c r="A2" s="5" t="s">
        <v>33</v>
      </c>
    </row>
    <row r="3" spans="1:15" ht="20.100000000000001" customHeight="1" x14ac:dyDescent="0.25">
      <c r="A3" s="2" t="s">
        <v>498</v>
      </c>
    </row>
    <row r="4" spans="1:15" ht="20.100000000000001" customHeight="1" x14ac:dyDescent="0.25">
      <c r="A4" s="3" t="s">
        <v>2</v>
      </c>
    </row>
    <row r="5" spans="1:15" ht="20.100000000000001" customHeight="1" x14ac:dyDescent="0.25"/>
    <row r="6" spans="1:15" ht="20.100000000000001" customHeight="1" x14ac:dyDescent="0.25">
      <c r="C6" s="46" t="s">
        <v>14</v>
      </c>
      <c r="D6" s="47"/>
      <c r="E6" s="47"/>
      <c r="G6" s="14"/>
      <c r="H6" s="52" t="s">
        <v>15</v>
      </c>
      <c r="I6" s="53"/>
      <c r="J6" s="53"/>
      <c r="M6" s="46" t="s">
        <v>16</v>
      </c>
      <c r="N6" s="47"/>
      <c r="O6" s="47"/>
    </row>
    <row r="7" spans="1:15" ht="24.95" customHeight="1" x14ac:dyDescent="0.25">
      <c r="C7" s="48" t="s">
        <v>105</v>
      </c>
      <c r="D7" s="48" t="s">
        <v>106</v>
      </c>
      <c r="E7" s="48" t="s">
        <v>107</v>
      </c>
      <c r="G7" s="17"/>
      <c r="H7" s="54" t="s">
        <v>105</v>
      </c>
      <c r="I7" s="54" t="s">
        <v>106</v>
      </c>
      <c r="J7" s="54" t="s">
        <v>107</v>
      </c>
      <c r="M7" s="48" t="s">
        <v>105</v>
      </c>
      <c r="N7" s="48" t="s">
        <v>106</v>
      </c>
      <c r="O7" s="48" t="s">
        <v>107</v>
      </c>
    </row>
    <row r="8" spans="1:15" ht="24.95" customHeight="1" x14ac:dyDescent="0.25">
      <c r="C8" s="49"/>
      <c r="D8" s="49"/>
      <c r="E8" s="49"/>
      <c r="G8" s="17"/>
      <c r="H8" s="55"/>
      <c r="I8" s="55"/>
      <c r="J8" s="55"/>
      <c r="M8" s="49"/>
      <c r="N8" s="49"/>
      <c r="O8" s="49"/>
    </row>
    <row r="9" spans="1:15" ht="20.100000000000001" customHeight="1" x14ac:dyDescent="0.25">
      <c r="C9" s="9" t="s">
        <v>7</v>
      </c>
      <c r="D9" s="65" t="s">
        <v>7</v>
      </c>
      <c r="E9" s="51"/>
      <c r="G9" s="17"/>
      <c r="H9" s="19" t="s">
        <v>7</v>
      </c>
      <c r="I9" s="67" t="s">
        <v>7</v>
      </c>
      <c r="J9" s="58"/>
      <c r="M9" s="9" t="s">
        <v>7</v>
      </c>
      <c r="N9" s="65" t="s">
        <v>7</v>
      </c>
      <c r="O9" s="51"/>
    </row>
    <row r="10" spans="1:15" ht="20.100000000000001" customHeight="1" x14ac:dyDescent="0.25">
      <c r="B10" s="10">
        <v>41274</v>
      </c>
      <c r="C10" s="11">
        <v>96.762821714038594</v>
      </c>
      <c r="D10" s="11"/>
      <c r="E10" s="11"/>
      <c r="G10" s="21">
        <v>41274</v>
      </c>
      <c r="H10" s="22">
        <v>89.983313146399496</v>
      </c>
      <c r="I10" s="22"/>
      <c r="J10" s="23"/>
      <c r="L10" s="10">
        <v>41274</v>
      </c>
      <c r="M10" s="11">
        <v>112.38688366091026</v>
      </c>
      <c r="N10" s="11"/>
      <c r="O10" s="11"/>
    </row>
    <row r="11" spans="1:15" ht="20.100000000000001" customHeight="1" x14ac:dyDescent="0.25">
      <c r="B11" s="10">
        <v>41455</v>
      </c>
      <c r="C11" s="11">
        <v>98.432140536813279</v>
      </c>
      <c r="D11" s="11">
        <v>-1.3530642714876331</v>
      </c>
      <c r="E11" s="11">
        <v>-3.0260258237060746</v>
      </c>
      <c r="G11" s="21">
        <v>41455</v>
      </c>
      <c r="H11" s="22">
        <v>89.903134122713979</v>
      </c>
      <c r="I11" s="22">
        <v>-0.55673712984825041</v>
      </c>
      <c r="J11" s="23">
        <v>-0.46804985763204254</v>
      </c>
      <c r="L11" s="10">
        <v>41455</v>
      </c>
      <c r="M11" s="11">
        <v>110.09030585014116</v>
      </c>
      <c r="N11" s="11">
        <v>7.2579411253195572</v>
      </c>
      <c r="O11" s="11">
        <v>9.4954333887391389</v>
      </c>
    </row>
    <row r="12" spans="1:15" ht="20.100000000000001" customHeight="1" x14ac:dyDescent="0.25">
      <c r="B12" s="10">
        <v>41639</v>
      </c>
      <c r="C12" s="11">
        <v>100.88713734311145</v>
      </c>
      <c r="D12" s="11">
        <v>9.813034713321322</v>
      </c>
      <c r="E12" s="11">
        <v>7.1408343059071369</v>
      </c>
      <c r="G12" s="21">
        <v>41639</v>
      </c>
      <c r="H12" s="22">
        <v>101.11319918123685</v>
      </c>
      <c r="I12" s="22">
        <v>25.407526094055967</v>
      </c>
      <c r="J12" s="23">
        <v>11.504034386480312</v>
      </c>
      <c r="L12" s="10">
        <v>41639</v>
      </c>
      <c r="M12" s="11">
        <v>132.85194185341805</v>
      </c>
      <c r="N12" s="11">
        <v>14.693201329767922</v>
      </c>
      <c r="O12" s="11">
        <v>-4.9572822408759576</v>
      </c>
    </row>
    <row r="13" spans="1:15" ht="20.100000000000001" customHeight="1" x14ac:dyDescent="0.25">
      <c r="B13" s="10">
        <v>41820</v>
      </c>
      <c r="C13" s="11">
        <v>101.60993921433969</v>
      </c>
      <c r="D13" s="11">
        <v>1.1113662979121479</v>
      </c>
      <c r="E13" s="11">
        <v>0.39211102300827394</v>
      </c>
      <c r="G13" s="21">
        <v>41820</v>
      </c>
      <c r="H13" s="22">
        <v>102.79681979229274</v>
      </c>
      <c r="I13" s="22">
        <v>1.9582045382151554</v>
      </c>
      <c r="J13" s="23">
        <v>0.28831888442120979</v>
      </c>
      <c r="L13" s="10">
        <v>41820</v>
      </c>
      <c r="M13" s="11">
        <v>127.81218783344841</v>
      </c>
      <c r="N13" s="11">
        <v>5.141681299394909</v>
      </c>
      <c r="O13" s="11">
        <v>9.2875160587958341</v>
      </c>
    </row>
    <row r="14" spans="1:15" ht="20.100000000000001" customHeight="1" x14ac:dyDescent="0.25">
      <c r="B14" s="10">
        <v>42004</v>
      </c>
      <c r="C14" s="11">
        <v>101.65423960115677</v>
      </c>
      <c r="D14" s="11">
        <v>1.17786013661119</v>
      </c>
      <c r="E14" s="11">
        <v>1.1337673534772712</v>
      </c>
      <c r="G14" s="21">
        <v>42004</v>
      </c>
      <c r="H14" s="22">
        <v>112.42036969825342</v>
      </c>
      <c r="I14" s="22">
        <v>1.3925748857507663</v>
      </c>
      <c r="J14" s="23">
        <v>-7.2869598562706068</v>
      </c>
      <c r="L14" s="10">
        <v>42004</v>
      </c>
      <c r="M14" s="11">
        <v>122.54485375581596</v>
      </c>
      <c r="N14" s="11">
        <v>2.4593734380443548</v>
      </c>
      <c r="O14" s="11">
        <v>6.8633751789780524</v>
      </c>
    </row>
    <row r="15" spans="1:15" ht="20.100000000000001" customHeight="1" x14ac:dyDescent="0.25">
      <c r="B15" s="10">
        <v>42185</v>
      </c>
      <c r="C15" s="11">
        <v>102.8213719064552</v>
      </c>
      <c r="D15" s="11">
        <v>3.9392981881233169</v>
      </c>
      <c r="E15" s="11">
        <v>2.7594762264423394</v>
      </c>
      <c r="G15" s="21">
        <v>42185</v>
      </c>
      <c r="H15" s="22">
        <v>111.44768216093929</v>
      </c>
      <c r="I15" s="22">
        <v>0.55987204201330398</v>
      </c>
      <c r="J15" s="23">
        <v>1.4375334916962021</v>
      </c>
      <c r="L15" s="10">
        <v>42185</v>
      </c>
      <c r="M15" s="11">
        <v>121.11822608464216</v>
      </c>
      <c r="N15" s="11">
        <v>5.3686558297234104</v>
      </c>
      <c r="O15" s="11">
        <v>6.6097724224980059</v>
      </c>
    </row>
    <row r="16" spans="1:15" ht="20.100000000000001" customHeight="1" x14ac:dyDescent="0.25">
      <c r="B16" s="10">
        <v>42369</v>
      </c>
      <c r="C16" s="11">
        <v>105.47348694375331</v>
      </c>
      <c r="D16" s="11">
        <v>0.87383608146630221</v>
      </c>
      <c r="E16" s="11">
        <v>-1.6626214235772965</v>
      </c>
      <c r="G16" s="21">
        <v>42369</v>
      </c>
      <c r="H16" s="22">
        <v>114.0906591804238</v>
      </c>
      <c r="I16" s="22">
        <v>1.60120654076469</v>
      </c>
      <c r="J16" s="23">
        <v>-0.75244498485656253</v>
      </c>
      <c r="L16" s="10">
        <v>42369</v>
      </c>
      <c r="M16" s="11">
        <v>123.02051738292982</v>
      </c>
      <c r="N16" s="11">
        <v>2.9578339723844693</v>
      </c>
      <c r="O16" s="11">
        <v>1.3657760309715967</v>
      </c>
    </row>
    <row r="17" spans="2:15" ht="20.100000000000001" customHeight="1" x14ac:dyDescent="0.25">
      <c r="B17" s="10">
        <v>42551</v>
      </c>
      <c r="C17" s="11">
        <v>106.45686189694898</v>
      </c>
      <c r="D17" s="11">
        <v>0.37161547588038119</v>
      </c>
      <c r="E17" s="11">
        <v>-0.55554817437180215</v>
      </c>
      <c r="G17" s="21">
        <v>42551</v>
      </c>
      <c r="H17" s="22">
        <v>110.14870105847652</v>
      </c>
      <c r="I17" s="22">
        <v>0.44237602438999607</v>
      </c>
      <c r="J17" s="23">
        <v>4.0369680273118203</v>
      </c>
      <c r="L17" s="10">
        <v>42551</v>
      </c>
      <c r="M17" s="11">
        <v>123.55593848209512</v>
      </c>
      <c r="N17" s="11">
        <v>3.2980972607461045</v>
      </c>
      <c r="O17" s="11">
        <v>2.8504621130024952</v>
      </c>
    </row>
    <row r="18" spans="2:15" ht="20.100000000000001" customHeight="1" x14ac:dyDescent="0.25">
      <c r="B18" s="10">
        <v>42735</v>
      </c>
      <c r="C18" s="11">
        <v>108.74530521046061</v>
      </c>
      <c r="D18" s="11">
        <v>0.22141219499591638</v>
      </c>
      <c r="E18" s="11">
        <v>-1.8876537565360354</v>
      </c>
      <c r="G18" s="21">
        <v>42735</v>
      </c>
      <c r="H18" s="22">
        <v>110.04881874927376</v>
      </c>
      <c r="I18" s="22">
        <v>1.8156897866839539</v>
      </c>
      <c r="J18" s="23">
        <v>1.9080995583157074</v>
      </c>
      <c r="L18" s="10">
        <v>42735</v>
      </c>
      <c r="M18" s="11">
        <v>123.81709639317782</v>
      </c>
      <c r="N18" s="11">
        <v>3.5105235819811154</v>
      </c>
      <c r="O18" s="11">
        <v>3.2921967684698066</v>
      </c>
    </row>
    <row r="19" spans="2:15" ht="20.100000000000001" customHeight="1" x14ac:dyDescent="0.25">
      <c r="B19" s="10">
        <v>42916</v>
      </c>
      <c r="C19" s="11">
        <v>110.61844846381075</v>
      </c>
      <c r="D19" s="11">
        <v>1.4699159046674333</v>
      </c>
      <c r="E19" s="11">
        <v>-0.24831185059722966</v>
      </c>
      <c r="G19" s="21">
        <v>42916</v>
      </c>
      <c r="H19" s="22">
        <v>110.10282447945903</v>
      </c>
      <c r="I19" s="22">
        <v>1.6756483993993914</v>
      </c>
      <c r="J19" s="23">
        <v>1.6257762216434584</v>
      </c>
      <c r="L19" s="10">
        <v>42916</v>
      </c>
      <c r="M19" s="11">
        <v>124.56148183666417</v>
      </c>
      <c r="N19" s="11">
        <v>4.9783100497707276</v>
      </c>
      <c r="O19" s="11">
        <v>4.3509545885911782</v>
      </c>
    </row>
    <row r="20" spans="2:15" ht="20.100000000000001" customHeight="1" x14ac:dyDescent="0.25">
      <c r="B20" s="10">
        <v>43100</v>
      </c>
      <c r="C20" s="11">
        <v>111.1730383903422</v>
      </c>
      <c r="D20" s="11">
        <v>1.0945317038536821</v>
      </c>
      <c r="E20" s="11">
        <v>0.59021870025008016</v>
      </c>
      <c r="G20" s="21">
        <v>43100</v>
      </c>
      <c r="H20" s="22">
        <v>110.20867773560705</v>
      </c>
      <c r="I20" s="22">
        <v>1.6897970450024513</v>
      </c>
      <c r="J20" s="23">
        <v>1.5921260053401498</v>
      </c>
      <c r="L20" s="10">
        <v>43100</v>
      </c>
      <c r="M20" s="11">
        <v>121.90303679617162</v>
      </c>
      <c r="N20" s="11">
        <v>1.2780125469131236</v>
      </c>
      <c r="O20" s="11">
        <v>3.4866698309516821</v>
      </c>
    </row>
    <row r="21" spans="2:15" ht="20.100000000000001" customHeight="1" x14ac:dyDescent="0.25">
      <c r="B21" s="10">
        <v>43281</v>
      </c>
      <c r="C21" s="11">
        <v>110.67959985731201</v>
      </c>
      <c r="D21" s="11">
        <v>1.7143392485145181</v>
      </c>
      <c r="E21" s="11">
        <v>2.1678083106689376</v>
      </c>
      <c r="G21" s="21">
        <v>43281</v>
      </c>
      <c r="H21" s="22">
        <v>108.4812520885996</v>
      </c>
      <c r="I21" s="22">
        <v>1.7078615067669032</v>
      </c>
      <c r="J21" s="23">
        <v>3.3274295435146635</v>
      </c>
      <c r="L21" s="10">
        <v>43281</v>
      </c>
      <c r="M21" s="11">
        <v>122.13744435362128</v>
      </c>
      <c r="N21" s="11">
        <v>4.0504360963872035</v>
      </c>
      <c r="O21" s="11">
        <v>3.8507413286932697</v>
      </c>
    </row>
    <row r="22" spans="2:15" ht="20.100000000000001" customHeight="1" x14ac:dyDescent="0.25">
      <c r="B22" s="10">
        <v>43465</v>
      </c>
      <c r="C22" s="11">
        <v>112.1706488820265</v>
      </c>
      <c r="D22" s="11">
        <v>0.3862309983426766</v>
      </c>
      <c r="E22" s="11">
        <v>-0.94817147963767945</v>
      </c>
      <c r="G22" s="21">
        <v>43465</v>
      </c>
      <c r="H22" s="22">
        <v>110.7382893356142</v>
      </c>
      <c r="I22" s="22">
        <v>1.9052289642347249</v>
      </c>
      <c r="J22" s="23">
        <v>-0.1717752844109959</v>
      </c>
      <c r="L22" s="10">
        <v>43465</v>
      </c>
      <c r="M22" s="11">
        <v>121.24860285170067</v>
      </c>
      <c r="N22" s="11">
        <v>2.0611621732648269</v>
      </c>
      <c r="O22" s="11">
        <v>2.8093456124159069</v>
      </c>
    </row>
    <row r="23" spans="2:15" ht="20.100000000000001" customHeight="1" x14ac:dyDescent="0.25">
      <c r="B23" s="10">
        <v>43646</v>
      </c>
      <c r="C23" s="11">
        <v>110.55744907577014</v>
      </c>
      <c r="D23" s="11">
        <v>2.0790883406448182</v>
      </c>
      <c r="E23" s="11">
        <v>3.568576085799783</v>
      </c>
      <c r="G23" s="21">
        <v>43646</v>
      </c>
      <c r="H23" s="22">
        <v>110.49001732084243</v>
      </c>
      <c r="I23" s="22">
        <v>2.5344179667383981</v>
      </c>
      <c r="J23" s="23">
        <v>2.7648136816574511</v>
      </c>
      <c r="L23" s="10">
        <v>43646</v>
      </c>
      <c r="M23" s="11">
        <v>122.51685965941419</v>
      </c>
      <c r="N23" s="11">
        <v>4.8406605678814723</v>
      </c>
      <c r="O23" s="11">
        <v>3.7553823305839291</v>
      </c>
    </row>
    <row r="24" spans="2:15" ht="20.100000000000001" customHeight="1" x14ac:dyDescent="0.25">
      <c r="B24" s="10">
        <v>43830</v>
      </c>
      <c r="C24" s="11">
        <v>111.49933434143398</v>
      </c>
      <c r="D24" s="11">
        <v>-0.48699713279100004</v>
      </c>
      <c r="E24" s="11">
        <v>-1.3276284396611129</v>
      </c>
      <c r="G24" s="21">
        <v>43830</v>
      </c>
      <c r="H24" s="22">
        <v>111.1672330669051</v>
      </c>
      <c r="I24" s="22">
        <v>1.3602706534356819</v>
      </c>
      <c r="J24" s="23">
        <v>0.74279759579136051</v>
      </c>
      <c r="L24" s="10">
        <v>43830</v>
      </c>
      <c r="M24" s="11">
        <v>121.83018566981076</v>
      </c>
      <c r="N24" s="11">
        <v>2.2683060958482772</v>
      </c>
      <c r="O24" s="11">
        <v>2.8447230599260371</v>
      </c>
    </row>
    <row r="25" spans="2:15" ht="20.100000000000001" customHeight="1" x14ac:dyDescent="0.25">
      <c r="B25" s="10">
        <v>44012</v>
      </c>
      <c r="C25" s="11">
        <v>111.49933434143398</v>
      </c>
      <c r="D25" s="11">
        <v>0</v>
      </c>
      <c r="E25" s="11">
        <v>0</v>
      </c>
      <c r="G25" s="21">
        <v>44012</v>
      </c>
      <c r="H25" s="22">
        <v>111.1672330669051</v>
      </c>
      <c r="I25" s="22">
        <v>0</v>
      </c>
      <c r="J25" s="23">
        <v>0</v>
      </c>
      <c r="L25" s="10">
        <v>44012</v>
      </c>
      <c r="M25" s="11">
        <v>121.83018566981076</v>
      </c>
      <c r="N25" s="11">
        <v>0</v>
      </c>
      <c r="O25" s="11">
        <v>0</v>
      </c>
    </row>
    <row r="26" spans="2:15" ht="20.100000000000001" customHeight="1" x14ac:dyDescent="0.25">
      <c r="B26" s="10">
        <v>44196</v>
      </c>
      <c r="C26" s="11">
        <v>119.35891596181408</v>
      </c>
      <c r="D26" s="11">
        <v>10.458274162296926</v>
      </c>
      <c r="E26" s="11">
        <v>3.1847846669446138</v>
      </c>
      <c r="G26" s="21">
        <v>44196</v>
      </c>
      <c r="H26" s="22">
        <v>125.08297032458991</v>
      </c>
      <c r="I26" s="22">
        <v>18.975322202790661</v>
      </c>
      <c r="J26" s="23">
        <v>5.7390733383283283</v>
      </c>
      <c r="L26" s="10">
        <v>44196</v>
      </c>
      <c r="M26" s="11">
        <v>123.27825728782771</v>
      </c>
      <c r="N26" s="11">
        <v>9.589139401893048</v>
      </c>
      <c r="O26" s="11">
        <v>8.3018651825611585</v>
      </c>
    </row>
    <row r="27" spans="2:15" ht="20.100000000000001" customHeight="1" x14ac:dyDescent="0.25">
      <c r="B27" s="10">
        <v>44377</v>
      </c>
      <c r="C27" s="11">
        <v>120.26494541797805</v>
      </c>
      <c r="D27" s="11">
        <v>2.6508486006282004</v>
      </c>
      <c r="E27" s="11">
        <v>1.8775169185726959</v>
      </c>
      <c r="G27" s="21">
        <v>44377</v>
      </c>
      <c r="H27" s="22">
        <v>135.22766439818753</v>
      </c>
      <c r="I27" s="22">
        <v>12.739071804678581</v>
      </c>
      <c r="J27" s="23">
        <v>4.2814577603207287</v>
      </c>
      <c r="L27" s="10">
        <v>44377</v>
      </c>
      <c r="M27" s="11">
        <v>122.31590501671224</v>
      </c>
      <c r="N27" s="11">
        <v>4.7824878280453476</v>
      </c>
      <c r="O27" s="11">
        <v>5.6068913683753774</v>
      </c>
    </row>
    <row r="28" spans="2:15" ht="20.100000000000001" customHeight="1" x14ac:dyDescent="0.25">
      <c r="B28" s="10">
        <v>44561</v>
      </c>
      <c r="C28" s="11">
        <v>121.49138833209928</v>
      </c>
      <c r="D28" s="11">
        <v>2.3126559975259751</v>
      </c>
      <c r="E28" s="11">
        <v>1.2798203892104039</v>
      </c>
      <c r="G28" s="21">
        <v>44561</v>
      </c>
      <c r="H28" s="22">
        <v>131.17042126523995</v>
      </c>
      <c r="I28" s="22">
        <v>-4.7612496750226168</v>
      </c>
      <c r="J28" s="23">
        <v>-1.8154120233681321</v>
      </c>
      <c r="L28" s="10">
        <v>44561</v>
      </c>
      <c r="M28" s="11">
        <v>123.52555612067529</v>
      </c>
      <c r="N28" s="11">
        <v>2.6826378770952832</v>
      </c>
      <c r="O28" s="11">
        <v>1.6770956219807065</v>
      </c>
    </row>
    <row r="29" spans="2:15" ht="20.100000000000001" customHeight="1" x14ac:dyDescent="0.25">
      <c r="B29" s="10">
        <v>44742</v>
      </c>
      <c r="C29" s="11">
        <v>120.20762492367855</v>
      </c>
      <c r="D29" s="11">
        <v>-0.6233282876660029</v>
      </c>
      <c r="E29" s="11">
        <v>0.437969902660368</v>
      </c>
      <c r="G29" s="21">
        <v>44742</v>
      </c>
      <c r="H29" s="22">
        <v>123.20322140265722</v>
      </c>
      <c r="I29" s="22">
        <v>0.80962771930085109</v>
      </c>
      <c r="J29" s="23">
        <v>7.3286979430190993</v>
      </c>
      <c r="L29" s="10">
        <v>44742</v>
      </c>
      <c r="M29" s="11">
        <v>123.80549034128339</v>
      </c>
      <c r="N29" s="11">
        <v>6.2210845943347914</v>
      </c>
      <c r="O29" s="11">
        <v>5.980910136432354</v>
      </c>
    </row>
    <row r="30" spans="2:15" ht="20.100000000000001" customHeight="1" x14ac:dyDescent="0.25">
      <c r="C30" s="11"/>
      <c r="D30" s="11"/>
      <c r="E30" s="11"/>
      <c r="G30" s="17"/>
      <c r="H30" s="22"/>
      <c r="I30" s="22"/>
      <c r="J30" s="23"/>
      <c r="M30" s="11"/>
      <c r="N30" s="11"/>
      <c r="O30" s="11"/>
    </row>
    <row r="31" spans="2:15" ht="20.100000000000001" customHeight="1" x14ac:dyDescent="0.25">
      <c r="B31" t="s">
        <v>8</v>
      </c>
      <c r="C31" s="12">
        <v>21</v>
      </c>
      <c r="D31" s="12">
        <v>21</v>
      </c>
      <c r="E31" s="12">
        <v>21</v>
      </c>
      <c r="G31" s="24" t="s">
        <v>8</v>
      </c>
      <c r="H31" s="25">
        <v>10</v>
      </c>
      <c r="I31" s="25">
        <v>10</v>
      </c>
      <c r="J31" s="26">
        <v>10</v>
      </c>
      <c r="L31" t="s">
        <v>8</v>
      </c>
      <c r="M31" s="12">
        <v>38</v>
      </c>
      <c r="N31" s="12">
        <v>38</v>
      </c>
      <c r="O31" s="12">
        <v>38</v>
      </c>
    </row>
    <row r="32" spans="2:15" ht="20.100000000000001" customHeight="1" x14ac:dyDescent="0.25">
      <c r="C32" s="13"/>
      <c r="D32" s="13"/>
      <c r="E32" s="13"/>
      <c r="H32" s="13"/>
      <c r="I32" s="13"/>
      <c r="J32" s="13"/>
      <c r="M32" s="13"/>
      <c r="N32" s="13"/>
      <c r="O32" s="13"/>
    </row>
    <row r="33" ht="20.100000000000001" customHeight="1" x14ac:dyDescent="0.25"/>
  </sheetData>
  <mergeCells count="15">
    <mergeCell ref="C6:E6"/>
    <mergeCell ref="C7:C8"/>
    <mergeCell ref="D7:D8"/>
    <mergeCell ref="E7:E8"/>
    <mergeCell ref="D9:E9"/>
    <mergeCell ref="H6:J6"/>
    <mergeCell ref="H7:H8"/>
    <mergeCell ref="I7:I8"/>
    <mergeCell ref="J7:J8"/>
    <mergeCell ref="I9:J9"/>
    <mergeCell ref="M6:O6"/>
    <mergeCell ref="M7:M8"/>
    <mergeCell ref="N7:N8"/>
    <mergeCell ref="O7:O8"/>
    <mergeCell ref="N9:O9"/>
  </mergeCells>
  <hyperlinks>
    <hyperlink ref="A4" location="'List of contents'!A1" tooltip="Changes view to 'List of contents' sheet" display="'Back to 'List of contents'" xr:uid="{00000000-0004-0000-6100-000000000000}"/>
  </hyperlinks>
  <pageMargins left="0.75" right="0.75" top="1" bottom="1" header="0.5" footer="0.5"/>
</worksheet>
</file>

<file path=xl/worksheets/sheet9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A057580-8FCB-479D-96B0-29A5A634408B}">
  <dimension ref="A1:F33"/>
  <sheetViews>
    <sheetView workbookViewId="0">
      <pane ySplit="9" topLeftCell="A10" activePane="bottomLeft" state="frozen"/>
      <selection pane="bottomLeft" activeCell="A4" sqref="A4"/>
    </sheetView>
  </sheetViews>
  <sheetFormatPr defaultRowHeight="14.25" x14ac:dyDescent="0.25"/>
  <cols>
    <col min="2" max="2" width="15.85546875" customWidth="1"/>
    <col min="3" max="6" width="10.28515625" customWidth="1"/>
    <col min="9" max="9" width="10.28515625" customWidth="1"/>
  </cols>
  <sheetData>
    <row r="1" spans="1:6" ht="22.5" x14ac:dyDescent="0.35">
      <c r="A1" s="4" t="s">
        <v>499</v>
      </c>
    </row>
    <row r="2" spans="1:6" ht="20.100000000000001" customHeight="1" x14ac:dyDescent="0.3">
      <c r="A2" s="5" t="s">
        <v>0</v>
      </c>
    </row>
    <row r="3" spans="1:6" ht="20.100000000000001" customHeight="1" x14ac:dyDescent="0.25">
      <c r="A3" s="2" t="s">
        <v>496</v>
      </c>
    </row>
    <row r="4" spans="1:6" ht="20.100000000000001" customHeight="1" x14ac:dyDescent="0.25">
      <c r="A4" s="3" t="s">
        <v>2</v>
      </c>
    </row>
    <row r="5" spans="1:6" ht="20.100000000000001" customHeight="1" x14ac:dyDescent="0.25"/>
    <row r="6" spans="1:6" ht="20.100000000000001" customHeight="1" x14ac:dyDescent="0.25">
      <c r="C6" s="70"/>
      <c r="D6" s="47"/>
      <c r="E6" s="47"/>
      <c r="F6" s="47"/>
    </row>
    <row r="7" spans="1:6" ht="24.95" customHeight="1" x14ac:dyDescent="0.25">
      <c r="C7" s="48" t="s">
        <v>29</v>
      </c>
      <c r="D7" s="48" t="s">
        <v>500</v>
      </c>
      <c r="E7" s="48" t="s">
        <v>501</v>
      </c>
      <c r="F7" s="48" t="s">
        <v>502</v>
      </c>
    </row>
    <row r="8" spans="1:6" ht="24.95" customHeight="1" x14ac:dyDescent="0.25">
      <c r="C8" s="49"/>
      <c r="D8" s="49"/>
      <c r="E8" s="49"/>
      <c r="F8" s="49"/>
    </row>
    <row r="9" spans="1:6" ht="20.100000000000001" customHeight="1" x14ac:dyDescent="0.25">
      <c r="C9" s="50" t="s">
        <v>7</v>
      </c>
      <c r="D9" s="47"/>
      <c r="E9" s="47"/>
      <c r="F9" s="51"/>
    </row>
    <row r="10" spans="1:6" ht="20.100000000000001" customHeight="1" x14ac:dyDescent="0.25">
      <c r="B10" s="10">
        <v>41274</v>
      </c>
      <c r="C10" s="11">
        <v>103.37310787818919</v>
      </c>
      <c r="D10" s="11">
        <v>103.37310787818919</v>
      </c>
      <c r="E10" s="11">
        <v>0</v>
      </c>
      <c r="F10" s="11">
        <v>0</v>
      </c>
    </row>
    <row r="11" spans="1:6" ht="20.100000000000001" customHeight="1" x14ac:dyDescent="0.25">
      <c r="B11" s="10">
        <v>41455</v>
      </c>
      <c r="C11" s="11">
        <v>103.8442909874716</v>
      </c>
      <c r="D11" s="11">
        <v>103.37310787818919</v>
      </c>
      <c r="E11" s="11">
        <v>2.254045411942053</v>
      </c>
      <c r="F11" s="11">
        <v>-1.782862302659646</v>
      </c>
    </row>
    <row r="12" spans="1:6" ht="20.100000000000001" customHeight="1" x14ac:dyDescent="0.25">
      <c r="B12" s="10">
        <v>41639</v>
      </c>
      <c r="C12" s="11">
        <v>116.31929122021117</v>
      </c>
      <c r="D12" s="11">
        <v>103.37310787818919</v>
      </c>
      <c r="E12" s="11">
        <v>19.951630932427861</v>
      </c>
      <c r="F12" s="11">
        <v>-7.0054475904058791</v>
      </c>
    </row>
    <row r="13" spans="1:6" ht="20.100000000000001" customHeight="1" x14ac:dyDescent="0.25">
      <c r="B13" s="10">
        <v>41820</v>
      </c>
      <c r="C13" s="11">
        <v>114.97548337267536</v>
      </c>
      <c r="D13" s="11">
        <v>103.37310787818919</v>
      </c>
      <c r="E13" s="11">
        <v>18.459317910949213</v>
      </c>
      <c r="F13" s="11">
        <v>-6.8569424164630455</v>
      </c>
    </row>
    <row r="14" spans="1:6" ht="20.100000000000001" customHeight="1" x14ac:dyDescent="0.25">
      <c r="B14" s="10">
        <v>42004</v>
      </c>
      <c r="C14" s="11">
        <v>114.68310327938546</v>
      </c>
      <c r="D14" s="11">
        <v>103.37310787818919</v>
      </c>
      <c r="E14" s="11">
        <v>17.628466821075769</v>
      </c>
      <c r="F14" s="11">
        <v>-6.3184714198794936</v>
      </c>
    </row>
    <row r="15" spans="1:6" ht="20.100000000000001" customHeight="1" x14ac:dyDescent="0.25">
      <c r="B15" s="10">
        <v>42185</v>
      </c>
      <c r="C15" s="11">
        <v>114.48642135009528</v>
      </c>
      <c r="D15" s="11">
        <v>103.37310787818919</v>
      </c>
      <c r="E15" s="11">
        <v>19.147802492852453</v>
      </c>
      <c r="F15" s="11">
        <v>-8.0344890209463564</v>
      </c>
    </row>
    <row r="16" spans="1:6" ht="20.100000000000001" customHeight="1" x14ac:dyDescent="0.25">
      <c r="B16" s="10">
        <v>42369</v>
      </c>
      <c r="C16" s="11">
        <v>116.90288114945082</v>
      </c>
      <c r="D16" s="11">
        <v>103.37310787818919</v>
      </c>
      <c r="E16" s="11">
        <v>22.947353345051205</v>
      </c>
      <c r="F16" s="11">
        <v>-9.4175800737895727</v>
      </c>
    </row>
    <row r="17" spans="2:6" ht="20.100000000000001" customHeight="1" x14ac:dyDescent="0.25">
      <c r="B17" s="10">
        <v>42551</v>
      </c>
      <c r="C17" s="11">
        <v>116.7443367202855</v>
      </c>
      <c r="D17" s="11">
        <v>103.37310787818919</v>
      </c>
      <c r="E17" s="11">
        <v>18.895917737652631</v>
      </c>
      <c r="F17" s="11">
        <v>-5.5246888955563165</v>
      </c>
    </row>
    <row r="18" spans="2:6" ht="20.100000000000001" customHeight="1" x14ac:dyDescent="0.25">
      <c r="B18" s="10">
        <v>42735</v>
      </c>
      <c r="C18" s="11">
        <v>117.34779528832102</v>
      </c>
      <c r="D18" s="11">
        <v>103.37310787818919</v>
      </c>
      <c r="E18" s="11">
        <v>22.437089081413621</v>
      </c>
      <c r="F18" s="11">
        <v>-8.4624016712817856</v>
      </c>
    </row>
    <row r="19" spans="2:6" ht="20.100000000000001" customHeight="1" x14ac:dyDescent="0.25">
      <c r="B19" s="10">
        <v>42916</v>
      </c>
      <c r="C19" s="11">
        <v>118.47752439034511</v>
      </c>
      <c r="D19" s="11">
        <v>103.37310787818919</v>
      </c>
      <c r="E19" s="11">
        <v>23.807974939585307</v>
      </c>
      <c r="F19" s="11">
        <v>-8.7035584274293853</v>
      </c>
    </row>
    <row r="20" spans="2:6" ht="20.100000000000001" customHeight="1" x14ac:dyDescent="0.25">
      <c r="B20" s="10">
        <v>43100</v>
      </c>
      <c r="C20" s="11">
        <v>117.09174987558009</v>
      </c>
      <c r="D20" s="11">
        <v>103.37310787818919</v>
      </c>
      <c r="E20" s="11">
        <v>24.580526500426227</v>
      </c>
      <c r="F20" s="11">
        <v>-10.861884503035323</v>
      </c>
    </row>
    <row r="21" spans="2:6" ht="20.100000000000001" customHeight="1" x14ac:dyDescent="0.25">
      <c r="B21" s="10">
        <v>43281</v>
      </c>
      <c r="C21" s="11">
        <v>116.69401072667434</v>
      </c>
      <c r="D21" s="11">
        <v>103.37310787818919</v>
      </c>
      <c r="E21" s="11">
        <v>25.255702667143481</v>
      </c>
      <c r="F21" s="11">
        <v>-11.934799818658334</v>
      </c>
    </row>
    <row r="22" spans="2:6" ht="20.100000000000001" customHeight="1" x14ac:dyDescent="0.25">
      <c r="B22" s="10">
        <v>43465</v>
      </c>
      <c r="C22" s="11">
        <v>117.10068775730682</v>
      </c>
      <c r="D22" s="11">
        <v>103.37310787818919</v>
      </c>
      <c r="E22" s="11">
        <v>26.123802931255785</v>
      </c>
      <c r="F22" s="11">
        <v>-12.396223052138158</v>
      </c>
    </row>
    <row r="23" spans="2:6" ht="20.100000000000001" customHeight="1" x14ac:dyDescent="0.25">
      <c r="B23" s="10">
        <v>43646</v>
      </c>
      <c r="C23" s="11">
        <v>117.41375421744245</v>
      </c>
      <c r="D23" s="11">
        <v>103.37310787818919</v>
      </c>
      <c r="E23" s="11">
        <v>25.595425143406366</v>
      </c>
      <c r="F23" s="11">
        <v>-11.554778804153109</v>
      </c>
    </row>
    <row r="24" spans="2:6" ht="20.100000000000001" customHeight="1" x14ac:dyDescent="0.25">
      <c r="B24" s="10">
        <v>43830</v>
      </c>
      <c r="C24" s="11">
        <v>117.32120351788376</v>
      </c>
      <c r="D24" s="11">
        <v>103.37310787818919</v>
      </c>
      <c r="E24" s="11">
        <v>27.161121906952257</v>
      </c>
      <c r="F24" s="11">
        <v>-13.213026267257685</v>
      </c>
    </row>
    <row r="25" spans="2:6" ht="20.100000000000001" customHeight="1" x14ac:dyDescent="0.25">
      <c r="B25" s="10">
        <v>44012</v>
      </c>
      <c r="C25" s="11">
        <v>117.32120351788376</v>
      </c>
      <c r="D25" s="11">
        <v>103.37310787818919</v>
      </c>
      <c r="E25" s="11">
        <v>27.161121906952257</v>
      </c>
      <c r="F25" s="11">
        <v>-13.213026267257685</v>
      </c>
    </row>
    <row r="26" spans="2:6" ht="20.100000000000001" customHeight="1" x14ac:dyDescent="0.25">
      <c r="B26" s="10">
        <v>44196</v>
      </c>
      <c r="C26" s="11">
        <v>122.95495027448335</v>
      </c>
      <c r="D26" s="11">
        <v>103.37310787818919</v>
      </c>
      <c r="E26" s="11">
        <v>27.611676734300215</v>
      </c>
      <c r="F26" s="11">
        <v>-8.0298343380060508</v>
      </c>
    </row>
    <row r="27" spans="2:6" ht="20.100000000000001" customHeight="1" x14ac:dyDescent="0.25">
      <c r="B27" s="10">
        <v>44377</v>
      </c>
      <c r="C27" s="11">
        <v>124.46522325641848</v>
      </c>
      <c r="D27" s="11">
        <v>103.37310787818919</v>
      </c>
      <c r="E27" s="11">
        <v>29.779189814537531</v>
      </c>
      <c r="F27" s="11">
        <v>-8.6870744363082366</v>
      </c>
    </row>
    <row r="28" spans="2:6" ht="20.100000000000001" customHeight="1" x14ac:dyDescent="0.25">
      <c r="B28" s="10">
        <v>44561</v>
      </c>
      <c r="C28" s="11">
        <v>124.541431199756</v>
      </c>
      <c r="D28" s="11">
        <v>103.37310787818919</v>
      </c>
      <c r="E28" s="11">
        <v>29.065678800645685</v>
      </c>
      <c r="F28" s="11">
        <v>-7.8973554790788683</v>
      </c>
    </row>
    <row r="29" spans="2:6" ht="20.100000000000001" customHeight="1" x14ac:dyDescent="0.25">
      <c r="B29" s="10">
        <v>44742</v>
      </c>
      <c r="C29" s="11">
        <v>123.11003407972665</v>
      </c>
      <c r="D29" s="11">
        <v>103.37310787818919</v>
      </c>
      <c r="E29" s="11">
        <v>27.534883607617584</v>
      </c>
      <c r="F29" s="11">
        <v>-7.7979574060801262</v>
      </c>
    </row>
    <row r="30" spans="2:6" ht="20.100000000000001" customHeight="1" x14ac:dyDescent="0.25">
      <c r="C30" s="11"/>
      <c r="D30" s="11"/>
      <c r="E30" s="11"/>
      <c r="F30" s="11"/>
    </row>
    <row r="31" spans="2:6" ht="20.100000000000001" customHeight="1" x14ac:dyDescent="0.25">
      <c r="B31" t="s">
        <v>8</v>
      </c>
      <c r="C31" s="12">
        <v>50</v>
      </c>
      <c r="D31" s="12">
        <v>50</v>
      </c>
      <c r="E31" s="12">
        <v>50</v>
      </c>
      <c r="F31" s="12">
        <v>50</v>
      </c>
    </row>
    <row r="32" spans="2:6" ht="20.100000000000001" customHeight="1" x14ac:dyDescent="0.25">
      <c r="C32" s="13"/>
      <c r="D32" s="13"/>
      <c r="E32" s="13"/>
      <c r="F32" s="13"/>
    </row>
    <row r="33" ht="20.100000000000001" customHeight="1" x14ac:dyDescent="0.25"/>
  </sheetData>
  <mergeCells count="6">
    <mergeCell ref="C9:F9"/>
    <mergeCell ref="C6:F6"/>
    <mergeCell ref="C7:C8"/>
    <mergeCell ref="D7:D8"/>
    <mergeCell ref="E7:E8"/>
    <mergeCell ref="F7:F8"/>
  </mergeCells>
  <hyperlinks>
    <hyperlink ref="A4" location="'List of contents'!A1" tooltip="Changes view to 'List of contents' sheet" display="'Back to 'List of contents'" xr:uid="{00000000-0004-0000-6200-000000000000}"/>
  </hyperlinks>
  <pageMargins left="0.75" right="0.75" top="1" bottom="1" header="0.5" footer="0.5"/>
</worksheet>
</file>

<file path=xl/worksheets/sheet10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F88D3E1-2B98-4546-87A7-E9E5FA725856}">
  <dimension ref="A1:R33"/>
  <sheetViews>
    <sheetView workbookViewId="0">
      <pane ySplit="9" topLeftCell="A10" activePane="bottomLeft" state="frozen"/>
      <selection pane="bottomLeft" activeCell="A10" sqref="A10"/>
    </sheetView>
  </sheetViews>
  <sheetFormatPr defaultRowHeight="14.25" x14ac:dyDescent="0.25"/>
  <cols>
    <col min="2" max="2" width="15.85546875" customWidth="1"/>
    <col min="3" max="7" width="10.28515625" customWidth="1"/>
    <col min="8" max="8" width="15.85546875" customWidth="1"/>
    <col min="9" max="13" width="10.28515625" customWidth="1"/>
    <col min="14" max="14" width="15.85546875" customWidth="1"/>
    <col min="15" max="18" width="10.28515625" customWidth="1"/>
  </cols>
  <sheetData>
    <row r="1" spans="1:18" ht="22.5" x14ac:dyDescent="0.35">
      <c r="A1" s="4" t="s">
        <v>503</v>
      </c>
    </row>
    <row r="2" spans="1:18" ht="20.100000000000001" customHeight="1" x14ac:dyDescent="0.3">
      <c r="A2" s="5" t="s">
        <v>0</v>
      </c>
    </row>
    <row r="3" spans="1:18" ht="20.100000000000001" customHeight="1" x14ac:dyDescent="0.25">
      <c r="A3" s="2" t="s">
        <v>504</v>
      </c>
    </row>
    <row r="4" spans="1:18" ht="20.100000000000001" customHeight="1" x14ac:dyDescent="0.25">
      <c r="A4" s="3" t="s">
        <v>2</v>
      </c>
    </row>
    <row r="5" spans="1:18" ht="20.100000000000001" customHeight="1" x14ac:dyDescent="0.25"/>
    <row r="6" spans="1:18" ht="20.100000000000001" customHeight="1" x14ac:dyDescent="0.25">
      <c r="C6" s="46" t="s">
        <v>14</v>
      </c>
      <c r="D6" s="47"/>
      <c r="E6" s="47"/>
      <c r="F6" s="47"/>
      <c r="H6" s="14"/>
      <c r="I6" s="52" t="s">
        <v>15</v>
      </c>
      <c r="J6" s="53"/>
      <c r="K6" s="53"/>
      <c r="L6" s="53"/>
      <c r="O6" s="46" t="s">
        <v>16</v>
      </c>
      <c r="P6" s="47"/>
      <c r="Q6" s="47"/>
      <c r="R6" s="47"/>
    </row>
    <row r="7" spans="1:18" ht="24.95" customHeight="1" x14ac:dyDescent="0.25">
      <c r="C7" s="48" t="s">
        <v>29</v>
      </c>
      <c r="D7" s="48" t="s">
        <v>500</v>
      </c>
      <c r="E7" s="48" t="s">
        <v>501</v>
      </c>
      <c r="F7" s="48" t="s">
        <v>502</v>
      </c>
      <c r="H7" s="17"/>
      <c r="I7" s="54" t="s">
        <v>29</v>
      </c>
      <c r="J7" s="54" t="s">
        <v>500</v>
      </c>
      <c r="K7" s="54" t="s">
        <v>501</v>
      </c>
      <c r="L7" s="54" t="s">
        <v>502</v>
      </c>
      <c r="O7" s="48" t="s">
        <v>29</v>
      </c>
      <c r="P7" s="48" t="s">
        <v>500</v>
      </c>
      <c r="Q7" s="48" t="s">
        <v>501</v>
      </c>
      <c r="R7" s="48" t="s">
        <v>502</v>
      </c>
    </row>
    <row r="8" spans="1:18" ht="24.95" customHeight="1" x14ac:dyDescent="0.25">
      <c r="C8" s="49"/>
      <c r="D8" s="49"/>
      <c r="E8" s="49"/>
      <c r="F8" s="49"/>
      <c r="H8" s="17"/>
      <c r="I8" s="55"/>
      <c r="J8" s="55"/>
      <c r="K8" s="55"/>
      <c r="L8" s="55"/>
      <c r="O8" s="49"/>
      <c r="P8" s="49"/>
      <c r="Q8" s="49"/>
      <c r="R8" s="49"/>
    </row>
    <row r="9" spans="1:18" ht="20.100000000000001" customHeight="1" x14ac:dyDescent="0.25">
      <c r="C9" s="50" t="s">
        <v>7</v>
      </c>
      <c r="D9" s="47"/>
      <c r="E9" s="47"/>
      <c r="F9" s="51"/>
      <c r="H9" s="17"/>
      <c r="I9" s="56" t="s">
        <v>7</v>
      </c>
      <c r="J9" s="57"/>
      <c r="K9" s="57"/>
      <c r="L9" s="58"/>
      <c r="O9" s="50" t="s">
        <v>7</v>
      </c>
      <c r="P9" s="47"/>
      <c r="Q9" s="47"/>
      <c r="R9" s="51"/>
    </row>
    <row r="10" spans="1:18" ht="20.100000000000001" customHeight="1" x14ac:dyDescent="0.25">
      <c r="B10" s="10">
        <v>41274</v>
      </c>
      <c r="C10" s="11">
        <v>96.781536046806082</v>
      </c>
      <c r="D10" s="11">
        <v>96.781536046806082</v>
      </c>
      <c r="E10" s="11">
        <v>0</v>
      </c>
      <c r="F10" s="11">
        <v>0</v>
      </c>
      <c r="H10" s="21">
        <v>41274</v>
      </c>
      <c r="I10" s="22">
        <v>90.121532402753274</v>
      </c>
      <c r="J10" s="22">
        <v>90.121532402753274</v>
      </c>
      <c r="K10" s="22">
        <v>0</v>
      </c>
      <c r="L10" s="23">
        <v>0</v>
      </c>
      <c r="N10" s="10">
        <v>41274</v>
      </c>
      <c r="O10" s="11">
        <v>117.10032279951935</v>
      </c>
      <c r="P10" s="11">
        <v>117.10032279951935</v>
      </c>
      <c r="Q10" s="11">
        <v>0</v>
      </c>
      <c r="R10" s="11">
        <v>0</v>
      </c>
    </row>
    <row r="11" spans="1:18" ht="20.100000000000001" customHeight="1" x14ac:dyDescent="0.25">
      <c r="B11" s="10">
        <v>41455</v>
      </c>
      <c r="C11" s="11">
        <v>98.524734007185259</v>
      </c>
      <c r="D11" s="11">
        <v>96.781536046806082</v>
      </c>
      <c r="E11" s="11">
        <v>3.1867439115146992</v>
      </c>
      <c r="F11" s="11">
        <v>-1.4435459511355218</v>
      </c>
      <c r="H11" s="21">
        <v>41455</v>
      </c>
      <c r="I11" s="22">
        <v>90.106727801616245</v>
      </c>
      <c r="J11" s="22">
        <v>90.121532402753274</v>
      </c>
      <c r="K11" s="22">
        <v>-1.1963638253452729</v>
      </c>
      <c r="L11" s="23">
        <v>1.1815592242082431</v>
      </c>
      <c r="N11" s="10">
        <v>41455</v>
      </c>
      <c r="O11" s="11">
        <v>115.32668098878969</v>
      </c>
      <c r="P11" s="11">
        <v>117.10032279951935</v>
      </c>
      <c r="Q11" s="11">
        <v>1.3721502856535956</v>
      </c>
      <c r="R11" s="11">
        <v>-3.1457920963832526</v>
      </c>
    </row>
    <row r="12" spans="1:18" ht="20.100000000000001" customHeight="1" x14ac:dyDescent="0.25">
      <c r="B12" s="10">
        <v>41639</v>
      </c>
      <c r="C12" s="11">
        <v>100.88157924480301</v>
      </c>
      <c r="D12" s="11">
        <v>96.781536046806082</v>
      </c>
      <c r="E12" s="11">
        <v>21.086983208261287</v>
      </c>
      <c r="F12" s="11">
        <v>-16.986940010264362</v>
      </c>
      <c r="H12" s="21">
        <v>41639</v>
      </c>
      <c r="I12" s="22">
        <v>101.18347573537245</v>
      </c>
      <c r="J12" s="22">
        <v>90.121532402753274</v>
      </c>
      <c r="K12" s="22">
        <v>21.399112104962796</v>
      </c>
      <c r="L12" s="23">
        <v>-10.337168772343617</v>
      </c>
      <c r="N12" s="10">
        <v>41639</v>
      </c>
      <c r="O12" s="11">
        <v>140.23226352529147</v>
      </c>
      <c r="P12" s="11">
        <v>117.10032279951935</v>
      </c>
      <c r="Q12" s="11">
        <v>14.641308102997186</v>
      </c>
      <c r="R12" s="11">
        <v>8.4906326227749389</v>
      </c>
    </row>
    <row r="13" spans="1:18" ht="20.100000000000001" customHeight="1" x14ac:dyDescent="0.25">
      <c r="B13" s="10">
        <v>41820</v>
      </c>
      <c r="C13" s="11">
        <v>101.5962686244691</v>
      </c>
      <c r="D13" s="11">
        <v>96.781536046806082</v>
      </c>
      <c r="E13" s="11">
        <v>18.915708441270628</v>
      </c>
      <c r="F13" s="11">
        <v>-14.100975863607605</v>
      </c>
      <c r="H13" s="21">
        <v>41820</v>
      </c>
      <c r="I13" s="22">
        <v>102.52672613343647</v>
      </c>
      <c r="J13" s="22">
        <v>90.121532402753274</v>
      </c>
      <c r="K13" s="22">
        <v>20.516337384300915</v>
      </c>
      <c r="L13" s="23">
        <v>-8.1111436536177202</v>
      </c>
      <c r="N13" s="10">
        <v>41820</v>
      </c>
      <c r="O13" s="11">
        <v>133.51956800536021</v>
      </c>
      <c r="P13" s="11">
        <v>117.10032279951935</v>
      </c>
      <c r="Q13" s="11">
        <v>12.920291004692132</v>
      </c>
      <c r="R13" s="11">
        <v>3.4989542011487345</v>
      </c>
    </row>
    <row r="14" spans="1:18" ht="20.100000000000001" customHeight="1" x14ac:dyDescent="0.25">
      <c r="B14" s="10">
        <v>42004</v>
      </c>
      <c r="C14" s="11">
        <v>101.66144282438363</v>
      </c>
      <c r="D14" s="11">
        <v>96.781536046806082</v>
      </c>
      <c r="E14" s="11">
        <v>16.641663101728795</v>
      </c>
      <c r="F14" s="11">
        <v>-11.76175632415125</v>
      </c>
      <c r="H14" s="21">
        <v>42004</v>
      </c>
      <c r="I14" s="22">
        <v>112.14183655999589</v>
      </c>
      <c r="J14" s="22">
        <v>90.121532402753274</v>
      </c>
      <c r="K14" s="22">
        <v>21.518216198974269</v>
      </c>
      <c r="L14" s="23">
        <v>0.50208795826835129</v>
      </c>
      <c r="N14" s="10">
        <v>42004</v>
      </c>
      <c r="O14" s="11">
        <v>126.54124837111944</v>
      </c>
      <c r="P14" s="11">
        <v>117.10032279951935</v>
      </c>
      <c r="Q14" s="11">
        <v>12.408591169628572</v>
      </c>
      <c r="R14" s="11">
        <v>-2.9676655980284821</v>
      </c>
    </row>
    <row r="15" spans="1:18" ht="20.100000000000001" customHeight="1" x14ac:dyDescent="0.25">
      <c r="B15" s="10">
        <v>42185</v>
      </c>
      <c r="C15" s="11">
        <v>103.0361211721866</v>
      </c>
      <c r="D15" s="11">
        <v>96.781536046806082</v>
      </c>
      <c r="E15" s="11">
        <v>21.574862908019039</v>
      </c>
      <c r="F15" s="11">
        <v>-15.320277782638524</v>
      </c>
      <c r="H15" s="21">
        <v>42185</v>
      </c>
      <c r="I15" s="22">
        <v>111.20431413421119</v>
      </c>
      <c r="J15" s="22">
        <v>90.121532402753274</v>
      </c>
      <c r="K15" s="22">
        <v>22.034482529763356</v>
      </c>
      <c r="L15" s="23">
        <v>-0.95170079830544196</v>
      </c>
      <c r="N15" s="10">
        <v>42185</v>
      </c>
      <c r="O15" s="11">
        <v>124.92527095624995</v>
      </c>
      <c r="P15" s="11">
        <v>117.10032279951935</v>
      </c>
      <c r="Q15" s="11">
        <v>10.928890696056662</v>
      </c>
      <c r="R15" s="11">
        <v>-3.1039425393260629</v>
      </c>
    </row>
    <row r="16" spans="1:18" ht="20.100000000000001" customHeight="1" x14ac:dyDescent="0.25">
      <c r="B16" s="10">
        <v>42369</v>
      </c>
      <c r="C16" s="11">
        <v>105.60780206826941</v>
      </c>
      <c r="D16" s="11">
        <v>96.781536046806082</v>
      </c>
      <c r="E16" s="11">
        <v>27.667718153863444</v>
      </c>
      <c r="F16" s="11">
        <v>-18.841452132400118</v>
      </c>
      <c r="H16" s="21">
        <v>42369</v>
      </c>
      <c r="I16" s="22">
        <v>113.75696832749371</v>
      </c>
      <c r="J16" s="22">
        <v>90.121532402753274</v>
      </c>
      <c r="K16" s="22">
        <v>26.380116264161071</v>
      </c>
      <c r="L16" s="23">
        <v>-2.7446803394206363</v>
      </c>
      <c r="N16" s="10">
        <v>42369</v>
      </c>
      <c r="O16" s="11">
        <v>126.90266344127237</v>
      </c>
      <c r="P16" s="11">
        <v>117.10032279951935</v>
      </c>
      <c r="Q16" s="11">
        <v>12.212401310058537</v>
      </c>
      <c r="R16" s="11">
        <v>-2.4100606683055172</v>
      </c>
    </row>
    <row r="17" spans="2:18" ht="20.100000000000001" customHeight="1" x14ac:dyDescent="0.25">
      <c r="B17" s="10">
        <v>42551</v>
      </c>
      <c r="C17" s="11">
        <v>106.60847967292599</v>
      </c>
      <c r="D17" s="11">
        <v>96.781536046806082</v>
      </c>
      <c r="E17" s="11">
        <v>19.215231015193769</v>
      </c>
      <c r="F17" s="11">
        <v>-9.3882873890738558</v>
      </c>
      <c r="H17" s="21">
        <v>42551</v>
      </c>
      <c r="I17" s="22">
        <v>109.98248313028107</v>
      </c>
      <c r="J17" s="22">
        <v>90.121532402753274</v>
      </c>
      <c r="K17" s="22">
        <v>23.171535399266595</v>
      </c>
      <c r="L17" s="23">
        <v>-3.3105846717388019</v>
      </c>
      <c r="N17" s="10">
        <v>42551</v>
      </c>
      <c r="O17" s="11">
        <v>127.17754708484446</v>
      </c>
      <c r="P17" s="11">
        <v>117.10032279951935</v>
      </c>
      <c r="Q17" s="11">
        <v>11.141533892374706</v>
      </c>
      <c r="R17" s="11">
        <v>-1.0643096070495908</v>
      </c>
    </row>
    <row r="18" spans="2:18" ht="20.100000000000001" customHeight="1" x14ac:dyDescent="0.25">
      <c r="B18" s="10">
        <v>42735</v>
      </c>
      <c r="C18" s="11">
        <v>108.92031379736929</v>
      </c>
      <c r="D18" s="11">
        <v>96.781536046806082</v>
      </c>
      <c r="E18" s="11">
        <v>26.381717770285196</v>
      </c>
      <c r="F18" s="11">
        <v>-14.242940019721988</v>
      </c>
      <c r="H18" s="21">
        <v>42735</v>
      </c>
      <c r="I18" s="22">
        <v>110.07177712793535</v>
      </c>
      <c r="J18" s="22">
        <v>90.121532402753274</v>
      </c>
      <c r="K18" s="22">
        <v>25.003346467978769</v>
      </c>
      <c r="L18" s="23">
        <v>-5.0531017427966951</v>
      </c>
      <c r="N18" s="10">
        <v>42735</v>
      </c>
      <c r="O18" s="11">
        <v>126.34042226828717</v>
      </c>
      <c r="P18" s="11">
        <v>117.10032279951935</v>
      </c>
      <c r="Q18" s="11">
        <v>12.028146297549757</v>
      </c>
      <c r="R18" s="11">
        <v>-2.7880468287819333</v>
      </c>
    </row>
    <row r="19" spans="2:18" ht="20.100000000000001" customHeight="1" x14ac:dyDescent="0.25">
      <c r="B19" s="10">
        <v>42916</v>
      </c>
      <c r="C19" s="11">
        <v>110.80599044862025</v>
      </c>
      <c r="D19" s="11">
        <v>96.781536046806082</v>
      </c>
      <c r="E19" s="11">
        <v>29.927871783247422</v>
      </c>
      <c r="F19" s="11">
        <v>-15.903417381433254</v>
      </c>
      <c r="H19" s="21">
        <v>42916</v>
      </c>
      <c r="I19" s="22">
        <v>109.98032425731587</v>
      </c>
      <c r="J19" s="22">
        <v>90.121532402753274</v>
      </c>
      <c r="K19" s="22">
        <v>23.571346981056308</v>
      </c>
      <c r="L19" s="23">
        <v>-3.7125551264937116</v>
      </c>
      <c r="N19" s="10">
        <v>42916</v>
      </c>
      <c r="O19" s="11">
        <v>127.10299340947242</v>
      </c>
      <c r="P19" s="11">
        <v>117.10032279951935</v>
      </c>
      <c r="Q19" s="11">
        <v>12.631541810016945</v>
      </c>
      <c r="R19" s="11">
        <v>-2.6288712000638732</v>
      </c>
    </row>
    <row r="20" spans="2:18" ht="20.100000000000001" customHeight="1" x14ac:dyDescent="0.25">
      <c r="B20" s="10">
        <v>43100</v>
      </c>
      <c r="C20" s="11">
        <v>111.29326235473364</v>
      </c>
      <c r="D20" s="11">
        <v>96.781536046806082</v>
      </c>
      <c r="E20" s="11">
        <v>34.675514494536102</v>
      </c>
      <c r="F20" s="11">
        <v>-20.163788186608542</v>
      </c>
      <c r="H20" s="21">
        <v>43100</v>
      </c>
      <c r="I20" s="22">
        <v>110.06297222368831</v>
      </c>
      <c r="J20" s="22">
        <v>90.121532402753274</v>
      </c>
      <c r="K20" s="22">
        <v>25.272186737162755</v>
      </c>
      <c r="L20" s="23">
        <v>-5.3307469162277243</v>
      </c>
      <c r="N20" s="10">
        <v>43100</v>
      </c>
      <c r="O20" s="11">
        <v>123.69736152413755</v>
      </c>
      <c r="P20" s="11">
        <v>117.10032279951935</v>
      </c>
      <c r="Q20" s="11">
        <v>10.343745278315321</v>
      </c>
      <c r="R20" s="11">
        <v>-3.7467065536971198</v>
      </c>
    </row>
    <row r="21" spans="2:18" ht="20.100000000000001" customHeight="1" x14ac:dyDescent="0.25">
      <c r="B21" s="10">
        <v>43281</v>
      </c>
      <c r="C21" s="11">
        <v>110.76026100906009</v>
      </c>
      <c r="D21" s="11">
        <v>96.781536046806082</v>
      </c>
      <c r="E21" s="11">
        <v>33.582432958045182</v>
      </c>
      <c r="F21" s="11">
        <v>-19.603707995791176</v>
      </c>
      <c r="H21" s="21">
        <v>43281</v>
      </c>
      <c r="I21" s="22">
        <v>108.37738102730654</v>
      </c>
      <c r="J21" s="22">
        <v>90.121532402753274</v>
      </c>
      <c r="K21" s="22">
        <v>24.359591876619092</v>
      </c>
      <c r="L21" s="23">
        <v>-6.1037432520658257</v>
      </c>
      <c r="N21" s="10">
        <v>43281</v>
      </c>
      <c r="O21" s="11">
        <v>123.83002511543741</v>
      </c>
      <c r="P21" s="11">
        <v>117.10032279951935</v>
      </c>
      <c r="Q21" s="11">
        <v>12.648676533140193</v>
      </c>
      <c r="R21" s="11">
        <v>-5.9189742172221322</v>
      </c>
    </row>
    <row r="22" spans="2:18" ht="20.100000000000001" customHeight="1" x14ac:dyDescent="0.25">
      <c r="B22" s="10">
        <v>43465</v>
      </c>
      <c r="C22" s="11">
        <v>112.34601744546617</v>
      </c>
      <c r="D22" s="11">
        <v>96.781536046806082</v>
      </c>
      <c r="E22" s="11">
        <v>37.582577579325111</v>
      </c>
      <c r="F22" s="11">
        <v>-22.018096180665019</v>
      </c>
      <c r="H22" s="21">
        <v>43465</v>
      </c>
      <c r="I22" s="22">
        <v>110.60347428693214</v>
      </c>
      <c r="J22" s="22">
        <v>90.121532402753274</v>
      </c>
      <c r="K22" s="22">
        <v>24.863641887027029</v>
      </c>
      <c r="L22" s="23">
        <v>-4.381700002848163</v>
      </c>
      <c r="N22" s="10">
        <v>43465</v>
      </c>
      <c r="O22" s="11">
        <v>122.55112072847916</v>
      </c>
      <c r="P22" s="11">
        <v>117.10032279951935</v>
      </c>
      <c r="Q22" s="11">
        <v>11.61822649209604</v>
      </c>
      <c r="R22" s="11">
        <v>-6.1674285631362249</v>
      </c>
    </row>
    <row r="23" spans="2:18" ht="20.100000000000001" customHeight="1" x14ac:dyDescent="0.25">
      <c r="B23" s="10">
        <v>43646</v>
      </c>
      <c r="C23" s="11">
        <v>110.71202655950836</v>
      </c>
      <c r="D23" s="11">
        <v>96.781536046806082</v>
      </c>
      <c r="E23" s="11">
        <v>32.307730621441074</v>
      </c>
      <c r="F23" s="11">
        <v>-18.377240108738796</v>
      </c>
      <c r="H23" s="21">
        <v>43646</v>
      </c>
      <c r="I23" s="22">
        <v>110.37218987345805</v>
      </c>
      <c r="J23" s="22">
        <v>90.121532402753274</v>
      </c>
      <c r="K23" s="22">
        <v>23.655836246751601</v>
      </c>
      <c r="L23" s="23">
        <v>-3.4051787760468208</v>
      </c>
      <c r="N23" s="10">
        <v>43646</v>
      </c>
      <c r="O23" s="11">
        <v>124.20150815647175</v>
      </c>
      <c r="P23" s="11">
        <v>117.10032279951935</v>
      </c>
      <c r="Q23" s="11">
        <v>14.079954276481914</v>
      </c>
      <c r="R23" s="11">
        <v>-6.9787689195295144</v>
      </c>
    </row>
    <row r="24" spans="2:18" ht="20.100000000000001" customHeight="1" x14ac:dyDescent="0.25">
      <c r="B24" s="10">
        <v>43830</v>
      </c>
      <c r="C24" s="11">
        <v>111.71052870193037</v>
      </c>
      <c r="D24" s="11">
        <v>96.781536046806082</v>
      </c>
      <c r="E24" s="11">
        <v>36.234137170741597</v>
      </c>
      <c r="F24" s="11">
        <v>-21.305144515617307</v>
      </c>
      <c r="H24" s="21">
        <v>43830</v>
      </c>
      <c r="I24" s="22">
        <v>111.04249263144554</v>
      </c>
      <c r="J24" s="22">
        <v>90.121532402753274</v>
      </c>
      <c r="K24" s="22">
        <v>25.068489373216281</v>
      </c>
      <c r="L24" s="23">
        <v>-4.1475291445240146</v>
      </c>
      <c r="N24" s="10">
        <v>43830</v>
      </c>
      <c r="O24" s="11">
        <v>122.9524790442226</v>
      </c>
      <c r="P24" s="11">
        <v>117.10032279951935</v>
      </c>
      <c r="Q24" s="11">
        <v>14.005194489264332</v>
      </c>
      <c r="R24" s="11">
        <v>-8.1530382445610794</v>
      </c>
    </row>
    <row r="25" spans="2:18" ht="20.100000000000001" customHeight="1" x14ac:dyDescent="0.25">
      <c r="B25" s="10">
        <v>44012</v>
      </c>
      <c r="C25" s="11">
        <v>111.71052870193037</v>
      </c>
      <c r="D25" s="11">
        <v>96.781536046806082</v>
      </c>
      <c r="E25" s="11">
        <v>36.234137170741597</v>
      </c>
      <c r="F25" s="11">
        <v>-21.305144515617307</v>
      </c>
      <c r="H25" s="21">
        <v>44012</v>
      </c>
      <c r="I25" s="22">
        <v>111.04249263144554</v>
      </c>
      <c r="J25" s="22">
        <v>90.121532402753274</v>
      </c>
      <c r="K25" s="22">
        <v>25.068489373216281</v>
      </c>
      <c r="L25" s="23">
        <v>-4.1475291445240146</v>
      </c>
      <c r="N25" s="10">
        <v>44012</v>
      </c>
      <c r="O25" s="11">
        <v>122.9524790442226</v>
      </c>
      <c r="P25" s="11">
        <v>117.10032279951935</v>
      </c>
      <c r="Q25" s="11">
        <v>14.005194489264332</v>
      </c>
      <c r="R25" s="11">
        <v>-8.1530382445610794</v>
      </c>
    </row>
    <row r="26" spans="2:18" ht="20.100000000000001" customHeight="1" x14ac:dyDescent="0.25">
      <c r="B26" s="10">
        <v>44196</v>
      </c>
      <c r="C26" s="11">
        <v>119.66274116746629</v>
      </c>
      <c r="D26" s="11">
        <v>96.781536046806082</v>
      </c>
      <c r="E26" s="11">
        <v>38.032290834513915</v>
      </c>
      <c r="F26" s="11">
        <v>-15.151085713853703</v>
      </c>
      <c r="H26" s="21">
        <v>44196</v>
      </c>
      <c r="I26" s="22">
        <v>124.97640569006863</v>
      </c>
      <c r="J26" s="22">
        <v>90.121532402753274</v>
      </c>
      <c r="K26" s="22">
        <v>24.281088634898371</v>
      </c>
      <c r="L26" s="23">
        <v>10.573784652416986</v>
      </c>
      <c r="N26" s="10">
        <v>44196</v>
      </c>
      <c r="O26" s="11">
        <v>123.97611036952978</v>
      </c>
      <c r="P26" s="11">
        <v>117.10032279951935</v>
      </c>
      <c r="Q26" s="11">
        <v>14.461056997038341</v>
      </c>
      <c r="R26" s="11">
        <v>-7.5852694270279102</v>
      </c>
    </row>
    <row r="27" spans="2:18" ht="20.100000000000001" customHeight="1" x14ac:dyDescent="0.25">
      <c r="B27" s="10">
        <v>44377</v>
      </c>
      <c r="C27" s="11">
        <v>120.23271738857653</v>
      </c>
      <c r="D27" s="11">
        <v>96.781536046806082</v>
      </c>
      <c r="E27" s="11">
        <v>39.162566035413597</v>
      </c>
      <c r="F27" s="11">
        <v>-15.711384693643147</v>
      </c>
      <c r="H27" s="21">
        <v>44377</v>
      </c>
      <c r="I27" s="22">
        <v>135.14956908207643</v>
      </c>
      <c r="J27" s="22">
        <v>90.121532402753274</v>
      </c>
      <c r="K27" s="22">
        <v>33.225250583424</v>
      </c>
      <c r="L27" s="23">
        <v>11.802786095899151</v>
      </c>
      <c r="N27" s="10">
        <v>44377</v>
      </c>
      <c r="O27" s="11">
        <v>122.7118449725703</v>
      </c>
      <c r="P27" s="11">
        <v>117.10032279951935</v>
      </c>
      <c r="Q27" s="11">
        <v>13.92037152589843</v>
      </c>
      <c r="R27" s="11">
        <v>-8.3088493528474725</v>
      </c>
    </row>
    <row r="28" spans="2:18" ht="20.100000000000001" customHeight="1" x14ac:dyDescent="0.25">
      <c r="B28" s="10">
        <v>44561</v>
      </c>
      <c r="C28" s="11">
        <v>121.52041504788926</v>
      </c>
      <c r="D28" s="11">
        <v>96.781536046806082</v>
      </c>
      <c r="E28" s="11">
        <v>42.078604889536976</v>
      </c>
      <c r="F28" s="11">
        <v>-17.339725888453799</v>
      </c>
      <c r="H28" s="21">
        <v>44561</v>
      </c>
      <c r="I28" s="22">
        <v>131.04471063133366</v>
      </c>
      <c r="J28" s="22">
        <v>90.121532402753274</v>
      </c>
      <c r="K28" s="22">
        <v>23.872483250439554</v>
      </c>
      <c r="L28" s="23">
        <v>17.050694978140829</v>
      </c>
      <c r="N28" s="10">
        <v>44561</v>
      </c>
      <c r="O28" s="11">
        <v>123.77981712238082</v>
      </c>
      <c r="P28" s="11">
        <v>117.10032279951935</v>
      </c>
      <c r="Q28" s="11">
        <v>15.218940692935259</v>
      </c>
      <c r="R28" s="11">
        <v>-8.5394463700737866</v>
      </c>
    </row>
    <row r="29" spans="2:18" ht="20.100000000000001" customHeight="1" x14ac:dyDescent="0.25">
      <c r="B29" s="10">
        <v>44742</v>
      </c>
      <c r="C29" s="11">
        <v>120.16606458361257</v>
      </c>
      <c r="D29" s="11">
        <v>96.781536046806082</v>
      </c>
      <c r="E29" s="11">
        <v>34.839702651342677</v>
      </c>
      <c r="F29" s="11">
        <v>-11.455174114536192</v>
      </c>
      <c r="H29" s="21">
        <v>44742</v>
      </c>
      <c r="I29" s="22">
        <v>123.05621818405375</v>
      </c>
      <c r="J29" s="22">
        <v>90.121532402753274</v>
      </c>
      <c r="K29" s="22">
        <v>22.927373533742774</v>
      </c>
      <c r="L29" s="23">
        <v>10.007312247557699</v>
      </c>
      <c r="N29" s="10">
        <v>44742</v>
      </c>
      <c r="O29" s="11">
        <v>124.58340864284203</v>
      </c>
      <c r="P29" s="11">
        <v>117.10032279951935</v>
      </c>
      <c r="Q29" s="11">
        <v>16.059197199496754</v>
      </c>
      <c r="R29" s="11">
        <v>-8.5761113561740707</v>
      </c>
    </row>
    <row r="30" spans="2:18" ht="20.100000000000001" customHeight="1" x14ac:dyDescent="0.25">
      <c r="C30" s="11"/>
      <c r="D30" s="11"/>
      <c r="E30" s="11"/>
      <c r="F30" s="11"/>
      <c r="H30" s="17"/>
      <c r="I30" s="22"/>
      <c r="J30" s="22"/>
      <c r="K30" s="22"/>
      <c r="L30" s="23"/>
      <c r="O30" s="11"/>
      <c r="P30" s="11"/>
      <c r="Q30" s="11"/>
      <c r="R30" s="11"/>
    </row>
    <row r="31" spans="2:18" ht="20.100000000000001" customHeight="1" x14ac:dyDescent="0.25">
      <c r="B31" t="s">
        <v>8</v>
      </c>
      <c r="C31" s="12">
        <v>19</v>
      </c>
      <c r="D31" s="12">
        <v>19</v>
      </c>
      <c r="E31" s="12">
        <v>19</v>
      </c>
      <c r="F31" s="12">
        <v>19</v>
      </c>
      <c r="H31" s="24" t="s">
        <v>8</v>
      </c>
      <c r="I31" s="25">
        <v>9</v>
      </c>
      <c r="J31" s="25">
        <v>9</v>
      </c>
      <c r="K31" s="25">
        <v>9</v>
      </c>
      <c r="L31" s="26">
        <v>9</v>
      </c>
      <c r="N31" t="s">
        <v>8</v>
      </c>
      <c r="O31" s="12">
        <v>22</v>
      </c>
      <c r="P31" s="12">
        <v>22</v>
      </c>
      <c r="Q31" s="12">
        <v>22</v>
      </c>
      <c r="R31" s="12">
        <v>22</v>
      </c>
    </row>
    <row r="32" spans="2:18" ht="20.100000000000001" customHeight="1" x14ac:dyDescent="0.25">
      <c r="C32" s="13"/>
      <c r="D32" s="13"/>
      <c r="E32" s="13"/>
      <c r="F32" s="13"/>
      <c r="I32" s="13"/>
      <c r="J32" s="13"/>
      <c r="K32" s="13"/>
      <c r="L32" s="13"/>
      <c r="O32" s="13"/>
      <c r="P32" s="13"/>
      <c r="Q32" s="13"/>
      <c r="R32" s="13"/>
    </row>
    <row r="33" ht="20.100000000000001" customHeight="1" x14ac:dyDescent="0.25"/>
  </sheetData>
  <mergeCells count="18">
    <mergeCell ref="C9:F9"/>
    <mergeCell ref="I6:L6"/>
    <mergeCell ref="I7:I8"/>
    <mergeCell ref="J7:J8"/>
    <mergeCell ref="K7:K8"/>
    <mergeCell ref="L7:L8"/>
    <mergeCell ref="I9:L9"/>
    <mergeCell ref="C6:F6"/>
    <mergeCell ref="C7:C8"/>
    <mergeCell ref="D7:D8"/>
    <mergeCell ref="E7:E8"/>
    <mergeCell ref="F7:F8"/>
    <mergeCell ref="O9:R9"/>
    <mergeCell ref="O6:R6"/>
    <mergeCell ref="O7:O8"/>
    <mergeCell ref="P7:P8"/>
    <mergeCell ref="Q7:Q8"/>
    <mergeCell ref="R7:R8"/>
  </mergeCells>
  <hyperlinks>
    <hyperlink ref="A4" location="'List of contents'!A1" tooltip="Changes view to 'List of contents' sheet" display="'Back to 'List of contents'" xr:uid="{00000000-0004-0000-6300-000000000000}"/>
  </hyperlinks>
  <pageMargins left="0.75" right="0.75" top="1" bottom="1" header="0.5" footer="0.5"/>
</worksheet>
</file>

<file path=xl/worksheets/sheet10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BBAF66D-29CA-41BF-8D1A-777526587BCD}">
  <dimension ref="A1:H15"/>
  <sheetViews>
    <sheetView workbookViewId="0">
      <pane ySplit="9" topLeftCell="A10" activePane="bottomLeft" state="frozen"/>
      <selection pane="bottomLeft" activeCell="E16" sqref="E16"/>
    </sheetView>
  </sheetViews>
  <sheetFormatPr defaultRowHeight="14.25" x14ac:dyDescent="0.25"/>
  <cols>
    <col min="2" max="2" width="15.5703125" customWidth="1"/>
    <col min="3" max="4" width="10.28515625" customWidth="1"/>
    <col min="5" max="5" width="15.85546875" customWidth="1"/>
    <col min="6" max="9" width="10.28515625" customWidth="1"/>
  </cols>
  <sheetData>
    <row r="1" spans="1:8" ht="20.25" x14ac:dyDescent="0.35">
      <c r="A1" s="4" t="s">
        <v>505</v>
      </c>
    </row>
    <row r="2" spans="1:8" ht="20.100000000000001" customHeight="1" x14ac:dyDescent="0.3">
      <c r="A2" s="27"/>
    </row>
    <row r="3" spans="1:8" ht="20.100000000000001" customHeight="1" x14ac:dyDescent="0.25">
      <c r="A3" s="2" t="s">
        <v>506</v>
      </c>
    </row>
    <row r="4" spans="1:8" ht="20.100000000000001" customHeight="1" x14ac:dyDescent="0.25">
      <c r="A4" s="3" t="s">
        <v>2</v>
      </c>
    </row>
    <row r="5" spans="1:8" ht="20.100000000000001" customHeight="1" x14ac:dyDescent="0.25"/>
    <row r="6" spans="1:8" ht="42.75" x14ac:dyDescent="0.25">
      <c r="C6" s="6" t="s">
        <v>507</v>
      </c>
      <c r="E6" s="14"/>
      <c r="F6" s="52" t="s">
        <v>508</v>
      </c>
      <c r="G6" s="53"/>
      <c r="H6" s="53"/>
    </row>
    <row r="7" spans="1:8" ht="24.95" customHeight="1" x14ac:dyDescent="0.25">
      <c r="C7" s="59"/>
      <c r="E7" s="17"/>
      <c r="F7" s="54" t="s">
        <v>14</v>
      </c>
      <c r="G7" s="54" t="s">
        <v>15</v>
      </c>
      <c r="H7" s="54" t="s">
        <v>16</v>
      </c>
    </row>
    <row r="8" spans="1:8" ht="24.95" customHeight="1" x14ac:dyDescent="0.25">
      <c r="C8" s="60"/>
      <c r="E8" s="17"/>
      <c r="F8" s="55"/>
      <c r="G8" s="55"/>
      <c r="H8" s="55"/>
    </row>
    <row r="9" spans="1:8" ht="20.100000000000001" customHeight="1" x14ac:dyDescent="0.25">
      <c r="C9" s="9" t="s">
        <v>8</v>
      </c>
      <c r="E9" s="17"/>
      <c r="F9" s="56" t="s">
        <v>7</v>
      </c>
      <c r="G9" s="57"/>
      <c r="H9" s="58"/>
    </row>
    <row r="10" spans="1:8" ht="20.100000000000001" customHeight="1" x14ac:dyDescent="0.25">
      <c r="B10" t="s">
        <v>14</v>
      </c>
      <c r="C10" s="43">
        <v>4</v>
      </c>
      <c r="E10" s="17" t="s">
        <v>352</v>
      </c>
      <c r="F10" s="22">
        <v>3.1423210494262248</v>
      </c>
      <c r="G10" s="22">
        <v>16.671854133282228</v>
      </c>
      <c r="H10" s="23">
        <v>1.0417383258650916</v>
      </c>
    </row>
    <row r="11" spans="1:8" ht="20.100000000000001" customHeight="1" x14ac:dyDescent="0.25">
      <c r="B11" t="s">
        <v>15</v>
      </c>
      <c r="C11" s="43">
        <v>11</v>
      </c>
      <c r="E11" s="17" t="s">
        <v>509</v>
      </c>
      <c r="F11" s="22">
        <v>4.4667223500056714</v>
      </c>
      <c r="G11" s="22">
        <v>18.463057422003974</v>
      </c>
      <c r="H11" s="23">
        <v>0.98968240338160951</v>
      </c>
    </row>
    <row r="12" spans="1:8" ht="20.100000000000001" customHeight="1" x14ac:dyDescent="0.25">
      <c r="B12" t="s">
        <v>16</v>
      </c>
      <c r="C12" s="43">
        <v>2</v>
      </c>
      <c r="E12" s="17"/>
      <c r="F12" s="22"/>
      <c r="G12" s="22"/>
      <c r="H12" s="23"/>
    </row>
    <row r="13" spans="1:8" ht="20.100000000000001" customHeight="1" x14ac:dyDescent="0.25">
      <c r="E13" s="24" t="s">
        <v>8</v>
      </c>
      <c r="F13" s="25">
        <v>4</v>
      </c>
      <c r="G13" s="25">
        <v>11</v>
      </c>
      <c r="H13" s="26">
        <v>2</v>
      </c>
    </row>
    <row r="14" spans="1:8" ht="20.100000000000001" customHeight="1" x14ac:dyDescent="0.25">
      <c r="F14" s="13"/>
      <c r="G14" s="13"/>
      <c r="H14" s="13"/>
    </row>
    <row r="15" spans="1:8" ht="20.100000000000001" customHeight="1" x14ac:dyDescent="0.25"/>
  </sheetData>
  <mergeCells count="6">
    <mergeCell ref="F9:H9"/>
    <mergeCell ref="C7:C8"/>
    <mergeCell ref="F6:H6"/>
    <mergeCell ref="F7:F8"/>
    <mergeCell ref="G7:G8"/>
    <mergeCell ref="H7:H8"/>
  </mergeCells>
  <hyperlinks>
    <hyperlink ref="A4" location="'List of contents'!A1" tooltip="Changes view to 'List of contents' sheet" display="'Back to 'List of contents'" xr:uid="{00000000-0004-0000-6400-000000000000}"/>
  </hyperlinks>
  <pageMargins left="0.75" right="0.75" top="1" bottom="1" header="0.5" footer="0.5"/>
</worksheet>
</file>

<file path=xl/worksheets/sheet10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95B1B16-75BB-40F1-B130-C2D3A719E2FF}">
  <dimension ref="A1:O30"/>
  <sheetViews>
    <sheetView workbookViewId="0">
      <pane ySplit="9" topLeftCell="A10" activePane="bottomLeft" state="frozen"/>
      <selection pane="bottomLeft" activeCell="N28" sqref="N28"/>
    </sheetView>
  </sheetViews>
  <sheetFormatPr defaultRowHeight="14.25" x14ac:dyDescent="0.25"/>
  <cols>
    <col min="2" max="2" width="43" customWidth="1"/>
    <col min="3" max="7" width="10.28515625" customWidth="1"/>
    <col min="8" max="8" width="42.42578125" customWidth="1"/>
    <col min="9" max="13" width="10.28515625" customWidth="1"/>
    <col min="14" max="14" width="15.85546875" customWidth="1"/>
    <col min="15" max="15" width="10.28515625" customWidth="1"/>
  </cols>
  <sheetData>
    <row r="1" spans="1:15" ht="20.25" x14ac:dyDescent="0.35">
      <c r="A1" s="4" t="s">
        <v>510</v>
      </c>
    </row>
    <row r="2" spans="1:15" ht="20.100000000000001" customHeight="1" x14ac:dyDescent="0.3">
      <c r="A2" s="27"/>
    </row>
    <row r="3" spans="1:15" ht="20.100000000000001" customHeight="1" x14ac:dyDescent="0.25">
      <c r="A3" s="2" t="s">
        <v>511</v>
      </c>
    </row>
    <row r="4" spans="1:15" ht="20.100000000000001" customHeight="1" x14ac:dyDescent="0.25">
      <c r="A4" s="3" t="s">
        <v>2</v>
      </c>
    </row>
    <row r="5" spans="1:15" ht="20.100000000000001" customHeight="1" x14ac:dyDescent="0.25"/>
    <row r="6" spans="1:15" ht="85.5" x14ac:dyDescent="0.25">
      <c r="C6" s="46" t="s">
        <v>512</v>
      </c>
      <c r="D6" s="47"/>
      <c r="E6" s="47"/>
      <c r="F6" s="47"/>
      <c r="H6" s="14"/>
      <c r="I6" s="52" t="s">
        <v>517</v>
      </c>
      <c r="J6" s="53"/>
      <c r="K6" s="53"/>
      <c r="L6" s="53"/>
      <c r="O6" s="6" t="s">
        <v>521</v>
      </c>
    </row>
    <row r="7" spans="1:15" ht="24.95" customHeight="1" x14ac:dyDescent="0.25">
      <c r="C7" s="48" t="s">
        <v>53</v>
      </c>
      <c r="D7" s="48" t="s">
        <v>54</v>
      </c>
      <c r="E7" s="48" t="s">
        <v>53</v>
      </c>
      <c r="F7" s="48" t="s">
        <v>54</v>
      </c>
      <c r="H7" s="17"/>
      <c r="I7" s="54" t="s">
        <v>53</v>
      </c>
      <c r="J7" s="54" t="s">
        <v>54</v>
      </c>
      <c r="K7" s="54" t="s">
        <v>53</v>
      </c>
      <c r="L7" s="54" t="s">
        <v>54</v>
      </c>
      <c r="O7" s="59"/>
    </row>
    <row r="8" spans="1:15" ht="24.95" customHeight="1" x14ac:dyDescent="0.25">
      <c r="C8" s="49"/>
      <c r="D8" s="49"/>
      <c r="E8" s="49"/>
      <c r="F8" s="49"/>
      <c r="H8" s="17"/>
      <c r="I8" s="55"/>
      <c r="J8" s="55"/>
      <c r="K8" s="55"/>
      <c r="L8" s="55"/>
      <c r="O8" s="60"/>
    </row>
    <row r="9" spans="1:15" ht="20.100000000000001" customHeight="1" x14ac:dyDescent="0.25">
      <c r="C9" s="50" t="s">
        <v>513</v>
      </c>
      <c r="D9" s="47"/>
      <c r="E9" s="47"/>
      <c r="F9" s="47"/>
      <c r="H9" s="17"/>
      <c r="I9" s="56" t="s">
        <v>513</v>
      </c>
      <c r="J9" s="57"/>
      <c r="K9" s="57"/>
      <c r="L9" s="75"/>
      <c r="O9" s="9" t="s">
        <v>7</v>
      </c>
    </row>
    <row r="10" spans="1:15" ht="20.100000000000001" customHeight="1" x14ac:dyDescent="0.25">
      <c r="B10" t="s">
        <v>514</v>
      </c>
      <c r="C10" s="11">
        <v>2.5171242842629339E-3</v>
      </c>
      <c r="D10" s="11">
        <v>3.0132531059037944E-3</v>
      </c>
      <c r="E10" s="11"/>
      <c r="F10" s="11"/>
      <c r="H10" s="17" t="s">
        <v>518</v>
      </c>
      <c r="I10" s="22">
        <v>3.4041833112513561E-3</v>
      </c>
      <c r="J10" s="22">
        <v>1.0767148884766272E-3</v>
      </c>
      <c r="K10" s="22"/>
      <c r="L10" s="23"/>
      <c r="N10" t="s">
        <v>462</v>
      </c>
      <c r="O10" s="11">
        <v>61.682725256704479</v>
      </c>
    </row>
    <row r="11" spans="1:15" ht="20.100000000000001" customHeight="1" x14ac:dyDescent="0.25">
      <c r="B11" t="s">
        <v>515</v>
      </c>
      <c r="C11" s="11">
        <v>1.2063102689643562E-2</v>
      </c>
      <c r="D11" s="11">
        <v>1.2597495227145535E-2</v>
      </c>
      <c r="E11" s="11"/>
      <c r="F11" s="11"/>
      <c r="H11" s="17" t="s">
        <v>519</v>
      </c>
      <c r="I11" s="22">
        <v>1.6314257152391917E-2</v>
      </c>
      <c r="J11" s="22">
        <v>4.5014176346505376E-3</v>
      </c>
      <c r="K11" s="22"/>
      <c r="L11" s="23"/>
      <c r="N11" t="s">
        <v>461</v>
      </c>
      <c r="O11" s="11">
        <v>15.396811315118104</v>
      </c>
    </row>
    <row r="12" spans="1:15" ht="20.100000000000001" customHeight="1" x14ac:dyDescent="0.25">
      <c r="B12" t="s">
        <v>516</v>
      </c>
      <c r="C12" s="11"/>
      <c r="D12" s="11"/>
      <c r="E12" s="11">
        <v>2.2413011023062976</v>
      </c>
      <c r="F12" s="11">
        <v>2.923083245910933</v>
      </c>
      <c r="H12" s="17" t="s">
        <v>520</v>
      </c>
      <c r="I12" s="22"/>
      <c r="J12" s="22"/>
      <c r="K12" s="22">
        <v>3.031157363051912</v>
      </c>
      <c r="L12" s="23">
        <v>1.0444948169015091</v>
      </c>
      <c r="N12" t="s">
        <v>522</v>
      </c>
      <c r="O12" s="11">
        <v>10.06921039863467</v>
      </c>
    </row>
    <row r="13" spans="1:15" ht="20.100000000000001" customHeight="1" x14ac:dyDescent="0.25">
      <c r="C13" s="11"/>
      <c r="D13" s="11"/>
      <c r="E13" s="11"/>
      <c r="F13" s="11"/>
      <c r="H13" s="17"/>
      <c r="I13" s="22"/>
      <c r="J13" s="22"/>
      <c r="K13" s="22"/>
      <c r="L13" s="23"/>
      <c r="N13" t="s">
        <v>523</v>
      </c>
      <c r="O13" s="11">
        <v>4.8279181470255015</v>
      </c>
    </row>
    <row r="14" spans="1:15" ht="20.100000000000001" customHeight="1" x14ac:dyDescent="0.25">
      <c r="B14" t="s">
        <v>8</v>
      </c>
      <c r="C14" s="12">
        <v>19</v>
      </c>
      <c r="D14" s="12">
        <v>17</v>
      </c>
      <c r="E14" s="12">
        <v>19</v>
      </c>
      <c r="F14" s="12">
        <v>17</v>
      </c>
      <c r="H14" s="24" t="s">
        <v>8</v>
      </c>
      <c r="I14" s="25">
        <v>19</v>
      </c>
      <c r="J14" s="25">
        <v>17</v>
      </c>
      <c r="K14" s="25">
        <v>19</v>
      </c>
      <c r="L14" s="26">
        <v>17</v>
      </c>
      <c r="N14" t="s">
        <v>524</v>
      </c>
      <c r="O14" s="11">
        <v>4.4312853940757915</v>
      </c>
    </row>
    <row r="15" spans="1:15" ht="20.100000000000001" customHeight="1" x14ac:dyDescent="0.25">
      <c r="C15" s="13"/>
      <c r="D15" s="13"/>
      <c r="E15" s="13"/>
      <c r="F15" s="13"/>
      <c r="I15" s="13"/>
      <c r="J15" s="13"/>
      <c r="K15" s="13"/>
      <c r="L15" s="13"/>
      <c r="N15" t="s">
        <v>525</v>
      </c>
      <c r="O15" s="11">
        <v>1.2982675075397538</v>
      </c>
    </row>
    <row r="16" spans="1:15" ht="20.100000000000001" customHeight="1" x14ac:dyDescent="0.25">
      <c r="N16" t="s">
        <v>526</v>
      </c>
      <c r="O16" s="11">
        <v>0.84693127452430861</v>
      </c>
    </row>
    <row r="17" spans="14:15" ht="20.100000000000001" customHeight="1" x14ac:dyDescent="0.25">
      <c r="N17" t="s">
        <v>527</v>
      </c>
      <c r="O17" s="11">
        <v>0.63496880466918959</v>
      </c>
    </row>
    <row r="18" spans="14:15" ht="20.100000000000001" customHeight="1" x14ac:dyDescent="0.25">
      <c r="N18" t="s">
        <v>528</v>
      </c>
      <c r="O18" s="11">
        <v>0.33418768533756815</v>
      </c>
    </row>
    <row r="19" spans="14:15" ht="20.100000000000001" customHeight="1" x14ac:dyDescent="0.25">
      <c r="N19" t="s">
        <v>234</v>
      </c>
      <c r="O19" s="11">
        <v>0.21116059866921336</v>
      </c>
    </row>
    <row r="20" spans="14:15" ht="20.100000000000001" customHeight="1" x14ac:dyDescent="0.25">
      <c r="N20" t="s">
        <v>235</v>
      </c>
      <c r="O20" s="11">
        <v>0.19219457823758199</v>
      </c>
    </row>
    <row r="21" spans="14:15" ht="20.100000000000001" customHeight="1" x14ac:dyDescent="0.25">
      <c r="N21" t="s">
        <v>236</v>
      </c>
      <c r="O21" s="11">
        <v>7.2962402145824348E-2</v>
      </c>
    </row>
    <row r="22" spans="14:15" ht="20.100000000000001" customHeight="1" x14ac:dyDescent="0.25">
      <c r="N22" t="s">
        <v>237</v>
      </c>
      <c r="O22" s="11">
        <v>1.3686833057514316E-3</v>
      </c>
    </row>
    <row r="23" spans="14:15" ht="20.100000000000001" customHeight="1" x14ac:dyDescent="0.25">
      <c r="N23" t="s">
        <v>238</v>
      </c>
      <c r="O23" s="11">
        <v>7.954012268560771E-6</v>
      </c>
    </row>
    <row r="24" spans="14:15" ht="20.100000000000001" customHeight="1" x14ac:dyDescent="0.25">
      <c r="N24" t="s">
        <v>239</v>
      </c>
      <c r="O24" s="11">
        <v>0</v>
      </c>
    </row>
    <row r="25" spans="14:15" ht="20.100000000000001" customHeight="1" x14ac:dyDescent="0.25">
      <c r="N25" t="s">
        <v>240</v>
      </c>
      <c r="O25" s="11">
        <v>0</v>
      </c>
    </row>
    <row r="26" spans="14:15" ht="20.100000000000001" customHeight="1" x14ac:dyDescent="0.25">
      <c r="N26" t="s">
        <v>241</v>
      </c>
      <c r="O26" s="11">
        <v>0</v>
      </c>
    </row>
    <row r="27" spans="14:15" ht="20.100000000000001" customHeight="1" x14ac:dyDescent="0.25">
      <c r="O27" s="11"/>
    </row>
    <row r="28" spans="14:15" ht="20.100000000000001" customHeight="1" x14ac:dyDescent="0.25">
      <c r="N28" t="s">
        <v>8</v>
      </c>
      <c r="O28" s="12">
        <v>17</v>
      </c>
    </row>
    <row r="29" spans="14:15" ht="20.100000000000001" customHeight="1" x14ac:dyDescent="0.25">
      <c r="O29" s="13"/>
    </row>
    <row r="30" spans="14:15" ht="20.100000000000001" customHeight="1" x14ac:dyDescent="0.25"/>
  </sheetData>
  <mergeCells count="13">
    <mergeCell ref="O7:O8"/>
    <mergeCell ref="C9:F9"/>
    <mergeCell ref="I6:L6"/>
    <mergeCell ref="I7:I8"/>
    <mergeCell ref="J7:J8"/>
    <mergeCell ref="K7:K8"/>
    <mergeCell ref="L7:L8"/>
    <mergeCell ref="I9:L9"/>
    <mergeCell ref="C6:F6"/>
    <mergeCell ref="C7:C8"/>
    <mergeCell ref="D7:D8"/>
    <mergeCell ref="E7:E8"/>
    <mergeCell ref="F7:F8"/>
  </mergeCells>
  <hyperlinks>
    <hyperlink ref="A4" location="'List of contents'!A1" tooltip="Changes view to 'List of contents' sheet" display="'Back to 'List of contents'" xr:uid="{00000000-0004-0000-6500-000000000000}"/>
  </hyperlinks>
  <pageMargins left="0.75" right="0.75" top="1" bottom="1" header="0.5" footer="0.5"/>
</worksheet>
</file>

<file path=xl/worksheets/sheet10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C46AE4-2F25-40D1-8E63-52741B527FC5}">
  <dimension ref="A1:I23"/>
  <sheetViews>
    <sheetView workbookViewId="0">
      <pane ySplit="9" topLeftCell="A10" activePane="bottomLeft" state="frozen"/>
      <selection pane="bottomLeft" activeCell="I27" sqref="I27"/>
    </sheetView>
  </sheetViews>
  <sheetFormatPr defaultRowHeight="14.25" x14ac:dyDescent="0.25"/>
  <cols>
    <col min="2" max="2" width="25.28515625" customWidth="1"/>
    <col min="3" max="4" width="10.28515625" customWidth="1"/>
    <col min="5" max="5" width="25.28515625" customWidth="1"/>
    <col min="6" max="7" width="10.28515625" customWidth="1"/>
    <col min="8" max="8" width="16.42578125" customWidth="1"/>
    <col min="9" max="9" width="10.28515625" customWidth="1"/>
  </cols>
  <sheetData>
    <row r="1" spans="1:9" ht="20.25" x14ac:dyDescent="0.35">
      <c r="A1" s="4" t="s">
        <v>529</v>
      </c>
    </row>
    <row r="2" spans="1:9" ht="20.100000000000001" customHeight="1" x14ac:dyDescent="0.3">
      <c r="A2" s="27"/>
    </row>
    <row r="3" spans="1:9" ht="20.100000000000001" customHeight="1" x14ac:dyDescent="0.25">
      <c r="A3" s="2" t="s">
        <v>530</v>
      </c>
    </row>
    <row r="4" spans="1:9" ht="20.100000000000001" customHeight="1" x14ac:dyDescent="0.25">
      <c r="A4" s="3" t="s">
        <v>2</v>
      </c>
    </row>
    <row r="5" spans="1:9" ht="20.100000000000001" customHeight="1" x14ac:dyDescent="0.25"/>
    <row r="6" spans="1:9" ht="30" x14ac:dyDescent="0.25">
      <c r="C6" s="6" t="s">
        <v>531</v>
      </c>
      <c r="E6" s="14"/>
      <c r="F6" s="15" t="s">
        <v>538</v>
      </c>
      <c r="I6" s="6" t="s">
        <v>542</v>
      </c>
    </row>
    <row r="7" spans="1:9" ht="24.95" customHeight="1" x14ac:dyDescent="0.25">
      <c r="C7" s="48" t="s">
        <v>532</v>
      </c>
      <c r="E7" s="17"/>
      <c r="F7" s="54" t="s">
        <v>532</v>
      </c>
      <c r="I7" s="48" t="s">
        <v>532</v>
      </c>
    </row>
    <row r="8" spans="1:9" ht="24.95" customHeight="1" x14ac:dyDescent="0.25">
      <c r="C8" s="49"/>
      <c r="E8" s="17"/>
      <c r="F8" s="55"/>
      <c r="I8" s="49"/>
    </row>
    <row r="9" spans="1:9" ht="20.100000000000001" customHeight="1" x14ac:dyDescent="0.25">
      <c r="C9" s="9" t="s">
        <v>7</v>
      </c>
      <c r="E9" s="17"/>
      <c r="F9" s="38" t="s">
        <v>7</v>
      </c>
      <c r="I9" s="9" t="s">
        <v>7</v>
      </c>
    </row>
    <row r="10" spans="1:9" ht="20.100000000000001" customHeight="1" x14ac:dyDescent="0.25">
      <c r="B10" t="s">
        <v>533</v>
      </c>
      <c r="C10" s="11">
        <v>43.322287929241398</v>
      </c>
      <c r="E10" s="17" t="s">
        <v>539</v>
      </c>
      <c r="F10" s="23">
        <v>43.043165566909316</v>
      </c>
      <c r="H10" t="s">
        <v>543</v>
      </c>
      <c r="I10" s="11">
        <v>40.83001320763249</v>
      </c>
    </row>
    <row r="11" spans="1:9" ht="20.100000000000001" customHeight="1" x14ac:dyDescent="0.25">
      <c r="B11" t="s">
        <v>534</v>
      </c>
      <c r="C11" s="11">
        <v>28.541168185239592</v>
      </c>
      <c r="E11" s="17" t="s">
        <v>534</v>
      </c>
      <c r="F11" s="23">
        <v>28.541168185239592</v>
      </c>
      <c r="H11" t="s">
        <v>544</v>
      </c>
      <c r="I11" s="11">
        <v>31.98625131317344</v>
      </c>
    </row>
    <row r="12" spans="1:9" ht="20.100000000000001" customHeight="1" x14ac:dyDescent="0.25">
      <c r="B12" t="s">
        <v>535</v>
      </c>
      <c r="C12" s="11">
        <v>3.9358628829809326</v>
      </c>
      <c r="E12" s="17" t="s">
        <v>540</v>
      </c>
      <c r="F12" s="23">
        <v>3.6696290072939681</v>
      </c>
      <c r="H12" t="s">
        <v>545</v>
      </c>
      <c r="I12" s="11">
        <v>10.370935283408016</v>
      </c>
    </row>
    <row r="13" spans="1:9" ht="20.100000000000001" customHeight="1" x14ac:dyDescent="0.25">
      <c r="B13" t="s">
        <v>536</v>
      </c>
      <c r="C13" s="11">
        <v>3.2480564530886951</v>
      </c>
      <c r="E13" s="17" t="s">
        <v>541</v>
      </c>
      <c r="F13" s="23">
        <v>3.2480564530886951</v>
      </c>
      <c r="H13" t="s">
        <v>82</v>
      </c>
      <c r="I13" s="11">
        <v>7.8696731183503887</v>
      </c>
    </row>
    <row r="14" spans="1:9" ht="20.100000000000001" customHeight="1" x14ac:dyDescent="0.25">
      <c r="B14" t="s">
        <v>537</v>
      </c>
      <c r="C14" s="11">
        <v>1.1832289409870969</v>
      </c>
      <c r="E14" s="17" t="s">
        <v>537</v>
      </c>
      <c r="F14" s="23">
        <v>1.1832289409870969</v>
      </c>
      <c r="H14" t="s">
        <v>546</v>
      </c>
      <c r="I14" s="11">
        <v>7.6448595698959121</v>
      </c>
    </row>
    <row r="15" spans="1:9" ht="20.100000000000001" customHeight="1" x14ac:dyDescent="0.25">
      <c r="C15" s="11"/>
      <c r="E15" s="17" t="s">
        <v>533</v>
      </c>
      <c r="F15" s="23">
        <v>0.27912236233208548</v>
      </c>
      <c r="H15" t="s">
        <v>547</v>
      </c>
      <c r="I15" s="11">
        <v>1.2982675075397538</v>
      </c>
    </row>
    <row r="16" spans="1:9" ht="20.100000000000001" customHeight="1" x14ac:dyDescent="0.25">
      <c r="B16" t="s">
        <v>8</v>
      </c>
      <c r="C16" s="12">
        <v>17</v>
      </c>
      <c r="E16" s="17" t="s">
        <v>535</v>
      </c>
      <c r="F16" s="23">
        <v>0.26623387568696455</v>
      </c>
      <c r="I16" s="11"/>
    </row>
    <row r="17" spans="3:9" ht="20.100000000000001" customHeight="1" x14ac:dyDescent="0.25">
      <c r="C17" s="11"/>
      <c r="E17" s="17"/>
      <c r="F17" s="23"/>
      <c r="H17" t="s">
        <v>8</v>
      </c>
      <c r="I17" s="12">
        <v>17</v>
      </c>
    </row>
    <row r="18" spans="3:9" ht="20.100000000000001" customHeight="1" x14ac:dyDescent="0.25">
      <c r="C18" s="11"/>
      <c r="E18" s="24" t="s">
        <v>8</v>
      </c>
      <c r="F18" s="26">
        <v>17</v>
      </c>
      <c r="I18" s="13"/>
    </row>
    <row r="19" spans="3:9" ht="20.100000000000001" customHeight="1" x14ac:dyDescent="0.25"/>
    <row r="20" spans="3:9" ht="20.100000000000001" customHeight="1" x14ac:dyDescent="0.25"/>
    <row r="21" spans="3:9" ht="20.100000000000001" customHeight="1" x14ac:dyDescent="0.25"/>
    <row r="22" spans="3:9" ht="20.100000000000001" customHeight="1" x14ac:dyDescent="0.25">
      <c r="C22" s="13"/>
      <c r="F22" s="13"/>
    </row>
    <row r="23" spans="3:9" ht="20.100000000000001" customHeight="1" x14ac:dyDescent="0.25"/>
  </sheetData>
  <mergeCells count="3">
    <mergeCell ref="C7:C8"/>
    <mergeCell ref="F7:F8"/>
    <mergeCell ref="I7:I8"/>
  </mergeCells>
  <hyperlinks>
    <hyperlink ref="A4" location="'List of contents'!A1" tooltip="Changes view to 'List of contents' sheet" display="'Back to 'List of contents'" xr:uid="{00000000-0004-0000-6600-000000000000}"/>
  </hyperlinks>
  <pageMargins left="0.75" right="0.75" top="1" bottom="1" header="0.5" footer="0.5"/>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BisDocumentDate xmlns="f958c47b-301b-418c-8b9f-3fcbaeb930b1">2023-02-24T15:13:15+00:00</BisDocumentDate>
    <BisDocumentTypeTaxHTField0 xmlns="cd415ad1-3b24-48c0-88de-f99cb5a0cf10">
      <Terms xmlns="http://schemas.microsoft.com/office/infopath/2007/PartnerControls"/>
    </BisDocumentTypeTaxHTField0>
    <BisBCBSMeetingEnd xmlns="cd415ad1-3b24-48c0-88de-f99cb5a0cf10" xsi:nil="true"/>
    <BisAdditionalLinks xmlns="f958c47b-301b-418c-8b9f-3fcbaeb930b1" xsi:nil="true"/>
    <ab461364a2cf4ddeb5f1ba2331951439 xmlns="cd415ad1-3b24-48c0-88de-f99cb5a0cf10">
      <Terms xmlns="http://schemas.microsoft.com/office/infopath/2007/PartnerControls"/>
    </ab461364a2cf4ddeb5f1ba2331951439>
    <IconOverlay xmlns="http://schemas.microsoft.com/sharepoint/v4" xsi:nil="true"/>
    <BisConfidentiality xmlns="f958c47b-301b-418c-8b9f-3fcbaeb930b1">Confidential</BisConfidentiality>
    <BisBCBSEventID xmlns="cd415ad1-3b24-48c0-88de-f99cb5a0cf10" xsi:nil="true"/>
    <BisBCBSMeetingStart xmlns="cd415ad1-3b24-48c0-88de-f99cb5a0cf10" xsi:nil="true"/>
    <BisRetention xmlns="f958c47b-301b-418c-8b9f-3fcbaeb930b1">Permanent</BisRetention>
    <TaxCatchAll xmlns="cd415ad1-3b24-48c0-88de-f99cb5a0cf10">
      <Value>6</Value>
      <Value>180</Value>
    </TaxCatchAll>
    <BisAuthorssTaxHTField0 xmlns="cd415ad1-3b24-48c0-88de-f99cb5a0cf10">
      <Terms xmlns="http://schemas.microsoft.com/office/infopath/2007/PartnerControls"/>
    </BisAuthorssTaxHTField0>
    <BisPermalink xmlns="f958c47b-301b-418c-8b9f-3fcbaeb930b1">
      <Url xsi:nil="true"/>
      <Description xsi:nil="true"/>
    </BisPermalink>
    <TaxKeywordTaxHTField xmlns="cd415ad1-3b24-48c0-88de-f99cb5a0cf10">
      <Terms xmlns="http://schemas.microsoft.com/office/infopath/2007/PartnerControls">
        <TermInfo xmlns="http://schemas.microsoft.com/office/infopath/2007/PartnerControls">
          <TermName xmlns="http://schemas.microsoft.com/office/infopath/2007/PartnerControls">Quantitative Impact Study Group</TermName>
          <TermId xmlns="http://schemas.microsoft.com/office/infopath/2007/PartnerControls">0216b5e4-61d9-44e1-8b86-be9e0b460279</TermId>
        </TermInfo>
      </Terms>
    </TaxKeywordTaxHTField>
    <BisRecipientsTaxHTField0 xmlns="f958c47b-301b-418c-8b9f-3fcbaeb930b1">
      <Terms xmlns="http://schemas.microsoft.com/office/infopath/2007/PartnerControls">
        <TermInfo xmlns="http://schemas.microsoft.com/office/infopath/2007/PartnerControls">
          <TermName xmlns="http://schemas.microsoft.com/office/infopath/2007/PartnerControls">bcbs</TermName>
          <TermId xmlns="http://schemas.microsoft.com/office/infopath/2007/PartnerControls">a55ca13a-4bf8-4ec7-a61c-fcb252a22108</TermId>
        </TermInfo>
      </Terms>
    </BisRecipientsTaxHTField0>
    <IsMyDocuments xmlns="f958c47b-301b-418c-8b9f-3fcbaeb930b1">false</IsMyDocuments>
    <BisTransmission xmlns="f958c47b-301b-418c-8b9f-3fcbaeb930b1">Internal</BisTransmission>
    <BisCurrentVersion xmlns="f958c47b-301b-418c-8b9f-3fcbaeb930b1" xsi:nil="true"/>
    <BisBCBSDocumentNumber xmlns="cd415ad1-3b24-48c0-88de-f99cb5a0cf10" xsi:nil="true"/>
    <BisInstitutionTaxHTField0 xmlns="f958c47b-301b-418c-8b9f-3fcbaeb930b1">
      <Terms xmlns="http://schemas.microsoft.com/office/infopath/2007/PartnerControls"/>
    </BisInstitutionTaxHTField0>
    <_dlc_DocId xmlns="cd415ad1-3b24-48c0-88de-f99cb5a0cf10">c8dcb199-eb07-4f35-982b-baaeaf75aaca-0.1</_dlc_DocId>
    <_dlc_DocIdUrl xmlns="cd415ad1-3b24-48c0-88de-f99cb5a0cf10">
      <Url>https://sp.bisinfo.org/teams/bcbs/dc/_layouts/15/DocIdRedir.aspx?ID=c8dcb199-eb07-4f35-982b-baaeaf75aaca-0.1</Url>
      <Description>c8dcb199-eb07-4f35-982b-baaeaf75aaca-0.1</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BCBS Agenda" ma:contentTypeID="0x01010066E6577C753B40CABFD9C9409CB523E500245953EB223C21449CA2DA72425DABBB0200135517EC95FD864792C9308CA5569283" ma:contentTypeVersion="50" ma:contentTypeDescription="" ma:contentTypeScope="" ma:versionID="cf0e1c94a3c07994793ca4dbc1db2733">
  <xsd:schema xmlns:xsd="http://www.w3.org/2001/XMLSchema" xmlns:xs="http://www.w3.org/2001/XMLSchema" xmlns:p="http://schemas.microsoft.com/office/2006/metadata/properties" xmlns:ns1="cd415ad1-3b24-48c0-88de-f99cb5a0cf10" xmlns:ns3="f958c47b-301b-418c-8b9f-3fcbaeb930b1" xmlns:ns4="http://schemas.microsoft.com/sharepoint/v4" xmlns:ns5="356cb211-d464-45ae-8a8e-4a88e2ac873d" targetNamespace="http://schemas.microsoft.com/office/2006/metadata/properties" ma:root="true" ma:fieldsID="ca15736a2c5b61efe976180c979c1e9c" ns1:_="" ns3:_="" ns4:_="" ns5:_="">
    <xsd:import namespace="cd415ad1-3b24-48c0-88de-f99cb5a0cf10"/>
    <xsd:import namespace="f958c47b-301b-418c-8b9f-3fcbaeb930b1"/>
    <xsd:import namespace="http://schemas.microsoft.com/sharepoint/v4"/>
    <xsd:import namespace="356cb211-d464-45ae-8a8e-4a88e2ac873d"/>
    <xsd:element name="properties">
      <xsd:complexType>
        <xsd:sequence>
          <xsd:element name="documentManagement">
            <xsd:complexType>
              <xsd:all>
                <xsd:element ref="ns1:BisBCBSDocumentNumber" minOccurs="0"/>
                <xsd:element ref="ns3:BisDocumentDate" minOccurs="0"/>
                <xsd:element ref="ns1:BisBCBSEventID" minOccurs="0"/>
                <xsd:element ref="ns1:BisBCBSMeetingStart" minOccurs="0"/>
                <xsd:element ref="ns1:BisBCBSMeetingEnd" minOccurs="0"/>
                <xsd:element ref="ns3:BisPermalink" minOccurs="0"/>
                <xsd:element ref="ns1:_dlc_DocIdUrl" minOccurs="0"/>
                <xsd:element ref="ns1:TaxKeywordTaxHTField" minOccurs="0"/>
                <xsd:element ref="ns1:_dlc_DocIdPersistId" minOccurs="0"/>
                <xsd:element ref="ns1:TaxCatchAll" minOccurs="0"/>
                <xsd:element ref="ns3:BisCurrentVersion" minOccurs="0"/>
                <xsd:element ref="ns3:BisRecipientsTaxHTField0" minOccurs="0"/>
                <xsd:element ref="ns4:IconOverlay" minOccurs="0"/>
                <xsd:element ref="ns1:BisAuthorssTaxHTField0" minOccurs="0"/>
                <xsd:element ref="ns3:IsMyDocuments" minOccurs="0"/>
                <xsd:element ref="ns1:ab461364a2cf4ddeb5f1ba2331951439" minOccurs="0"/>
                <xsd:element ref="ns3:BisInstitutionTaxHTField0" minOccurs="0"/>
                <xsd:element ref="ns1:BisDocumentTypeTaxHTField0" minOccurs="0"/>
                <xsd:element ref="ns3:BisConfidentiality"/>
                <xsd:element ref="ns3:BisRetention" minOccurs="0"/>
                <xsd:element ref="ns1:_dlc_DocId" minOccurs="0"/>
                <xsd:element ref="ns3:BisTransmission" minOccurs="0"/>
                <xsd:element ref="ns3:BisAdditionalLinks" minOccurs="0"/>
                <xsd:element ref="ns5:SharedWithUsers" minOccurs="0"/>
                <xsd:element ref="ns5: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415ad1-3b24-48c0-88de-f99cb5a0cf10" elementFormDefault="qualified">
    <xsd:import namespace="http://schemas.microsoft.com/office/2006/documentManagement/types"/>
    <xsd:import namespace="http://schemas.microsoft.com/office/infopath/2007/PartnerControls"/>
    <xsd:element name="BisBCBSDocumentNumber" ma:index="0" nillable="true" ma:displayName="Document Number" ma:internalName="BisBCBSDocumentNumber">
      <xsd:simpleType>
        <xsd:restriction base="dms:Text">
          <xsd:maxLength value="255"/>
        </xsd:restriction>
      </xsd:simpleType>
    </xsd:element>
    <xsd:element name="BisBCBSEventID" ma:index="4" nillable="true" ma:displayName="Event ID" ma:internalName="BisBCBSEventID">
      <xsd:simpleType>
        <xsd:restriction base="dms:Text">
          <xsd:maxLength value="255"/>
        </xsd:restriction>
      </xsd:simpleType>
    </xsd:element>
    <xsd:element name="BisBCBSMeetingStart" ma:index="5" nillable="true" ma:displayName="Meeting start date" ma:format="DateTime" ma:internalName="BisBCBSMeetingStart">
      <xsd:simpleType>
        <xsd:restriction base="dms:DateTime"/>
      </xsd:simpleType>
    </xsd:element>
    <xsd:element name="BisBCBSMeetingEnd" ma:index="6" nillable="true" ma:displayName="Meeting end date" ma:format="DateTime" ma:internalName="BisBCBSMeetingEnd">
      <xsd:simpleType>
        <xsd:restriction base="dms:DateTime"/>
      </xsd:simpleType>
    </xsd:element>
    <xsd:element name="_dlc_DocIdUrl" ma:index="1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TaxKeywordTaxHTField" ma:index="15" nillable="true" ma:taxonomy="true" ma:internalName="TaxKeywordTaxHTField" ma:taxonomyFieldName="TaxKeyword" ma:displayName="Enterprise Keywords" ma:fieldId="{23f27201-bee3-471e-b2e7-b64fd8b7ca38}" ma:taxonomyMulti="true" ma:sspId="218490a2-a8bd-4701-ac03-3028876db9c3" ma:termSetId="00000000-0000-0000-0000-000000000000" ma:anchorId="00000000-0000-0000-0000-000000000000" ma:open="true" ma:isKeyword="true">
      <xsd:complexType>
        <xsd:sequence>
          <xsd:element ref="pc:Terms" minOccurs="0" maxOccurs="1"/>
        </xsd:sequence>
      </xsd:complexType>
    </xsd:element>
    <xsd:element name="_dlc_DocIdPersistId" ma:index="16" nillable="true" ma:displayName="Persist ID" ma:description="Keep ID on add." ma:hidden="true" ma:internalName="_dlc_DocIdPersistId" ma:readOnly="true">
      <xsd:simpleType>
        <xsd:restriction base="dms:Boolean"/>
      </xsd:simpleType>
    </xsd:element>
    <xsd:element name="TaxCatchAll" ma:index="17" nillable="true" ma:displayName="Taxonomy Catch All Column" ma:hidden="true" ma:list="{5e5bcf51-f81a-47a9-a8ad-64dc49dbad30}" ma:internalName="TaxCatchAll" ma:showField="CatchAllData" ma:web="cd415ad1-3b24-48c0-88de-f99cb5a0cf10">
      <xsd:complexType>
        <xsd:complexContent>
          <xsd:extension base="dms:MultiChoiceLookup">
            <xsd:sequence>
              <xsd:element name="Value" type="dms:Lookup" maxOccurs="unbounded" minOccurs="0" nillable="true"/>
            </xsd:sequence>
          </xsd:extension>
        </xsd:complexContent>
      </xsd:complexType>
    </xsd:element>
    <xsd:element name="BisAuthorssTaxHTField0" ma:index="22" nillable="true" ma:taxonomy="true" ma:internalName="BisAuthorssTaxHTField0" ma:taxonomyFieldName="BisAuthors" ma:displayName="Author" ma:fieldId="{0b3121bf-a404-47f3-89a2-8100c52bbe6e}" ma:taxonomyMulti="true" ma:sspId="218490a2-a8bd-4701-ac03-3028876db9c3" ma:termSetId="f60d76a3-74ac-4579-8d83-fa03eb287a33" ma:anchorId="349201b0-55be-4fd0-a41a-985dc4cfdf31" ma:open="false" ma:isKeyword="false">
      <xsd:complexType>
        <xsd:sequence>
          <xsd:element ref="pc:Terms" minOccurs="0" maxOccurs="1"/>
        </xsd:sequence>
      </xsd:complexType>
    </xsd:element>
    <xsd:element name="ab461364a2cf4ddeb5f1ba2331951439" ma:index="27" nillable="true" ma:taxonomy="true" ma:internalName="ab461364a2cf4ddeb5f1ba2331951439" ma:taxonomyFieldName="BisBCBSPurpose" ma:displayName="Purpose" ma:readOnly="false" ma:default="" ma:fieldId="{ab461364-a2cf-4dde-b5f1-ba2331951439}" ma:taxonomyMulti="true" ma:sspId="218490a2-a8bd-4701-ac03-3028876db9c3" ma:termSetId="f0cb95e7-3db9-47fc-88a4-89326bc60752" ma:anchorId="00000000-0000-0000-0000-000000000000" ma:open="false" ma:isKeyword="false">
      <xsd:complexType>
        <xsd:sequence>
          <xsd:element ref="pc:Terms" minOccurs="0" maxOccurs="1"/>
        </xsd:sequence>
      </xsd:complexType>
    </xsd:element>
    <xsd:element name="BisDocumentTypeTaxHTField0" ma:index="31" nillable="true" ma:taxonomy="true" ma:internalName="BisDocumentTypeTaxHTField0" ma:taxonomyFieldName="BisDocumentType" ma:displayName="Document Type" ma:fieldId="{3d4bd279-eb4d-4358-a57b-72096c80fdc3}" ma:taxonomyMulti="true" ma:sspId="218490a2-a8bd-4701-ac03-3028876db9c3" ma:termSetId="f0cb95e7-3db9-47fc-88a4-89326bc60752" ma:anchorId="c786001b-2301-4abe-adca-015d172bb848" ma:open="false" ma:isKeyword="false">
      <xsd:complexType>
        <xsd:sequence>
          <xsd:element ref="pc:Terms" minOccurs="0" maxOccurs="1"/>
        </xsd:sequence>
      </xsd:complexType>
    </xsd:element>
    <xsd:element name="_dlc_DocId" ma:index="34" nillable="true" ma:displayName="Document ID Value" ma:description="The value of the document ID assigned to this item." ma:internalName="_dlc_DocId"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958c47b-301b-418c-8b9f-3fcbaeb930b1" elementFormDefault="qualified">
    <xsd:import namespace="http://schemas.microsoft.com/office/2006/documentManagement/types"/>
    <xsd:import namespace="http://schemas.microsoft.com/office/infopath/2007/PartnerControls"/>
    <xsd:element name="BisDocumentDate" ma:index="3" nillable="true" ma:displayName="Document Date" ma:default="[today]" ma:description="The document date associated with the container or item." ma:format="DateOnly" ma:internalName="BisDocumentDate">
      <xsd:simpleType>
        <xsd:restriction base="dms:DateTime"/>
      </xsd:simpleType>
    </xsd:element>
    <xsd:element name="BisPermalink" ma:index="9" nillable="true" ma:displayName="Permalink" ma:description="The permanent link to the document." ma:format="Hyperlink" ma:hidden="true" ma:internalName="BisPermalink">
      <xsd:complexType>
        <xsd:complexContent>
          <xsd:extension base="dms:URL">
            <xsd:sequence>
              <xsd:element name="Url" type="dms:ValidUrl" minOccurs="0" nillable="true"/>
              <xsd:element name="Description" type="xsd:string" nillable="true"/>
            </xsd:sequence>
          </xsd:extension>
        </xsd:complexContent>
      </xsd:complexType>
    </xsd:element>
    <xsd:element name="BisCurrentVersion" ma:index="18" nillable="true" ma:displayName="Current Version" ma:description="The current version of the document." ma:hidden="true" ma:internalName="BisCurrentVersion">
      <xsd:simpleType>
        <xsd:restriction base="dms:Text"/>
      </xsd:simpleType>
    </xsd:element>
    <xsd:element name="BisRecipientsTaxHTField0" ma:index="19" nillable="true" ma:taxonomy="true" ma:internalName="BisRecipientsTaxHTField0" ma:taxonomyFieldName="BisRecipients" ma:displayName="Recipients" ma:readOnly="false" ma:default="6;#bcbs|a55ca13a-4bf8-4ec7-a61c-fcb252a22108" ma:fieldId="{e7fea616-6871-49b2-95f5-be5c1d92eabc}" ma:taxonomyMulti="true" ma:sspId="218490a2-a8bd-4701-ac03-3028876db9c3" ma:termSetId="f60d76a3-74ac-4579-8d83-fa03eb287a33" ma:anchorId="92a2ae79-9e98-4510-ab5d-ce240243069b" ma:open="false" ma:isKeyword="false">
      <xsd:complexType>
        <xsd:sequence>
          <xsd:element ref="pc:Terms" minOccurs="0" maxOccurs="1"/>
        </xsd:sequence>
      </xsd:complexType>
    </xsd:element>
    <xsd:element name="IsMyDocuments" ma:index="24" nillable="true" ma:displayName="Is My Documents" ma:default="0" ma:description="This field is added to all BIS contenttypes to allow files and folders from MySite to be copied/moved to Bis Document Libraries" ma:hidden="true" ma:internalName="IsMyDocuments">
      <xsd:simpleType>
        <xsd:restriction base="dms:Boolean"/>
      </xsd:simpleType>
    </xsd:element>
    <xsd:element name="BisInstitutionTaxHTField0" ma:index="28" nillable="true" ma:taxonomy="true" ma:internalName="BisInstitutionTaxHTField0" ma:taxonomyFieldName="BisInstitution" ma:displayName="Institution" ma:fieldId="{35f4c919-cca5-4807-8085-d895c74d72a0}" ma:taxonomyMulti="true" ma:sspId="218490a2-a8bd-4701-ac03-3028876db9c3" ma:termSetId="69f701bf-a3ed-40c8-acf8-dd2a2400442d" ma:anchorId="00000000-0000-0000-0000-000000000000" ma:open="false" ma:isKeyword="false">
      <xsd:complexType>
        <xsd:sequence>
          <xsd:element ref="pc:Terms" minOccurs="0" maxOccurs="1"/>
        </xsd:sequence>
      </xsd:complexType>
    </xsd:element>
    <xsd:element name="BisConfidentiality" ma:index="32" ma:displayName="Confidentiality" ma:default="Restricted" ma:description="The confidentiality of the document in a Document Library." ma:format="Dropdown" ma:hidden="true" ma:internalName="BisConfidentiality">
      <xsd:simpleType>
        <xsd:restriction base="dms:Choice">
          <xsd:enumeration value="Public"/>
          <xsd:enumeration value="Restricted"/>
          <xsd:enumeration value="Confidential"/>
        </xsd:restriction>
      </xsd:simpleType>
    </xsd:element>
    <xsd:element name="BisRetention" ma:index="33" nillable="true" ma:displayName="Retention" ma:default="Permanent" ma:description="The retention period associated with the container or item (applied when the item archived)." ma:format="Dropdown" ma:hidden="true" ma:internalName="BisRetention" ma:readOnly="false">
      <xsd:simpleType>
        <xsd:restriction base="dms:Choice">
          <xsd:enumeration value="Routine"/>
          <xsd:enumeration value="Compliance"/>
          <xsd:enumeration value="Permanent"/>
          <xsd:enumeration value="Unknown"/>
        </xsd:restriction>
      </xsd:simpleType>
    </xsd:element>
    <xsd:element name="BisTransmission" ma:index="35" nillable="true" ma:displayName="Transmission" ma:default="Internal" ma:description="The transmission associated with the container or item." ma:format="Dropdown" ma:hidden="true" ma:internalName="BisTransmission" ma:readOnly="false">
      <xsd:simpleType>
        <xsd:restriction base="dms:Choice">
          <xsd:enumeration value="Incoming"/>
          <xsd:enumeration value="Internal"/>
          <xsd:enumeration value="Outgoing"/>
        </xsd:restriction>
      </xsd:simpleType>
    </xsd:element>
    <xsd:element name="BisAdditionalLinks" ma:index="36" nillable="true" ma:displayName="Links" ma:description="Provides an easy way to copy various links of an item." ma:hidden="true" ma:internalName="BisAdditionalLinks">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1"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56cb211-d464-45ae-8a8e-4a88e2ac873d" elementFormDefault="qualified">
    <xsd:import namespace="http://schemas.microsoft.com/office/2006/documentManagement/types"/>
    <xsd:import namespace="http://schemas.microsoft.com/office/infopath/2007/PartnerControls"/>
    <xsd:element name="SharedWithUsers" ma:index="3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Receiver>
    <Name>Document Checked In (Document Id Service)</Name>
    <Synchronization>Synchronous</Synchronization>
    <Type>10004</Type>
    <SequenceNumber>20000</SequenceNumber>
    <Url/>
    <Assembly>Bis.CollaborationPlatform.SharePoint.Services, Version=15.2.0.0, Culture=neutral, PublicKeyToken=334ed2d369ac9e80</Assembly>
    <Class>Bis.CollaborationPlatform.SharePoint.Services.Events.DocumentEventReceiver</Class>
    <Data/>
    <Filter/>
  </Receiver>
  <Receiver>
    <Name>Document Updated (Document Id Service)</Name>
    <Synchronization>Synchronous</Synchronization>
    <Type>10002</Type>
    <SequenceNumber>20001</SequenceNumber>
    <Url/>
    <Assembly>Bis.CollaborationPlatform.SharePoint.Services, Version=15.2.0.0, Culture=neutral, PublicKeyToken=334ed2d369ac9e80</Assembly>
    <Class>Bis.CollaborationPlatform.SharePoint.Services.Events.DocumentEventReceiver</Class>
    <Data/>
    <Filter/>
  </Receiver>
  <Receiver>
    <Name>Document Adding (Document Id Service)</Name>
    <Synchronization>Synchronous</Synchronization>
    <Type>1</Type>
    <SequenceNumber>20002</SequenceNumber>
    <Url/>
    <Assembly>Bis.CollaborationPlatform.SharePoint.Services, Version=15.2.0.0, Culture=neutral, PublicKeyToken=334ed2d369ac9e80</Assembly>
    <Class>Bis.CollaborationPlatform.SharePoint.Services.Events.DocumentEventReceiver</Class>
    <Data/>
    <Filter/>
  </Receiver>
  <Receiver>
    <Name>Item Adding (Metadata Push)</Name>
    <Synchronization>Synchronous</Synchronization>
    <Type>1</Type>
    <SequenceNumber>1010</SequenceNumber>
    <Url/>
    <Assembly>Bis.CollaborationPlatform.SharePoint.Services, Version=15.2.0.0, Culture=neutral, PublicKeyToken=334ed2d369ac9e80</Assembly>
    <Class>Bis.CollaborationPlatform.SharePoint.Services.Events.MetadataPushEventReceiver</Class>
    <Data/>
    <Filter/>
  </Receiver>
  <Receiver>
    <Name>Item Updating (Metadata Push)</Name>
    <Synchronization>Synchronous</Synchronization>
    <Type>2</Type>
    <SequenceNumber>1010</SequenceNumber>
    <Url/>
    <Assembly>Bis.CollaborationPlatform.SharePoint.Services, Version=15.2.0.0, Culture=neutral, PublicKeyToken=334ed2d369ac9e80</Assembly>
    <Class>Bis.CollaborationPlatform.SharePoint.Services.Events.MetadataPushEventReceiver</Class>
    <Data/>
    <Filter/>
  </Receiver>
  <Receiver>
    <Name>Item File Moved (Metadata Push)</Name>
    <Synchronization>Synchronous</Synchronization>
    <Type>10009</Type>
    <SequenceNumber>1010</SequenceNumber>
    <Url/>
    <Assembly>Bis.CollaborationPlatform.SharePoint.Services, Version=15.2.0.0, Culture=neutral, PublicKeyToken=334ed2d369ac9e80</Assembly>
    <Class>Bis.CollaborationPlatform.SharePoint.Services.Events.MetadataPushEventReceiver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89FEBA2-F821-439E-832A-5627D1EFC100}">
  <ds:schemaRefs>
    <ds:schemaRef ds:uri="http://schemas.microsoft.com/office/2006/metadata/properties"/>
    <ds:schemaRef ds:uri="http://schemas.microsoft.com/office/infopath/2007/PartnerControls"/>
    <ds:schemaRef ds:uri="f958c47b-301b-418c-8b9f-3fcbaeb930b1"/>
    <ds:schemaRef ds:uri="cd415ad1-3b24-48c0-88de-f99cb5a0cf10"/>
    <ds:schemaRef ds:uri="http://schemas.microsoft.com/sharepoint/v4"/>
  </ds:schemaRefs>
</ds:datastoreItem>
</file>

<file path=customXml/itemProps2.xml><?xml version="1.0" encoding="utf-8"?>
<ds:datastoreItem xmlns:ds="http://schemas.openxmlformats.org/officeDocument/2006/customXml" ds:itemID="{1AF0AE68-69C4-47BA-867E-0FFDE4FF36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d415ad1-3b24-48c0-88de-f99cb5a0cf10"/>
    <ds:schemaRef ds:uri="f958c47b-301b-418c-8b9f-3fcbaeb930b1"/>
    <ds:schemaRef ds:uri="http://schemas.microsoft.com/sharepoint/v4"/>
    <ds:schemaRef ds:uri="356cb211-d464-45ae-8a8e-4a88e2ac873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8A2EC1B-377B-41D2-A203-6194BBE343AC}">
  <ds:schemaRefs>
    <ds:schemaRef ds:uri="http://schemas.microsoft.com/sharepoint/events"/>
  </ds:schemaRefs>
</ds:datastoreItem>
</file>

<file path=customXml/itemProps4.xml><?xml version="1.0" encoding="utf-8"?>
<ds:datastoreItem xmlns:ds="http://schemas.openxmlformats.org/officeDocument/2006/customXml" ds:itemID="{AC17708E-2FD9-4350-8712-904C3D65B7D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Application>Microsoft Excel</Application>
  <DocSecurity>0</DocSecurity>
  <ScaleCrop>false</ScaleCrop>
  <HeadingPairs>
    <vt:vector size="2" baseType="variant">
      <vt:variant>
        <vt:lpstr>Worksheets</vt:lpstr>
      </vt:variant>
      <vt:variant>
        <vt:i4>103</vt:i4>
      </vt:variant>
    </vt:vector>
  </HeadingPairs>
  <TitlesOfParts>
    <vt:vector size="103" baseType="lpstr">
      <vt:lpstr>List of contents</vt:lpstr>
      <vt:lpstr>Graph 1</vt:lpstr>
      <vt:lpstr>Graph 2</vt:lpstr>
      <vt:lpstr>Graph 3</vt:lpstr>
      <vt:lpstr>Graph 4</vt:lpstr>
      <vt:lpstr>Graph 5</vt:lpstr>
      <vt:lpstr>Graph 6</vt:lpstr>
      <vt:lpstr>Graph 7</vt:lpstr>
      <vt:lpstr>Graph 8</vt:lpstr>
      <vt:lpstr>Graph 9</vt:lpstr>
      <vt:lpstr>Graph 10</vt:lpstr>
      <vt:lpstr>Graph 11</vt:lpstr>
      <vt:lpstr>Graph 12</vt:lpstr>
      <vt:lpstr>Graph 13</vt:lpstr>
      <vt:lpstr>Graph 13a</vt:lpstr>
      <vt:lpstr>Graph 14</vt:lpstr>
      <vt:lpstr>Graph 15</vt:lpstr>
      <vt:lpstr>Graph 15a</vt:lpstr>
      <vt:lpstr>Graph 16</vt:lpstr>
      <vt:lpstr>Graph 17</vt:lpstr>
      <vt:lpstr>Graph 18</vt:lpstr>
      <vt:lpstr>Graph 19</vt:lpstr>
      <vt:lpstr>Graph 20</vt:lpstr>
      <vt:lpstr>Graph 20a</vt:lpstr>
      <vt:lpstr>Graph 20b</vt:lpstr>
      <vt:lpstr>Graph 21</vt:lpstr>
      <vt:lpstr>Graph 22</vt:lpstr>
      <vt:lpstr>Graph 23</vt:lpstr>
      <vt:lpstr>Graph 24</vt:lpstr>
      <vt:lpstr>Graph 25</vt:lpstr>
      <vt:lpstr>Graph 26</vt:lpstr>
      <vt:lpstr>Graph 27</vt:lpstr>
      <vt:lpstr>Graph 28</vt:lpstr>
      <vt:lpstr>Graph 29</vt:lpstr>
      <vt:lpstr>Graph 30</vt:lpstr>
      <vt:lpstr>Graph 31</vt:lpstr>
      <vt:lpstr>Graph 32</vt:lpstr>
      <vt:lpstr>Graph 33</vt:lpstr>
      <vt:lpstr>Graph 33a</vt:lpstr>
      <vt:lpstr>Graph 34</vt:lpstr>
      <vt:lpstr>Graph 35</vt:lpstr>
      <vt:lpstr>Graph 36</vt:lpstr>
      <vt:lpstr>Graph 36a</vt:lpstr>
      <vt:lpstr>Graph 37</vt:lpstr>
      <vt:lpstr>Graph 37a</vt:lpstr>
      <vt:lpstr>Graph 38</vt:lpstr>
      <vt:lpstr>Graph 38a</vt:lpstr>
      <vt:lpstr>Graph 39</vt:lpstr>
      <vt:lpstr>Graph 40</vt:lpstr>
      <vt:lpstr>Graph 41</vt:lpstr>
      <vt:lpstr>Graph 42</vt:lpstr>
      <vt:lpstr>Graph 43</vt:lpstr>
      <vt:lpstr>Graph 44</vt:lpstr>
      <vt:lpstr>Graph 45</vt:lpstr>
      <vt:lpstr>Graph 46</vt:lpstr>
      <vt:lpstr>Graph 47</vt:lpstr>
      <vt:lpstr>Graph 48</vt:lpstr>
      <vt:lpstr>Graph 49</vt:lpstr>
      <vt:lpstr>Graph 50</vt:lpstr>
      <vt:lpstr>Graph 51</vt:lpstr>
      <vt:lpstr>Graph 52</vt:lpstr>
      <vt:lpstr>Graph 53</vt:lpstr>
      <vt:lpstr>Graph 54</vt:lpstr>
      <vt:lpstr>Graph 55</vt:lpstr>
      <vt:lpstr>Graph 56</vt:lpstr>
      <vt:lpstr>Graph 57</vt:lpstr>
      <vt:lpstr>Graph 58</vt:lpstr>
      <vt:lpstr>Graph 59</vt:lpstr>
      <vt:lpstr>Graph 60</vt:lpstr>
      <vt:lpstr>Graph 61</vt:lpstr>
      <vt:lpstr>Graph 62</vt:lpstr>
      <vt:lpstr>Graph 63</vt:lpstr>
      <vt:lpstr>Graph 64</vt:lpstr>
      <vt:lpstr>Graph 65</vt:lpstr>
      <vt:lpstr>Graph 66</vt:lpstr>
      <vt:lpstr>Graph 67</vt:lpstr>
      <vt:lpstr>Graph 68</vt:lpstr>
      <vt:lpstr>Graph 69</vt:lpstr>
      <vt:lpstr>Graph 70</vt:lpstr>
      <vt:lpstr>Graph 71</vt:lpstr>
      <vt:lpstr>Graph 72</vt:lpstr>
      <vt:lpstr>Graph 73</vt:lpstr>
      <vt:lpstr>Graph 74</vt:lpstr>
      <vt:lpstr>Graph 75</vt:lpstr>
      <vt:lpstr>Graph 76</vt:lpstr>
      <vt:lpstr>Graph 77</vt:lpstr>
      <vt:lpstr>Graph 78</vt:lpstr>
      <vt:lpstr>Graph 79 </vt:lpstr>
      <vt:lpstr>Graph 80</vt:lpstr>
      <vt:lpstr>Graph 81</vt:lpstr>
      <vt:lpstr>Graph 82</vt:lpstr>
      <vt:lpstr>Graph 83</vt:lpstr>
      <vt:lpstr>Graph 84</vt:lpstr>
      <vt:lpstr>Graph 85</vt:lpstr>
      <vt:lpstr>Graph 86</vt:lpstr>
      <vt:lpstr>Graph 87</vt:lpstr>
      <vt:lpstr>Graph 88</vt:lpstr>
      <vt:lpstr>Graph 89</vt:lpstr>
      <vt:lpstr>Graph 90</vt:lpstr>
      <vt:lpstr>Graph 91</vt:lpstr>
      <vt:lpstr>Graph 92</vt:lpstr>
      <vt:lpstr>Graph 93</vt:lpstr>
      <vt:lpstr>Graph 94</vt:lpstr>
    </vt:vector>
  </TitlesOfParts>
  <Manager/>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Draft public report chartpack</dc:title>
  <dc:subject/>
  <dc:creator>Seidl, Verena</dc:creator>
  <cp:keywords>Quantitative Impact Study Group</cp:keywords>
  <dc:description/>
  <cp:lastModifiedBy>Martin Birn</cp:lastModifiedBy>
  <dcterms:created xsi:type="dcterms:W3CDTF">2023-02-24T15:08:21Z</dcterms:created>
  <dcterms:modified xsi:type="dcterms:W3CDTF">2023-02-24T17:23:32Z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0x01010066E6577C753B40CABFD9C9409CB523E500245953EB223C21449CA2DA72425DABBB0200135517EC95FD864792C9308CA5569283</vt:lpwstr>
  </property>
  <property fmtid="{D5CDD505-2E9C-101B-9397-08002B2CF9AE}" pid="3" name="TaxKeyword">
    <vt:lpwstr>180;#Quantitative Impact Study Group|0216b5e4-61d9-44e1-8b86-be9e0b460279</vt:lpwstr>
  </property>
  <property fmtid="{D5CDD505-2E9C-101B-9397-08002B2CF9AE}" pid="4" name="BisRecipients">
    <vt:lpwstr>6;#bcbs|a55ca13a-4bf8-4ec7-a61c-fcb252a22108</vt:lpwstr>
  </property>
  <property fmtid="{D5CDD505-2E9C-101B-9397-08002B2CF9AE}" pid="5" name="_dlc_DocIdItemGuid">
    <vt:lpwstr>55a36b7c-a21a-42b5-8ba1-6076175368ab</vt:lpwstr>
  </property>
  <property fmtid="{D5CDD505-2E9C-101B-9397-08002B2CF9AE}" pid="6" name="BisBCBSPurpose">
    <vt:lpwstr/>
  </property>
  <property fmtid="{D5CDD505-2E9C-101B-9397-08002B2CF9AE}" pid="7" name="BisDocumentType">
    <vt:lpwstr/>
  </property>
  <property fmtid="{D5CDD505-2E9C-101B-9397-08002B2CF9AE}" pid="8" name="BisAuthors">
    <vt:lpwstr/>
  </property>
  <property fmtid="{D5CDD505-2E9C-101B-9397-08002B2CF9AE}" pid="9" name="BisInstitution">
    <vt:lpwstr/>
  </property>
</Properties>
</file>