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3801"/>
  <workbookPr defaultThemeVersion="166925"/>
  <mc:AlternateContent xmlns:mc="http://schemas.openxmlformats.org/markup-compatibility/2006">
    <mc:Choice Requires="x15">
      <x15ac:absPath xmlns:x15ac="http://schemas.microsoft.com/office/spreadsheetml/2010/11/ac" url="L:\WebComm\0_CMS-prep\BCBS\"/>
    </mc:Choice>
  </mc:AlternateContent>
  <xr:revisionPtr revIDLastSave="0" documentId="8_{A10074CB-DC4B-4E0D-9A21-1CFC0F48F70F}" xr6:coauthVersionLast="46" xr6:coauthVersionMax="46" xr10:uidLastSave="{00000000-0000-0000-0000-000000000000}"/>
  <bookViews>
    <workbookView xWindow="-120" yWindow="-120" windowWidth="29040" windowHeight="17640" activeTab="2" xr2:uid="{00000000-000D-0000-FFFF-FFFF00000000}"/>
  </bookViews>
  <sheets>
    <sheet name="Print report" sheetId="2" r:id="rId1"/>
    <sheet name="Graph 12" sheetId="3" r:id="rId2"/>
    <sheet name="Graph 13" sheetId="4" r:id="rId3"/>
    <sheet name="Graph 13a" sheetId="5" r:id="rId4"/>
    <sheet name="Graph 14" sheetId="6" r:id="rId5"/>
    <sheet name="Graph 15" sheetId="7" r:id="rId6"/>
    <sheet name="Graph 15a" sheetId="8" r:id="rId7"/>
    <sheet name="Graph 16" sheetId="9" r:id="rId8"/>
    <sheet name="Graph 17" sheetId="10" r:id="rId9"/>
    <sheet name="Graph 18" sheetId="11" r:id="rId10"/>
    <sheet name="Graph 19" sheetId="12" r:id="rId11"/>
    <sheet name="Graph 20" sheetId="13" r:id="rId12"/>
    <sheet name="Graph 20a" sheetId="14" r:id="rId13"/>
    <sheet name="Graph 20b" sheetId="15" r:id="rId14"/>
    <sheet name="Graph 21" sheetId="16" r:id="rId15"/>
    <sheet name="Graph 22" sheetId="17" r:id="rId16"/>
    <sheet name="Graph 23" sheetId="18" r:id="rId17"/>
    <sheet name="Graph 24" sheetId="19" r:id="rId18"/>
    <sheet name="Graph 25" sheetId="20" r:id="rId19"/>
    <sheet name="Graph 26" sheetId="21" r:id="rId20"/>
    <sheet name="Graph 26a" sheetId="22" r:id="rId21"/>
    <sheet name="Graph 27" sheetId="23" r:id="rId22"/>
    <sheet name="Graph 28" sheetId="24" r:id="rId23"/>
    <sheet name="Graph 29" sheetId="25" r:id="rId24"/>
    <sheet name="Graph 30" sheetId="26" r:id="rId25"/>
    <sheet name="Graph 31" sheetId="27" r:id="rId26"/>
    <sheet name="Graph 32" sheetId="28" r:id="rId27"/>
    <sheet name="Graph 33" sheetId="29" r:id="rId28"/>
    <sheet name="Graph 33a" sheetId="30" r:id="rId29"/>
    <sheet name="Graph 34" sheetId="31" r:id="rId30"/>
    <sheet name="Graph 35" sheetId="32" r:id="rId31"/>
    <sheet name="Graph 36" sheetId="33" r:id="rId32"/>
    <sheet name="Graph 36a" sheetId="34" r:id="rId33"/>
    <sheet name="Graph 37" sheetId="35" r:id="rId34"/>
    <sheet name="Graph 37a" sheetId="36" r:id="rId35"/>
    <sheet name="Graph 38" sheetId="37" r:id="rId36"/>
    <sheet name="Graph 38a" sheetId="38" r:id="rId37"/>
    <sheet name="Graph 39" sheetId="39" r:id="rId38"/>
    <sheet name="Graph 40" sheetId="40" r:id="rId39"/>
    <sheet name="Graph 41" sheetId="41" r:id="rId40"/>
    <sheet name="Graph 42" sheetId="42" r:id="rId41"/>
    <sheet name="Graph 43" sheetId="43" r:id="rId42"/>
    <sheet name="Graph 44" sheetId="44" r:id="rId43"/>
    <sheet name="Graph 45" sheetId="45" r:id="rId44"/>
    <sheet name="Graph 46" sheetId="46" r:id="rId45"/>
    <sheet name="Graph 47" sheetId="47" r:id="rId46"/>
    <sheet name="Graph 48" sheetId="48" r:id="rId47"/>
    <sheet name="Graph 48a" sheetId="49" r:id="rId48"/>
    <sheet name="Graph 48b" sheetId="50" r:id="rId49"/>
    <sheet name="Graph 48c" sheetId="51" r:id="rId50"/>
    <sheet name="Graph 48d" sheetId="52" r:id="rId51"/>
    <sheet name="Graph 49" sheetId="53" r:id="rId52"/>
    <sheet name="Graph 50" sheetId="54" r:id="rId53"/>
    <sheet name="Graph 51" sheetId="55" r:id="rId54"/>
    <sheet name="Graph 52" sheetId="56" r:id="rId55"/>
    <sheet name="Graph 53" sheetId="57" r:id="rId56"/>
    <sheet name="Graph 54" sheetId="58" r:id="rId57"/>
    <sheet name="Graph 55" sheetId="59" r:id="rId58"/>
    <sheet name="Graph 56" sheetId="60" r:id="rId59"/>
    <sheet name="Graph 57" sheetId="61" r:id="rId60"/>
    <sheet name="Graph 58" sheetId="62" r:id="rId61"/>
    <sheet name="Graph 59" sheetId="63" r:id="rId62"/>
    <sheet name="Graph 60" sheetId="64" r:id="rId63"/>
    <sheet name="Graph 61" sheetId="65" r:id="rId64"/>
    <sheet name="Graph 62" sheetId="66" r:id="rId65"/>
    <sheet name="Graph 63" sheetId="67" r:id="rId66"/>
    <sheet name="Graph 64" sheetId="68" r:id="rId67"/>
    <sheet name="Graph 65" sheetId="69" r:id="rId68"/>
    <sheet name="Graph 66" sheetId="70" r:id="rId69"/>
    <sheet name="Graph 67" sheetId="71" r:id="rId70"/>
    <sheet name="Graph 68" sheetId="72" r:id="rId71"/>
    <sheet name="Graph 69" sheetId="73" r:id="rId72"/>
    <sheet name="Graph 70" sheetId="74" r:id="rId73"/>
    <sheet name="Graph 71" sheetId="75" r:id="rId74"/>
    <sheet name="Graph 72" sheetId="76" r:id="rId75"/>
    <sheet name="Graph 73" sheetId="77" r:id="rId76"/>
    <sheet name="Graph 74" sheetId="78" r:id="rId77"/>
    <sheet name="Graph 75" sheetId="79" r:id="rId78"/>
    <sheet name="Graph 76" sheetId="80" r:id="rId79"/>
    <sheet name="Graph 77" sheetId="81" r:id="rId80"/>
    <sheet name="Graph 78" sheetId="82" r:id="rId81"/>
    <sheet name="Graph 79 " sheetId="83" r:id="rId82"/>
    <sheet name="Graph 80" sheetId="84" r:id="rId83"/>
    <sheet name="Graph 81" sheetId="85" r:id="rId84"/>
    <sheet name="Graph 82" sheetId="86" r:id="rId85"/>
    <sheet name="Graph 83" sheetId="87" r:id="rId86"/>
    <sheet name="Graph 84" sheetId="88" r:id="rId87"/>
    <sheet name="Graph 85" sheetId="89" r:id="rId88"/>
    <sheet name="Graph 86" sheetId="90" r:id="rId89"/>
    <sheet name="Graph 87" sheetId="91" r:id="rId90"/>
    <sheet name="Graph 88" sheetId="92" r:id="rId91"/>
    <sheet name="Graph 89" sheetId="93" r:id="rId92"/>
    <sheet name="Graph 90" sheetId="94" r:id="rId93"/>
    <sheet name="Graph 91" sheetId="95" r:id="rId94"/>
  </sheets>
  <calcPr calcId="0"/>
</workbook>
</file>

<file path=xl/sharedStrings.xml><?xml version="1.0" encoding="utf-8"?>
<sst xmlns="http://schemas.openxmlformats.org/spreadsheetml/2006/main" count="3026" uniqueCount="695">
  <si>
    <t>Graph 12 Regional share of Tier 1 capital, total RWA and accounting total assets over time</t>
  </si>
  <si>
    <r>
      <rPr>
        <sz val="11"/>
        <color theme="1"/>
        <rFont val="Segoe UI"/>
        <family val="2"/>
      </rPr>
      <t>Fully phased-in initial Basel III standards</t>
    </r>
    <r>
      <rPr>
        <vertAlign val="superscript"/>
        <sz val="11"/>
        <color theme="1"/>
        <rFont val="Segoe UI"/>
        <family val="2"/>
      </rPr>
      <t>1</t>
    </r>
    <r>
      <rPr>
        <sz val="11"/>
        <color theme="1"/>
        <rFont val="Segoe UI"/>
        <family val="2"/>
      </rPr>
      <t>, consistent sample of Group 1 banks,  exchange rates as of the current reporting date</t>
    </r>
  </si>
  <si>
    <t>Source: Basel Committee on Banking Supervision.   1  The graph shows the fully phased-in initial Basel III framework for the data points up to and including the end of 2018 and the actual framework in place at the reporting date for all data points thereafter.</t>
  </si>
  <si>
    <r>
      <rPr>
        <sz val="10"/>
        <color theme="1"/>
        <rFont val="Segoe UI"/>
        <family val="2"/>
      </rPr>
      <t>Tier 1 capital</t>
    </r>
    <r>
      <rPr>
        <vertAlign val="superscript"/>
        <sz val="10"/>
        <color theme="1"/>
        <rFont val="Segoe UI"/>
        <family val="2"/>
      </rPr>
      <t>1</t>
    </r>
  </si>
  <si>
    <t>Europe</t>
  </si>
  <si>
    <t>Americas</t>
  </si>
  <si>
    <t>Rest of the world</t>
  </si>
  <si>
    <t>Per cent</t>
  </si>
  <si>
    <t>Number of banks</t>
  </si>
  <si>
    <r>
      <rPr>
        <sz val="10"/>
        <color theme="1"/>
        <rFont val="Segoe UI"/>
        <family val="2"/>
      </rPr>
      <t>Risk-weighted assets</t>
    </r>
    <r>
      <rPr>
        <vertAlign val="superscript"/>
        <sz val="10"/>
        <color theme="1"/>
        <rFont val="Segoe UI"/>
        <family val="2"/>
      </rPr>
      <t>1</t>
    </r>
  </si>
  <si>
    <t>Accounting total assets</t>
  </si>
  <si>
    <r>
      <rPr>
        <sz val="14"/>
        <color theme="1"/>
        <rFont val="Segoe UI"/>
        <family val="2"/>
      </rPr>
      <t>Graph 13 Initial Basel III CET1, Tier 1 and total capital ratios</t>
    </r>
    <r>
      <rPr>
        <vertAlign val="superscript"/>
        <sz val="14"/>
        <color theme="1"/>
        <rFont val="Segoe UI"/>
        <family val="2"/>
      </rPr>
      <t>1</t>
    </r>
  </si>
  <si>
    <t>Source: Basel Committee on Banking Supervision. Worksheet “Graph 13a” provides related information for the fully phased-in initial Basel III capital ratios.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t>
  </si>
  <si>
    <t>Group 1 banks</t>
  </si>
  <si>
    <t>CET 1</t>
  </si>
  <si>
    <t>Tier 1</t>
  </si>
  <si>
    <t>Total</t>
  </si>
  <si>
    <t>Weighted average</t>
  </si>
  <si>
    <t>Max</t>
  </si>
  <si>
    <t>75th percentile</t>
  </si>
  <si>
    <t>Median</t>
  </si>
  <si>
    <t>25th percentile</t>
  </si>
  <si>
    <t>Min</t>
  </si>
  <si>
    <t>Of which: G-SIBs</t>
  </si>
  <si>
    <t>Group 2 banks</t>
  </si>
  <si>
    <r>
      <rPr>
        <sz val="14"/>
        <color theme="1"/>
        <rFont val="Segoe UI"/>
        <family val="2"/>
      </rPr>
      <t>Graph 13a Fully phased-in initial Basel III CET1, Tier 1 and total capital ratios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t>
  </si>
  <si>
    <r>
      <rPr>
        <sz val="14"/>
        <color theme="1"/>
        <rFont val="Segoe UI"/>
        <family val="2"/>
      </rPr>
      <t>Graph 14 Initial Basel III CET1, Tier 1 and total capital ratios</t>
    </r>
    <r>
      <rPr>
        <vertAlign val="superscript"/>
        <sz val="14"/>
        <color theme="1"/>
        <rFont val="Segoe UI"/>
        <family val="2"/>
      </rPr>
      <t>1</t>
    </r>
  </si>
  <si>
    <t>Consistent sample of banks</t>
  </si>
  <si>
    <t>CET1</t>
  </si>
  <si>
    <r>
      <rPr>
        <sz val="14"/>
        <color theme="1"/>
        <rFont val="Segoe UI"/>
        <family val="2"/>
      </rPr>
      <t>Graph 15 Initial Basel III CET1, Tier 1 and total capital ratios,</t>
    </r>
    <r>
      <rPr>
        <vertAlign val="superscript"/>
        <sz val="14"/>
        <color theme="1"/>
        <rFont val="Segoe UI"/>
        <family val="2"/>
      </rPr>
      <t>1</t>
    </r>
    <r>
      <rPr>
        <sz val="14"/>
        <color theme="1"/>
        <rFont val="Segoe UI"/>
        <family val="2"/>
      </rPr>
      <t xml:space="preserve"> by region</t>
    </r>
  </si>
  <si>
    <t>Consistent sample of Group 1 banks</t>
  </si>
  <si>
    <t>Source: Basel Committee on Banking Supervision. Worksheet “Graph 15a” provides the same breakdown for G-SIBs.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15a Initial Basel III CET1, Tier 1 and total capital ratios,</t>
    </r>
    <r>
      <rPr>
        <vertAlign val="superscript"/>
        <sz val="14"/>
        <color theme="1"/>
        <rFont val="Segoe UI"/>
        <family val="2"/>
      </rPr>
      <t>1</t>
    </r>
    <r>
      <rPr>
        <sz val="14"/>
        <color theme="1"/>
        <rFont val="Segoe UI"/>
        <family val="2"/>
      </rPr>
      <t xml:space="preserve"> by region</t>
    </r>
  </si>
  <si>
    <t>Consistent sample of G-SIBs</t>
  </si>
  <si>
    <t>Source: Basel Committee on Banking Supervision.  1  The graph shows the fully phased-in initial Basel III framework for the data points up to and including the end of 2018 and the actual framework in place at the reporting date for all data points thereafter.</t>
  </si>
  <si>
    <t>Graph 16 Initial Basel III Tier 1 capital ratios and changes in RWA and Tier 1 capital</t>
  </si>
  <si>
    <t>Consistent sample of banks, exchange rates as of the current reporting date</t>
  </si>
  <si>
    <t>Tier 1 capital ratio</t>
  </si>
  <si>
    <t>Change in Tier 1 capital</t>
  </si>
  <si>
    <t>Change in RWA</t>
  </si>
  <si>
    <r>
      <rPr>
        <sz val="14"/>
        <color theme="1"/>
        <rFont val="Segoe UI"/>
        <family val="2"/>
      </rPr>
      <t>Graph 17 Initial Basel III Tier 1 capital ratios and changes in RWA and Tier 1 capital,</t>
    </r>
    <r>
      <rPr>
        <vertAlign val="superscript"/>
        <sz val="14"/>
        <color theme="1"/>
        <rFont val="Segoe UI"/>
        <family val="2"/>
      </rPr>
      <t>1</t>
    </r>
    <r>
      <rPr>
        <sz val="14"/>
        <color theme="1"/>
        <rFont val="Segoe UI"/>
        <family val="2"/>
      </rPr>
      <t xml:space="preserve">  by region</t>
    </r>
  </si>
  <si>
    <t>Consistent sample of Group 1 banks, exchange rates as of the current reporting date</t>
  </si>
  <si>
    <t>Change in Tier 1</t>
  </si>
  <si>
    <r>
      <rPr>
        <sz val="14"/>
        <color theme="1"/>
        <rFont val="Segoe UI"/>
        <family val="2"/>
      </rPr>
      <t>Graph 18 Evolution of initial Basel III CET1 capital ratios and their drivers</t>
    </r>
    <r>
      <rPr>
        <vertAlign val="superscript"/>
        <sz val="14"/>
        <color theme="1"/>
        <rFont val="Segoe UI"/>
        <family val="2"/>
      </rPr>
      <t>1</t>
    </r>
  </si>
  <si>
    <r>
      <rPr>
        <sz val="11"/>
        <color theme="1"/>
        <rFont val="Segoe UI"/>
        <family val="2"/>
      </rPr>
      <t>Consistent</t>
    </r>
    <r>
      <rPr>
        <vertAlign val="superscript"/>
        <sz val="11"/>
        <color theme="1"/>
        <rFont val="Segoe UI"/>
        <family val="2"/>
      </rPr>
      <t>2</t>
    </r>
    <r>
      <rPr>
        <sz val="11"/>
        <color theme="1"/>
        <rFont val="Segoe UI"/>
        <family val="2"/>
      </rPr>
      <t xml:space="preserve"> sample of Group 1 banks</t>
    </r>
  </si>
  <si>
    <t>Source: Basel Committee on Banking Supervision.   1  The graph shows the fully phased-in initial Basel III framework for the data points up to and including the end of 2018 and the actual framework in place at the reporting date for all data points thereafter.    2  Except the ratio for H2 2009, which is based on the different sample of the Committee’s comprehensive Quantitative Impact Study and therefore not fully comparable.    3  Other changes include changes in regulatory adjustments to CET1 capital and any other changes in CET1 capital between two reporting dates that are not reported separately.</t>
  </si>
  <si>
    <t>Overall CET1 capital ratio</t>
  </si>
  <si>
    <t>2009 CET1 capital ratio</t>
  </si>
  <si>
    <t>2011 CET1 capital ratio</t>
  </si>
  <si>
    <t>Retained earnings (cumulative contribution since 2011)</t>
  </si>
  <si>
    <t>Risk-weighted assets (cumulative contribution since 2011)</t>
  </si>
  <si>
    <t>CET1 raised (cumulative contribution since 2011)</t>
  </si>
  <si>
    <r>
      <rPr>
        <sz val="10"/>
        <color theme="1"/>
        <rFont val="Segoe UI"/>
        <family val="2"/>
      </rPr>
      <t>Other changes to CET1</t>
    </r>
    <r>
      <rPr>
        <vertAlign val="superscript"/>
        <sz val="10"/>
        <color theme="1"/>
        <rFont val="Segoe UI"/>
        <family val="2"/>
      </rPr>
      <t>3</t>
    </r>
    <r>
      <rPr>
        <sz val="10"/>
        <color theme="1"/>
        <rFont val="Segoe UI"/>
        <family val="2"/>
      </rPr>
      <t xml:space="preserve"> (cumulative contribution since 2011)</t>
    </r>
  </si>
  <si>
    <t>H2 2009</t>
  </si>
  <si>
    <t>H1 2011</t>
  </si>
  <si>
    <t>H2 2011</t>
  </si>
  <si>
    <t>H1 2012</t>
  </si>
  <si>
    <t>H2 2012</t>
  </si>
  <si>
    <t>H1 2013</t>
  </si>
  <si>
    <t>H2 2013</t>
  </si>
  <si>
    <t>H1 2014</t>
  </si>
  <si>
    <t>H2 2014</t>
  </si>
  <si>
    <t>H1 2015</t>
  </si>
  <si>
    <t>H2 2015</t>
  </si>
  <si>
    <t>H1 2016</t>
  </si>
  <si>
    <t>H2 2016</t>
  </si>
  <si>
    <t>H1 2017</t>
  </si>
  <si>
    <t>H2 2017</t>
  </si>
  <si>
    <t>H1 2018</t>
  </si>
  <si>
    <t>H2 2018</t>
  </si>
  <si>
    <t>H1 2019</t>
  </si>
  <si>
    <t>H2 2019</t>
  </si>
  <si>
    <t>H1 2020</t>
  </si>
  <si>
    <t>H2 2020</t>
  </si>
  <si>
    <t>H1 2021</t>
  </si>
  <si>
    <r>
      <rPr>
        <sz val="14"/>
        <color theme="1"/>
        <rFont val="Segoe UI"/>
        <family val="2"/>
      </rPr>
      <t>Graph 19 Evolution of initial Basel III CET1 capital ratios and their drivers,</t>
    </r>
    <r>
      <rPr>
        <vertAlign val="superscript"/>
        <sz val="14"/>
        <color theme="1"/>
        <rFont val="Segoe UI"/>
        <family val="2"/>
      </rPr>
      <t>1</t>
    </r>
    <r>
      <rPr>
        <sz val="14"/>
        <color theme="1"/>
        <rFont val="Segoe UI"/>
        <family val="2"/>
      </rPr>
      <t xml:space="preserve"> by region</t>
    </r>
  </si>
  <si>
    <r>
      <rPr>
        <sz val="11"/>
        <color theme="1"/>
        <rFont val="Segoe UI"/>
        <family val="2"/>
      </rPr>
      <t>Consistent</t>
    </r>
    <r>
      <rPr>
        <vertAlign val="superscript"/>
        <sz val="11"/>
        <color theme="1"/>
        <rFont val="Segoe UI"/>
        <family val="2"/>
      </rPr>
      <t>2</t>
    </r>
    <r>
      <rPr>
        <sz val="11"/>
        <color theme="1"/>
        <rFont val="Segoe UI"/>
        <family val="2"/>
      </rPr>
      <t xml:space="preserve"> sample of Group 1 banks</t>
    </r>
  </si>
  <si>
    <r>
      <rPr>
        <sz val="10"/>
        <color theme="1"/>
        <rFont val="Segoe UI"/>
        <family val="2"/>
      </rPr>
      <t>Other changes to CET1</t>
    </r>
    <r>
      <rPr>
        <vertAlign val="superscript"/>
        <sz val="10"/>
        <color theme="1"/>
        <rFont val="Segoe UI"/>
        <family val="2"/>
      </rPr>
      <t>3</t>
    </r>
    <r>
      <rPr>
        <sz val="10"/>
        <color theme="1"/>
        <rFont val="Segoe UI"/>
        <family val="2"/>
      </rPr>
      <t xml:space="preserve"> (cumulative contribution since 2011)</t>
    </r>
  </si>
  <si>
    <t>Retained earnings (cum._x000D_
 contribution since 2011)</t>
  </si>
  <si>
    <t>Risk-weighted assets (cum._x000D_
contribution since 2011)</t>
  </si>
  <si>
    <t>CET1 raised (cumulative_x000D_
contribution since 2011)</t>
  </si>
  <si>
    <t>CapitalRetainedRetained earnings (cum. contribution since 2011)</t>
  </si>
  <si>
    <t>Risk-weighted assets (cum. contribution since 2011)</t>
  </si>
  <si>
    <t>CET1 raised (cum._x000D_
contribution since 2011)</t>
  </si>
  <si>
    <r>
      <rPr>
        <sz val="10"/>
        <color theme="1"/>
        <rFont val="Segoe UI"/>
        <family val="2"/>
      </rPr>
      <t>Other changes to CET1</t>
    </r>
    <r>
      <rPr>
        <vertAlign val="superscript"/>
        <sz val="10"/>
        <color theme="1"/>
        <rFont val="Segoe UI"/>
        <family val="2"/>
      </rPr>
      <t>3</t>
    </r>
    <r>
      <rPr>
        <sz val="10"/>
        <color theme="1"/>
        <rFont val="Segoe UI"/>
        <family val="2"/>
      </rPr>
      <t xml:space="preserve"> _x000D_
(cum. contribution since 2011)</t>
    </r>
  </si>
  <si>
    <r>
      <rPr>
        <sz val="14"/>
        <color theme="1"/>
        <rFont val="Segoe UI"/>
        <family val="2"/>
      </rPr>
      <t>Graph 20 Fully phased-in CET1, Tier 1 and total capital ratios under the final Basel III standards</t>
    </r>
    <r>
      <rPr>
        <vertAlign val="superscript"/>
        <sz val="14"/>
        <color theme="1"/>
        <rFont val="Segoe UI"/>
        <family val="2"/>
      </rPr>
      <t>1</t>
    </r>
  </si>
  <si>
    <t>Source: Basel Committee on Banking Supervision.  The worksheet “Graph 20b” provides the same information for the transitional final Basel III standards.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 The solid horizontal line represents the relevant minimum requirement and the dotted horizontal line represents the relevant target (excluding any bank-specific G-SIB surcharges).</t>
  </si>
  <si>
    <t>CET1 capital</t>
  </si>
  <si>
    <t>Group 1</t>
  </si>
  <si>
    <t>G-SIBs</t>
  </si>
  <si>
    <t>Group 2</t>
  </si>
  <si>
    <t>Tier 1 capital</t>
  </si>
  <si>
    <t>Total capital</t>
  </si>
  <si>
    <t>Graph 20a Distribution of fully phased-in final Basel III CET1 ratios</t>
  </si>
  <si>
    <t>Source: Basel Committee on Banking Supervision.</t>
  </si>
  <si>
    <t>below 4.5%</t>
  </si>
  <si>
    <t>between 4.5% and 7.0%</t>
  </si>
  <si>
    <t>between 7.0% and 10.0%</t>
  </si>
  <si>
    <t>between 10.0% and 13.0%</t>
  </si>
  <si>
    <t>13.0% or more</t>
  </si>
  <si>
    <r>
      <rPr>
        <sz val="14"/>
        <color theme="1"/>
        <rFont val="Segoe UI"/>
        <family val="2"/>
      </rPr>
      <t>Graph 20b Transitional CET1, Tier 1 and total capital ratios under the final Basel III standards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 The solid horizontal line represents the relevant minimum requirement and the dotted horizontal line represents the relevant target (excluding any bank-specific G-SIB surcharges).</t>
  </si>
  <si>
    <r>
      <rPr>
        <sz val="14"/>
        <color theme="1"/>
        <rFont val="Segoe UI"/>
        <family val="2"/>
      </rPr>
      <t>Graph 21 Total change in Tier 1 MRC at the target level</t>
    </r>
    <r>
      <rPr>
        <vertAlign val="superscript"/>
        <sz val="14"/>
        <color theme="1"/>
        <rFont val="Segoe UI"/>
        <family val="2"/>
      </rPr>
      <t>1</t>
    </r>
  </si>
  <si>
    <t>Samples as at the reporting dates</t>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The dots represent weighted averages.    2  Results for H2 2015 are based on the Committee’s cumulative Quantitative Impact Study and are not fully comparable from a methodological point of view, in particular since all changes from the revised market risk framework were already added to MRC under the current rules such that they were not reflected in the change in MRC.</t>
  </si>
  <si>
    <t>Group 1 banks</t>
  </si>
  <si>
    <r>
      <rPr>
        <sz val="10"/>
        <color theme="1"/>
        <rFont val="Segoe UI"/>
        <family val="2"/>
      </rPr>
      <t>H2 2015 CQIS</t>
    </r>
    <r>
      <rPr>
        <vertAlign val="superscript"/>
        <sz val="10"/>
        <color theme="1"/>
        <rFont val="Segoe UI"/>
        <family val="2"/>
      </rPr>
      <t>2</t>
    </r>
  </si>
  <si>
    <r>
      <rPr>
        <sz val="10"/>
        <color theme="1"/>
        <rFont val="Segoe UI"/>
        <family val="2"/>
      </rPr>
      <t>H1 2020</t>
    </r>
    <r>
      <rPr>
        <vertAlign val="superscript"/>
        <sz val="10"/>
        <color theme="1"/>
        <rFont val="Segoe UI"/>
        <family val="2"/>
      </rPr>
      <t>3</t>
    </r>
  </si>
  <si>
    <t>Per cent of overall base MRC</t>
  </si>
  <si>
    <t>Group 2 banks</t>
  </si>
  <si>
    <t>Graph 22 Changes in Tier 1 MRC at the target level due to the final Basel III standards</t>
  </si>
  <si>
    <t>Source: Basel Committee on Banking Supervision. Credit risk shows the change in MRC due to revised standardised and IRB approaches, including securitisation. Operational risk figures may not show supervisor-imposed capital add-ons. Therefore, increases in MRC may be overstated and reductions may be understated. Output floor results are net of the existing Basel I-based floor according to national implementation of the Basel II framework.</t>
  </si>
  <si>
    <t>Current vs Revised</t>
  </si>
  <si>
    <t>Delta</t>
  </si>
  <si>
    <t>Per cent of overall basis MRC</t>
  </si>
  <si>
    <t>Credit risk</t>
  </si>
  <si>
    <t>CVA</t>
  </si>
  <si>
    <t>Market risk</t>
  </si>
  <si>
    <t>Op risk</t>
  </si>
  <si>
    <t>Output floor</t>
  </si>
  <si>
    <t>Other Pillar 1</t>
  </si>
  <si>
    <t>Leverage ratio</t>
  </si>
  <si>
    <t>Graph 23 Changes in Tier 1 MRC at the target level due to the final Basel III standards</t>
  </si>
  <si>
    <t>Source: Basel Committee on Banking Supervision.  Credit risk shows the change in MRC due to revised standardised and IRB approaches, including securitisation. Operational risk figures may not show supervisor-imposed capital add-ons. Therefore, increases in MRC may be overstated and reductions may be understated. Output floor results are net of the existing Basel I-based floor according to national implementation of the Basel II framework.</t>
  </si>
  <si>
    <r>
      <rPr>
        <sz val="14"/>
        <color theme="1"/>
        <rFont val="Segoe UI"/>
        <family val="2"/>
      </rPr>
      <t>Graph 24 Initial and fully phased-in final Basel III Tier 1 leverage ratios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Banks with Basel III leverage ratios above 12% are included in the calculation but are not shown in the graph. The dots represent weighted averages. The blue line is set at 3% (minimum leverage ratio level).</t>
  </si>
  <si>
    <t>Initial</t>
  </si>
  <si>
    <t>Fully phased-in</t>
  </si>
  <si>
    <r>
      <rPr>
        <sz val="14"/>
        <color theme="1"/>
        <rFont val="Segoe UI"/>
        <family val="2"/>
      </rPr>
      <t>Graph 25 Fully phased-in final Basel III Tier 1 leverage ratios and component changes</t>
    </r>
    <r>
      <rPr>
        <vertAlign val="superscript"/>
        <sz val="14"/>
        <color theme="1"/>
        <rFont val="Segoe UI"/>
        <family val="2"/>
      </rPr>
      <t>1</t>
    </r>
  </si>
  <si>
    <t>Source: Basel Committee on Banking Supervision.   1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t>
  </si>
  <si>
    <t>Leverage Ratio (lhs)</t>
  </si>
  <si>
    <t>Change in exposure measure</t>
  </si>
  <si>
    <t>Leverage Ratio</t>
  </si>
  <si>
    <t>Change in Tier 1 capital (rhs)</t>
  </si>
  <si>
    <t>Change in exposure measure (rhs)</t>
  </si>
  <si>
    <r>
      <rPr>
        <sz val="14"/>
        <color theme="1"/>
        <rFont val="Segoe UI"/>
        <family val="2"/>
      </rPr>
      <t>Graph 26 Fully phased-in final Basel III Tier 1 leverage ratios and component changes,</t>
    </r>
    <r>
      <rPr>
        <vertAlign val="superscript"/>
        <sz val="14"/>
        <color theme="1"/>
        <rFont val="Segoe UI"/>
        <family val="2"/>
      </rPr>
      <t>1</t>
    </r>
    <r>
      <rPr>
        <sz val="14"/>
        <color theme="1"/>
        <rFont val="Segoe UI"/>
        <family val="2"/>
      </rPr>
      <t xml:space="preserve">  by region</t>
    </r>
  </si>
  <si>
    <t>Source: Basel Committee on Banking Supervision. Worksheet “Graph 26a” provides the same breakdown for G-SIBs.  1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t>
  </si>
  <si>
    <r>
      <rPr>
        <sz val="14"/>
        <color theme="1"/>
        <rFont val="Segoe UI"/>
        <family val="2"/>
      </rPr>
      <t>Graph 26a Fully phased-in final Basel III Tier 1 leverage ratios and component changes,</t>
    </r>
    <r>
      <rPr>
        <vertAlign val="superscript"/>
        <sz val="14"/>
        <color theme="1"/>
        <rFont val="Segoe UI"/>
        <family val="2"/>
      </rPr>
      <t>1</t>
    </r>
    <r>
      <rPr>
        <sz val="14"/>
        <color theme="1"/>
        <rFont val="Segoe UI"/>
        <family val="2"/>
      </rPr>
      <t xml:space="preserve">  by region</t>
    </r>
  </si>
  <si>
    <t>Consistent sample of G-SIBs, exchange rates as of the current reporting date</t>
  </si>
  <si>
    <r>
      <rPr>
        <sz val="14"/>
        <color theme="1"/>
        <rFont val="Segoe UI"/>
        <family val="2"/>
      </rPr>
      <t>Graph 27 Tier 1 capital, RWA, Basel III leverage ratio exposure and accounting total assets</t>
    </r>
    <r>
      <rPr>
        <vertAlign val="superscript"/>
        <sz val="14"/>
        <color theme="1"/>
        <rFont val="Segoe UI"/>
        <family val="2"/>
      </rPr>
      <t>1</t>
    </r>
  </si>
  <si>
    <t>Source: Basel Committee on Banking Supervision.   1  Tier 1 capital, RWA and leverage ratio exposure assume full implementation of Basel III. Data points from H1 2010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t>
  </si>
  <si>
    <t>Risk-weighted assets</t>
  </si>
  <si>
    <t>Leverage ratio exposure</t>
  </si>
  <si>
    <t>30 June 2011 = 100</t>
  </si>
  <si>
    <r>
      <rPr>
        <sz val="14"/>
        <color theme="1"/>
        <rFont val="Segoe UI"/>
        <family val="2"/>
      </rPr>
      <t>Graph 28 Tier 1 capital, RWA, Basel III leverage ratio exposure and accounting total assets,</t>
    </r>
    <r>
      <rPr>
        <vertAlign val="superscript"/>
        <sz val="14"/>
        <color theme="1"/>
        <rFont val="Segoe UI"/>
        <family val="2"/>
      </rPr>
      <t>1</t>
    </r>
    <r>
      <rPr>
        <sz val="14"/>
        <color theme="1"/>
        <rFont val="Segoe UI"/>
        <family val="2"/>
      </rPr>
      <t xml:space="preserve"> by region</t>
    </r>
  </si>
  <si>
    <t>Consistent sample of Group 1 banks, exchange rates as of the current reporting date</t>
  </si>
  <si>
    <r>
      <rPr>
        <sz val="14"/>
        <color theme="1"/>
        <rFont val="Segoe UI"/>
        <family val="2"/>
      </rPr>
      <t>Graph 29 Changes in leverage ratio MRC due to revisions in the final standards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The dots represent weighted averages. To the extent a bank could not provide a component under the 2017 exposure measure, the relevant component of the 2014 measure was used.    2  The increase for G-SIBs is driven by the introduction of a G-SIBs add-on.</t>
  </si>
  <si>
    <r>
      <rPr>
        <sz val="10"/>
        <color theme="1"/>
        <rFont val="Segoe UI"/>
        <family val="2"/>
      </rPr>
      <t>Overall change in MRC at the target level</t>
    </r>
    <r>
      <rPr>
        <vertAlign val="superscript"/>
        <sz val="10"/>
        <color theme="1"/>
        <rFont val="Segoe UI"/>
        <family val="2"/>
      </rPr>
      <t>2</t>
    </r>
  </si>
  <si>
    <t>Resulting from changes to the exposure measure only</t>
  </si>
  <si>
    <t>Graph 30 Combined capital shortfalls at the target level</t>
  </si>
  <si>
    <r>
      <rPr>
        <sz val="11"/>
        <color theme="1"/>
        <rFont val="Segoe UI"/>
        <family val="2"/>
      </rPr>
      <t>Fully phased-in final Basel III standards</t>
    </r>
    <r>
      <rPr>
        <vertAlign val="superscript"/>
        <sz val="11"/>
        <color theme="1"/>
        <rFont val="Segoe UI"/>
        <family val="2"/>
      </rPr>
      <t>1</t>
    </r>
    <r>
      <rPr>
        <sz val="11"/>
        <color theme="1"/>
        <rFont val="Segoe UI"/>
        <family val="2"/>
      </rPr>
      <t>, sample and exchange rates as at the reporting dates</t>
    </r>
  </si>
  <si>
    <t>Additional Tier 1</t>
  </si>
  <si>
    <t>Tier 2</t>
  </si>
  <si>
    <t>EUR bn</t>
  </si>
  <si>
    <t>Values</t>
  </si>
  <si>
    <r>
      <rPr>
        <sz val="14"/>
        <color theme="1"/>
        <rFont val="Segoe UI"/>
        <family val="2"/>
      </rPr>
      <t>Graph 31 Distribution of individual G-SIB's incremental TLAC surplus and shortfall across banks</t>
    </r>
    <r>
      <rPr>
        <vertAlign val="superscript"/>
        <sz val="14"/>
        <color theme="1"/>
        <rFont val="Segoe UI"/>
        <family val="2"/>
      </rPr>
      <t>1</t>
    </r>
  </si>
  <si>
    <r>
      <rPr>
        <sz val="11"/>
        <color theme="1"/>
        <rFont val="Segoe UI"/>
        <family val="2"/>
      </rPr>
      <t>Fully phased-in initial Basel III standards, pure TLAC implementation</t>
    </r>
    <r>
      <rPr>
        <vertAlign val="superscript"/>
        <sz val="11"/>
        <color theme="1"/>
        <rFont val="Segoe UI"/>
        <family val="2"/>
      </rPr>
      <t>2</t>
    </r>
  </si>
  <si>
    <t>Source: Basel Committee on Banking Supervision.  1  Surplus is indicated as positive and shortfall as negative.    2  Ie following the FSB TLAC Term Sheet rather than national implementation.</t>
  </si>
  <si>
    <t>Applying 2019 TLAC minimum requirements</t>
  </si>
  <si>
    <t>Incremental TLAC surplus and shortfall</t>
  </si>
  <si>
    <t>Per cent of RWA</t>
  </si>
  <si>
    <t xml:space="preserve"> 1</t>
  </si>
  <si>
    <t xml:space="preserve"> 2</t>
  </si>
  <si>
    <t xml:space="preserve"> 3</t>
  </si>
  <si>
    <t xml:space="preserve"> 4</t>
  </si>
  <si>
    <t xml:space="preserve"> 5</t>
  </si>
  <si>
    <t xml:space="preserve"> 6</t>
  </si>
  <si>
    <t xml:space="preserve"> 7</t>
  </si>
  <si>
    <t xml:space="preserve"> 8</t>
  </si>
  <si>
    <t xml:space="preserve"> 9</t>
  </si>
  <si>
    <t>10</t>
  </si>
  <si>
    <t>11</t>
  </si>
  <si>
    <t>12</t>
  </si>
  <si>
    <t>13</t>
  </si>
  <si>
    <t>14</t>
  </si>
  <si>
    <t>15</t>
  </si>
  <si>
    <t>16</t>
  </si>
  <si>
    <t>17</t>
  </si>
  <si>
    <t>18</t>
  </si>
  <si>
    <t>19</t>
  </si>
  <si>
    <t>20</t>
  </si>
  <si>
    <t>21</t>
  </si>
  <si>
    <t>22</t>
  </si>
  <si>
    <t>23</t>
  </si>
  <si>
    <t>24</t>
  </si>
  <si>
    <t>25</t>
  </si>
  <si>
    <t>Applying 2022 TLAC minimum requirements</t>
  </si>
  <si>
    <r>
      <rPr>
        <sz val="14"/>
        <color theme="1"/>
        <rFont val="Segoe UI"/>
        <family val="2"/>
      </rPr>
      <t>Graph 32 Distribution of individual G-SIB's incremental TLAC surplus and shortfall across banks</t>
    </r>
    <r>
      <rPr>
        <vertAlign val="superscript"/>
        <sz val="14"/>
        <color theme="1"/>
        <rFont val="Segoe UI"/>
        <family val="2"/>
      </rPr>
      <t>1</t>
    </r>
  </si>
  <si>
    <t>Source: Basel Committee on Banking Supervision.  1  Surplus is indicated as positive and shortfall as negative.</t>
  </si>
  <si>
    <r>
      <rPr>
        <sz val="14"/>
        <color theme="1"/>
        <rFont val="Segoe UI"/>
        <family val="2"/>
      </rPr>
      <t>Graph 33 Level of capital</t>
    </r>
    <r>
      <rPr>
        <vertAlign val="superscript"/>
        <sz val="14"/>
        <color theme="1"/>
        <rFont val="Segoe UI"/>
        <family val="2"/>
      </rPr>
      <t>1</t>
    </r>
  </si>
  <si>
    <t>Source: Basel Committee on Banking Supervision. Worksheet “Graph 33a” provides an additional regional breakdown for Group 1 banks.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33a Level of capital</t>
    </r>
    <r>
      <rPr>
        <vertAlign val="superscript"/>
        <sz val="14"/>
        <color theme="1"/>
        <rFont val="Segoe UI"/>
        <family val="2"/>
      </rPr>
      <t>1</t>
    </r>
    <r>
      <rPr>
        <sz val="14"/>
        <color theme="1"/>
        <rFont val="Segoe UI"/>
        <family val="2"/>
      </rPr>
      <t>, by region</t>
    </r>
  </si>
  <si>
    <r>
      <rPr>
        <sz val="14"/>
        <color theme="1"/>
        <rFont val="Segoe UI"/>
        <family val="2"/>
      </rPr>
      <t>Graph 34 Evolution of Basel III capital,</t>
    </r>
    <r>
      <rPr>
        <vertAlign val="superscript"/>
        <sz val="14"/>
        <color theme="1"/>
        <rFont val="Segoe UI"/>
        <family val="2"/>
      </rPr>
      <t>1</t>
    </r>
    <r>
      <rPr>
        <sz val="14"/>
        <color theme="1"/>
        <rFont val="Segoe UI"/>
        <family val="2"/>
      </rPr>
      <t xml:space="preserve"> by region</t>
    </r>
  </si>
  <si>
    <t>Source: Basel Committee on Banking Supervision.   1  The graph shows the fully phased-in initial Basel III framework for the data points up to and including the end of 2018 and the actual framework in place at the reporting date for all data points thereafter.    2  The strong percentage increases in additional Tier 1 capital are driven by the low absolute levels in 2011, in particular for the rest of the world region.</t>
  </si>
  <si>
    <t>June 2011 = 100</t>
  </si>
  <si>
    <r>
      <rPr>
        <sz val="10"/>
        <color theme="1"/>
        <rFont val="Segoe UI"/>
        <family val="2"/>
      </rPr>
      <t>Additional Tier 1</t>
    </r>
    <r>
      <rPr>
        <vertAlign val="superscript"/>
        <sz val="10"/>
        <color theme="1"/>
        <rFont val="Segoe UI"/>
        <family val="2"/>
      </rPr>
      <t>2</t>
    </r>
  </si>
  <si>
    <r>
      <rPr>
        <sz val="14"/>
        <color theme="1"/>
        <rFont val="Segoe UI"/>
        <family val="2"/>
      </rPr>
      <t>Graph 35 Profits, dividends, CET1 capital raised externally and dividend payout ratio</t>
    </r>
    <r>
      <rPr>
        <vertAlign val="superscript"/>
        <sz val="14"/>
        <color theme="1"/>
        <rFont val="Segoe UI"/>
        <family val="2"/>
      </rPr>
      <t>1</t>
    </r>
  </si>
  <si>
    <t>Source: Basel Committee on Banking Supervision.   1  The dividend payout ratio is calculated as common share dividends divided by profits after tax by using a rolling 12 months window to improve comparability across countries with different dividend payment patterns.</t>
  </si>
  <si>
    <t>Dividend payout ratio (lhs)</t>
  </si>
  <si>
    <t>Profit after tax (rhs)</t>
  </si>
  <si>
    <t>Common share dividends (rhs)</t>
  </si>
  <si>
    <t>CET1 raised (rhs)</t>
  </si>
  <si>
    <r>
      <rPr>
        <sz val="14"/>
        <color theme="1"/>
        <rFont val="Segoe UI"/>
        <family val="2"/>
      </rPr>
      <t>Graph 36 Profits, dividends, CET1 capital raised externally and dividend payout ratio,</t>
    </r>
    <r>
      <rPr>
        <vertAlign val="superscript"/>
        <sz val="14"/>
        <color theme="1"/>
        <rFont val="Segoe UI"/>
        <family val="2"/>
      </rPr>
      <t>1</t>
    </r>
    <r>
      <rPr>
        <sz val="14"/>
        <color theme="1"/>
        <rFont val="Segoe UI"/>
        <family val="2"/>
      </rPr>
      <t xml:space="preserve">  by region</t>
    </r>
  </si>
  <si>
    <t>Source: Basel Committee on Banking Supervision. Worksheet “Graph 36a” provides the same breakdown for G-SIBs.  1  The dividend payout ratio is calculated as common share dividends divided by profits after tax by using a rolling 12 months window to improve comparability across countries with different dividend payment patterns.</t>
  </si>
  <si>
    <r>
      <rPr>
        <sz val="14"/>
        <color theme="1"/>
        <rFont val="Segoe UI"/>
        <family val="2"/>
      </rPr>
      <t>Graph 36a Profits, dividends, CET1 capital raised externally and dividend payout ratio,</t>
    </r>
    <r>
      <rPr>
        <vertAlign val="superscript"/>
        <sz val="14"/>
        <color theme="1"/>
        <rFont val="Segoe UI"/>
        <family val="2"/>
      </rPr>
      <t>1</t>
    </r>
    <r>
      <rPr>
        <sz val="14"/>
        <color theme="1"/>
        <rFont val="Segoe UI"/>
        <family val="2"/>
      </rPr>
      <t xml:space="preserve">  by region</t>
    </r>
  </si>
  <si>
    <t>Source: Basel Committee on Banking Supervision.  1  The dividend payout ratio is calculated as common share dividends divided by profits after tax by using a rolling 12 months window to improve comparability across countries with different dividend payment patterns.</t>
  </si>
  <si>
    <t>Graph 37 Capital raised externally</t>
  </si>
  <si>
    <t>Source: Basel Committee on Banking Supervision. Worksheet “Graph 37a” provides an additional regional breakdown for Group 1 banks.</t>
  </si>
  <si>
    <t>Graph 37a Capital raised externally, by region</t>
  </si>
  <si>
    <t>Source: Basel Committee on Banking Supervision..</t>
  </si>
  <si>
    <r>
      <rPr>
        <sz val="14"/>
        <color theme="1"/>
        <rFont val="Segoe UI"/>
        <family val="2"/>
      </rPr>
      <t>Graph 38 Structure of regulatory capital under initial Basel III</t>
    </r>
    <r>
      <rPr>
        <vertAlign val="superscript"/>
        <sz val="14"/>
        <color theme="1"/>
        <rFont val="Segoe UI"/>
        <family val="2"/>
      </rPr>
      <t>1</t>
    </r>
  </si>
  <si>
    <t>Source: Basel Committee on Banking Supervision. Worksheet “Graph 38a” for the structure of capital under transitional initial Basel III.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38a Structure of regulatory capital under transitional initial Basel III</t>
    </r>
    <r>
      <rPr>
        <vertAlign val="superscript"/>
        <sz val="14"/>
        <color theme="1"/>
        <rFont val="Segoe UI"/>
        <family val="2"/>
      </rPr>
      <t>1</t>
    </r>
  </si>
  <si>
    <t>Graph 39 Regulatory CET1 capital adjustments under fully phased-in initial Basel III</t>
  </si>
  <si>
    <t>Consistent sample of banks, in per cent of CET1 capital prior to adjustments</t>
  </si>
  <si>
    <t>Source: Basel Committee on Banking Supervision.   1  DTAs are the deferred tax assets that are deducted in full under Basel III (ie they exclude DTAs that are related to temporary differences, which are only deducted when they exceed a threshold).    2  Excess above 15% pertains to significant investments in the common shares of unconsolidated financial institutions, mortgage servicing rights, and DTAs due to timing differences that do not separately exceed the 10% category thresholds but in the aggregate exceed the 15% basket threshold.    3  Other includes adjustments related to investment in own shares, shortfall of provisions to expected losses, cash flow hedge reserves, cumulative changes in fair value due to changes in own credit risk, net pension fund assets, securitisation gains on sale, mortgage servicing rights and deductions from additional Tier 1 capital to the extent they exceed a bank’s additional Tier 1 capital.</t>
  </si>
  <si>
    <t>Goodwill</t>
  </si>
  <si>
    <t>Intangibles</t>
  </si>
  <si>
    <r>
      <rPr>
        <sz val="10"/>
        <color theme="1"/>
        <rFont val="Segoe UI"/>
        <family val="2"/>
      </rPr>
      <t>DTA</t>
    </r>
    <r>
      <rPr>
        <vertAlign val="superscript"/>
        <sz val="10"/>
        <color theme="1"/>
        <rFont val="Segoe UI"/>
        <family val="2"/>
      </rPr>
      <t>1</t>
    </r>
  </si>
  <si>
    <t>Financials</t>
  </si>
  <si>
    <t>DTA above threshold</t>
  </si>
  <si>
    <r>
      <rPr>
        <sz val="10"/>
        <color theme="1"/>
        <rFont val="Segoe UI"/>
        <family val="2"/>
      </rPr>
      <t>Excess above 15%</t>
    </r>
    <r>
      <rPr>
        <vertAlign val="superscript"/>
        <sz val="10"/>
        <color theme="1"/>
        <rFont val="Segoe UI"/>
        <family val="2"/>
      </rPr>
      <t>2</t>
    </r>
  </si>
  <si>
    <t>ECL provisioning</t>
  </si>
  <si>
    <r>
      <rPr>
        <sz val="10"/>
        <color theme="1"/>
        <rFont val="Segoe UI"/>
        <family val="2"/>
      </rPr>
      <t>Other</t>
    </r>
    <r>
      <rPr>
        <vertAlign val="superscript"/>
        <sz val="10"/>
        <color theme="1"/>
        <rFont val="Segoe UI"/>
        <family val="2"/>
      </rPr>
      <t>3</t>
    </r>
  </si>
  <si>
    <t>Graph 40 Regulatory CET1 capital adjustments under rules applicable at the reporting dates</t>
  </si>
  <si>
    <r>
      <rPr>
        <sz val="10"/>
        <color theme="1"/>
        <rFont val="Segoe UI"/>
        <family val="2"/>
      </rPr>
      <t>DTA</t>
    </r>
    <r>
      <rPr>
        <vertAlign val="superscript"/>
        <sz val="10"/>
        <color theme="1"/>
        <rFont val="Segoe UI"/>
        <family val="2"/>
      </rPr>
      <t>1</t>
    </r>
  </si>
  <si>
    <r>
      <rPr>
        <sz val="10"/>
        <color theme="1"/>
        <rFont val="Segoe UI"/>
        <family val="2"/>
      </rPr>
      <t>Excess above 15%</t>
    </r>
    <r>
      <rPr>
        <vertAlign val="superscript"/>
        <sz val="10"/>
        <color theme="1"/>
        <rFont val="Segoe UI"/>
        <family val="2"/>
      </rPr>
      <t>2</t>
    </r>
  </si>
  <si>
    <r>
      <rPr>
        <sz val="10"/>
        <color theme="1"/>
        <rFont val="Segoe UI"/>
        <family val="2"/>
      </rPr>
      <t>Other</t>
    </r>
    <r>
      <rPr>
        <vertAlign val="superscript"/>
        <sz val="10"/>
        <color theme="1"/>
        <rFont val="Segoe UI"/>
        <family val="2"/>
      </rPr>
      <t>3</t>
    </r>
  </si>
  <si>
    <r>
      <rPr>
        <sz val="14"/>
        <color theme="1"/>
        <rFont val="Segoe UI"/>
        <family val="2"/>
      </rPr>
      <t>Graph 41 Share of MRC by asset class</t>
    </r>
    <r>
      <rPr>
        <vertAlign val="superscript"/>
        <sz val="14"/>
        <color theme="1"/>
        <rFont val="Segoe UI"/>
        <family val="2"/>
      </rPr>
      <t>1</t>
    </r>
    <r>
      <rPr>
        <sz val="14"/>
        <color theme="1"/>
        <rFont val="Segoe UI"/>
        <family val="2"/>
      </rPr>
      <t xml:space="preserve"> according to current rules</t>
    </r>
  </si>
  <si>
    <t>Source: Basel Committee on Banking Supervision.   1  Exposures subject to partial use of the standardised approach for credit risk that cannot be assigned to a specific portfolio, as well as past-due items under the standardised approach, are listed separately as “partial use”. “Related entities” includes capital requirements specified in Part 1 of the Basel II framework. The category “other” includes capital requirements for other assets; the current Basel I-based output floor; Pillar 1 capital requirements in member countries for risks not covered by the Basel framework; reconciliation differences; and additional capital requirements due to regulatory calculation differences and general provisions. The latter item can lead to negative capital requirements in cases where there is an excess in provisions, which can be recognised in a bank’s Tier 2 capital. Furthermore, for banks that apply the standardised approach, general provisions may be recognised to some extent as Tier 2 capital; consequently, MRC is reduced by this amount. The term “reconciliation differences” refers to the difference between MRC reported at the entire bank level and the sum of MRC reported for the individual portfolios.</t>
  </si>
  <si>
    <t>Total (June 2011=100)</t>
  </si>
  <si>
    <t>Corporate</t>
  </si>
  <si>
    <t>Bank</t>
  </si>
  <si>
    <t>Sovereign</t>
  </si>
  <si>
    <t>Retail</t>
  </si>
  <si>
    <t>Partial use</t>
  </si>
  <si>
    <t>Securitisation</t>
  </si>
  <si>
    <t>Related entities</t>
  </si>
  <si>
    <t>Operational risk</t>
  </si>
  <si>
    <t>Floors</t>
  </si>
  <si>
    <t>Other</t>
  </si>
  <si>
    <t>Graph 42 Share of credit exposure</t>
  </si>
  <si>
    <t>Other credit</t>
  </si>
  <si>
    <t>Graph 43 Changes in Tier 1 MRC for credit risk due to the final Basel III standards</t>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changes outside the range shown in the graph. The dots represent weighted averages.</t>
  </si>
  <si>
    <r>
      <rPr>
        <sz val="10"/>
        <color theme="1"/>
        <rFont val="Segoe UI"/>
        <family val="2"/>
      </rPr>
      <t>Overall distribution</t>
    </r>
    <r>
      <rPr>
        <vertAlign val="superscript"/>
        <sz val="10"/>
        <color theme="1"/>
        <rFont val="Segoe UI"/>
        <family val="2"/>
      </rPr>
      <t>1</t>
    </r>
  </si>
  <si>
    <t>Breakdown by asset class</t>
  </si>
  <si>
    <t>Overall</t>
  </si>
  <si>
    <t>Real estate</t>
  </si>
  <si>
    <t>Bank and covered bonds</t>
  </si>
  <si>
    <t>Corporate/financial institution</t>
  </si>
  <si>
    <t>Equity/subordinated debt/funds</t>
  </si>
  <si>
    <t>Other assets/failed trades</t>
  </si>
  <si>
    <t>Defaulted</t>
  </si>
  <si>
    <t>Graph 44 Changes in Tier 1 MRC for credit risk due to the final Basel III standards, by region</t>
  </si>
  <si>
    <r>
      <rPr>
        <sz val="10"/>
        <color theme="1"/>
        <rFont val="Segoe UI"/>
        <family val="2"/>
      </rPr>
      <t>Overall distribution</t>
    </r>
    <r>
      <rPr>
        <vertAlign val="superscript"/>
        <sz val="10"/>
        <color theme="1"/>
        <rFont val="Segoe UI"/>
        <family val="2"/>
      </rPr>
      <t>1</t>
    </r>
  </si>
  <si>
    <t>Graph 45 Changes in Tier 1 MRC for exposures subject to the standardised approach for credit risk due to the final Basel III standards</t>
  </si>
  <si>
    <t>Source: Basel Committee on Banking Supervision.    Data generally include banks subject to the standardised approach for credit risk and exposures subject to partial use of banks using the IRB approach for credit risk.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changes outside the range shown in the graph. The dots represent weighted averages.</t>
  </si>
  <si>
    <r>
      <rPr>
        <sz val="10"/>
        <color theme="1"/>
        <rFont val="Segoe UI"/>
        <family val="2"/>
      </rPr>
      <t>Overall distribution</t>
    </r>
    <r>
      <rPr>
        <vertAlign val="superscript"/>
        <sz val="10"/>
        <color theme="1"/>
        <rFont val="Segoe UI"/>
        <family val="2"/>
      </rPr>
      <t>1</t>
    </r>
  </si>
  <si>
    <t>Graph 46 Changes in Tier 1 MRC for exposures subject to the standardised approach for credit risk due to the final Basel III standards, by region</t>
  </si>
  <si>
    <t>Source: Basel Committee on Banking Supervision.   Data generally include banks subject to the standardised approach for credit risk and exposures subject to partial use of banks using the IRB approach for credit risk.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changes outside the range shown in the graph. The dots represent weighted averages.</t>
  </si>
  <si>
    <r>
      <rPr>
        <sz val="10"/>
        <color theme="1"/>
        <rFont val="Segoe UI"/>
        <family val="2"/>
      </rPr>
      <t>Overall distribution</t>
    </r>
    <r>
      <rPr>
        <vertAlign val="superscript"/>
        <sz val="10"/>
        <color theme="1"/>
        <rFont val="Segoe UI"/>
        <family val="2"/>
      </rPr>
      <t>1</t>
    </r>
  </si>
  <si>
    <r>
      <rPr>
        <sz val="14"/>
        <color theme="1"/>
        <rFont val="Segoe UI"/>
        <family val="2"/>
      </rPr>
      <t>Graph 47 Changes in Tier 1 MRC for exposures subject to the IRB approach for credit risk due to the final Basel III standards</t>
    </r>
    <r>
      <rPr>
        <vertAlign val="superscript"/>
        <sz val="14"/>
        <color theme="1"/>
        <rFont val="Segoe UI"/>
        <family val="2"/>
      </rPr>
      <t>1</t>
    </r>
  </si>
  <si>
    <t>Source: Basel Committee on Banking Supervision.   1  The change is calculated as a percentage of current Tier 1 MRC across all IRB exposures.    2  The median value is represented by a horizontal line, with 50% of the values falling in the 25th to 75th percentile range shown by the box. The upper and lower end points of the vertical lines show the range of the entire sample. In some cases, arrows at the top of the vertical line indicate banks with changes outside the range shown in the graph. The dots represent weighted averages.    3  “Others” include equity exposures, equity investments in funds and other assets.</t>
  </si>
  <si>
    <r>
      <rPr>
        <sz val="10"/>
        <color theme="1"/>
        <rFont val="Segoe UI"/>
        <family val="2"/>
      </rPr>
      <t>Overall distributon</t>
    </r>
    <r>
      <rPr>
        <vertAlign val="superscript"/>
        <sz val="10"/>
        <color theme="1"/>
        <rFont val="Segoe UI"/>
        <family val="2"/>
      </rPr>
      <t>2</t>
    </r>
  </si>
  <si>
    <t>Banks</t>
  </si>
  <si>
    <t>Corporate SME</t>
  </si>
  <si>
    <r>
      <rPr>
        <sz val="10"/>
        <color theme="1"/>
        <rFont val="Segoe UI"/>
        <family val="2"/>
      </rPr>
      <t>Others</t>
    </r>
    <r>
      <rPr>
        <vertAlign val="superscript"/>
        <sz val="10"/>
        <color theme="1"/>
        <rFont val="Segoe UI"/>
        <family val="2"/>
      </rPr>
      <t>3</t>
    </r>
  </si>
  <si>
    <t>Retail res. mortgages</t>
  </si>
  <si>
    <t>Sovereigns</t>
  </si>
  <si>
    <t>Specialised lending</t>
  </si>
  <si>
    <r>
      <rPr>
        <sz val="14"/>
        <color theme="1"/>
        <rFont val="Segoe UI"/>
        <family val="2"/>
      </rPr>
      <t>Graph 48 Changes in Tier 1 MRC for exposures subject to the IRB approach for credit risk due to the final Basel III standards,</t>
    </r>
    <r>
      <rPr>
        <vertAlign val="superscript"/>
        <sz val="14"/>
        <color theme="1"/>
        <rFont val="Segoe UI"/>
        <family val="2"/>
      </rPr>
      <t>1</t>
    </r>
    <r>
      <rPr>
        <sz val="14"/>
        <color theme="1"/>
        <rFont val="Segoe UI"/>
        <family val="2"/>
      </rPr>
      <t xml:space="preserve"> by region</t>
    </r>
  </si>
  <si>
    <t>Source: Basel Committee on Banking Supervision.   1  The change is calculated as a percentage of current Tier 1 MRC across all IRB exposures.    2  The median value is represented by a horizontal line, with 50% of the values falling in the 25th to 75th percentile range shown by the box. The upper and lower end points of the vertical lines show the range of the entire sample. The dots represent weighted averages.    3  “Others” include equity exposures, equity investments in funds and other assets.</t>
  </si>
  <si>
    <r>
      <rPr>
        <sz val="10"/>
        <color theme="1"/>
        <rFont val="Segoe UI"/>
        <family val="2"/>
      </rPr>
      <t>Overall distribution</t>
    </r>
    <r>
      <rPr>
        <vertAlign val="superscript"/>
        <sz val="10"/>
        <color theme="1"/>
        <rFont val="Segoe UI"/>
        <family val="2"/>
      </rPr>
      <t>2</t>
    </r>
  </si>
  <si>
    <r>
      <rPr>
        <sz val="10"/>
        <color theme="1"/>
        <rFont val="Segoe UI"/>
        <family val="2"/>
      </rPr>
      <t>Others</t>
    </r>
    <r>
      <rPr>
        <vertAlign val="superscript"/>
        <sz val="10"/>
        <color theme="1"/>
        <rFont val="Segoe UI"/>
        <family val="2"/>
      </rPr>
      <t>3</t>
    </r>
  </si>
  <si>
    <t>Retail residential mortgages</t>
  </si>
  <si>
    <r>
      <rPr>
        <sz val="14"/>
        <color theme="1"/>
        <rFont val="Segoe UI"/>
        <family val="2"/>
      </rPr>
      <t>Graph 48a Exposure-weighted average PD for non-defaulted exposures by main asset classes</t>
    </r>
    <r>
      <rPr>
        <vertAlign val="superscript"/>
        <sz val="14"/>
        <color theme="1"/>
        <rFont val="Segoe UI"/>
        <family val="2"/>
      </rPr>
      <t>1</t>
    </r>
  </si>
  <si>
    <t>Group 1 IRB banks</t>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The dots represent weighted averages.    2  While there is only one IRB approach for retail, the graph distinguishes between banks using foundation and advanced IRB approach for their non-retail portfolios.</t>
  </si>
  <si>
    <t>FIRB</t>
  </si>
  <si>
    <t>AIRB</t>
  </si>
  <si>
    <t>All IRB</t>
  </si>
  <si>
    <r>
      <rPr>
        <sz val="10"/>
        <color theme="1"/>
        <rFont val="Segoe UI"/>
        <family val="2"/>
      </rPr>
      <t>Retail</t>
    </r>
    <r>
      <rPr>
        <vertAlign val="superscript"/>
        <sz val="10"/>
        <color theme="1"/>
        <rFont val="Segoe UI"/>
        <family val="2"/>
      </rPr>
      <t>2</t>
    </r>
  </si>
  <si>
    <r>
      <rPr>
        <sz val="14"/>
        <color theme="1"/>
        <rFont val="Segoe UI"/>
        <family val="2"/>
      </rPr>
      <t>Graph 48b Exposure-weighted average LGD after credit risk mitigation for non-defaulted exposures by main asset classes</t>
    </r>
    <r>
      <rPr>
        <vertAlign val="superscript"/>
        <sz val="14"/>
        <color theme="1"/>
        <rFont val="Segoe UI"/>
        <family val="2"/>
      </rPr>
      <t>1</t>
    </r>
  </si>
  <si>
    <r>
      <rPr>
        <sz val="10"/>
        <color theme="1"/>
        <rFont val="Segoe UI"/>
        <family val="2"/>
      </rPr>
      <t>Retail</t>
    </r>
    <r>
      <rPr>
        <vertAlign val="superscript"/>
        <sz val="10"/>
        <color theme="1"/>
        <rFont val="Segoe UI"/>
        <family val="2"/>
      </rPr>
      <t>2</t>
    </r>
  </si>
  <si>
    <r>
      <rPr>
        <sz val="14"/>
        <color theme="1"/>
        <rFont val="Segoe UI"/>
        <family val="2"/>
      </rPr>
      <t>Graph 48c Exposure-weighted average risk weights for non-defaulted exposures by main asset classes</t>
    </r>
    <r>
      <rPr>
        <vertAlign val="superscript"/>
        <sz val="14"/>
        <color theme="1"/>
        <rFont val="Segoe UI"/>
        <family val="2"/>
      </rPr>
      <t>1</t>
    </r>
  </si>
  <si>
    <r>
      <rPr>
        <sz val="10"/>
        <color theme="1"/>
        <rFont val="Segoe UI"/>
        <family val="2"/>
      </rPr>
      <t>Retail</t>
    </r>
    <r>
      <rPr>
        <vertAlign val="superscript"/>
        <sz val="10"/>
        <color theme="1"/>
        <rFont val="Segoe UI"/>
        <family val="2"/>
      </rPr>
      <t>2</t>
    </r>
  </si>
  <si>
    <t>Graph 48d Exposure-weighted average risk parameter values for retail sub-asset classes</t>
  </si>
  <si>
    <t>PD for non-defaulted exposures and share of defaulted exposures</t>
  </si>
  <si>
    <t>Share of defaulted exposures (lhs)</t>
  </si>
  <si>
    <t>PD (rhs)</t>
  </si>
  <si>
    <t>Total retail</t>
  </si>
  <si>
    <t>Retail mortg.</t>
  </si>
  <si>
    <t>Other retail</t>
  </si>
  <si>
    <t>Retaill QRE</t>
  </si>
  <si>
    <t>LGD after credit risk mitigation for non-defaulted exposures</t>
  </si>
  <si>
    <t>LGD</t>
  </si>
  <si>
    <t>Risk weight for non-defaulted exposures</t>
  </si>
  <si>
    <t>Risk weight</t>
  </si>
  <si>
    <t>Graph 49 Share of defaulted exposures and PDs for non-defaulted exposures by asset class</t>
  </si>
  <si>
    <t>Share of defaulted exposures</t>
  </si>
  <si>
    <t>Bank (lhs)</t>
  </si>
  <si>
    <t>Sovereign (lhs)</t>
  </si>
  <si>
    <t>Corporate (rhs)</t>
  </si>
  <si>
    <t>Retail (rhs)</t>
  </si>
  <si>
    <t>PDs for non-defaulted exposures</t>
  </si>
  <si>
    <t>Graph 50 Share of defaulted exposures and PDs for non-defaulted exposures by retail sub-asset classes</t>
  </si>
  <si>
    <t>Retail mortgages</t>
  </si>
  <si>
    <t>Retail QRE</t>
  </si>
  <si>
    <t>Graph 51 LGDs for non-defaulted exposures by asset class</t>
  </si>
  <si>
    <t>Consistent sample of Group 1 banks</t>
  </si>
  <si>
    <t>Source: Basel Committee on Banking Supervision.  Since the Committee did not collect revised credit risk data through its Basel III monitoring exercise for the end-June 2020 reporting date, the relevant data points show the same values as for end-December 2019.</t>
  </si>
  <si>
    <t>Graph 52 LGDs for non-defaulted exposures by retail sub-asset class</t>
  </si>
  <si>
    <t>Graph 53 Changes in Tier 1 MRC for credit risk exposures due to the final Basel III standards over time</t>
  </si>
  <si>
    <t>Standardised approach</t>
  </si>
  <si>
    <t>Internal ratings-based approach</t>
  </si>
  <si>
    <t>Graph 54 Changes in Tier 1 MRC for credit risk exposures due to the final Basel III standards over time</t>
  </si>
  <si>
    <t>Stadardised approach</t>
  </si>
  <si>
    <t>Graph 55 Distribution of EAD and RWA by approach under the current rules and the final Basel III standard</t>
  </si>
  <si>
    <t>Source: Basel Committee on Banking Supervision.   1  “Other IRB” includes equity exposures, equity investments in funds, failed trades and non-DVP transactions and other assets under the IRB approach for credit risk.</t>
  </si>
  <si>
    <t>EAD</t>
  </si>
  <si>
    <t>Foundation IRB</t>
  </si>
  <si>
    <t>Slotting</t>
  </si>
  <si>
    <r>
      <rPr>
        <sz val="10"/>
        <color theme="1"/>
        <rFont val="Segoe UI"/>
        <family val="2"/>
      </rPr>
      <t>Other</t>
    </r>
    <r>
      <rPr>
        <vertAlign val="superscript"/>
        <sz val="10"/>
        <color theme="1"/>
        <rFont val="Segoe UI"/>
        <family val="2"/>
      </rPr>
      <t>1</t>
    </r>
  </si>
  <si>
    <t>Advanced IRB</t>
  </si>
  <si>
    <t>Per cent of total EAD</t>
  </si>
  <si>
    <t>Group 1  current</t>
  </si>
  <si>
    <t>Group 1  final</t>
  </si>
  <si>
    <t>G-SIBs  current</t>
  </si>
  <si>
    <t>G-SIBs  final</t>
  </si>
  <si>
    <t>Group 2  current</t>
  </si>
  <si>
    <t>Group 2  final</t>
  </si>
  <si>
    <t>RWA</t>
  </si>
  <si>
    <t>Per cent of total RWA</t>
  </si>
  <si>
    <t>Graph 56 Distribution of EAD and RWA by approach under the current rules and the final Basel III standard, by region</t>
  </si>
  <si>
    <r>
      <rPr>
        <sz val="10"/>
        <color theme="1"/>
        <rFont val="Segoe UI"/>
        <family val="2"/>
      </rPr>
      <t>Other</t>
    </r>
    <r>
      <rPr>
        <vertAlign val="superscript"/>
        <sz val="10"/>
        <color theme="1"/>
        <rFont val="Segoe UI"/>
        <family val="2"/>
      </rPr>
      <t>1</t>
    </r>
  </si>
  <si>
    <t>Europe  current</t>
  </si>
  <si>
    <t>Europe  final</t>
  </si>
  <si>
    <t>Americas  current</t>
  </si>
  <si>
    <t>Americas  final</t>
  </si>
  <si>
    <t>Rest of  the world  current</t>
  </si>
  <si>
    <t>Rest of  the world  final</t>
  </si>
  <si>
    <t>Graph 57 Securitisation exposure amounts by approach</t>
  </si>
  <si>
    <r>
      <rPr>
        <sz val="11"/>
        <color theme="1"/>
        <rFont val="Segoe UI"/>
        <family val="2"/>
      </rPr>
      <t>All banks</t>
    </r>
    <r>
      <rPr>
        <vertAlign val="superscript"/>
        <sz val="11"/>
        <color theme="1"/>
        <rFont val="Segoe UI"/>
        <family val="2"/>
      </rPr>
      <t>1</t>
    </r>
  </si>
  <si>
    <t>Source: Basel Committee on Banking Supervision. See also Table 11.  1  The sample consists of 100 banks.   2  Note that deducted exposures and exposures subject to a 1250% risk weight are comparatively small but non-zero.</t>
  </si>
  <si>
    <t>STC securitisations</t>
  </si>
  <si>
    <t>Exposure amounts in the revised framework</t>
  </si>
  <si>
    <t>IRBA</t>
  </si>
  <si>
    <t>ERBA</t>
  </si>
  <si>
    <t>IAA</t>
  </si>
  <si>
    <t>SA</t>
  </si>
  <si>
    <t>Non-STC securitisations</t>
  </si>
  <si>
    <r>
      <rPr>
        <sz val="10"/>
        <color theme="1"/>
        <rFont val="Segoe UI"/>
        <family val="2"/>
      </rPr>
      <t>Deduc- tions</t>
    </r>
    <r>
      <rPr>
        <vertAlign val="superscript"/>
        <sz val="10"/>
        <color theme="1"/>
        <rFont val="Segoe UI"/>
        <family val="2"/>
      </rPr>
      <t>1</t>
    </r>
  </si>
  <si>
    <r>
      <rPr>
        <sz val="10"/>
        <color theme="1"/>
        <rFont val="Segoe UI"/>
        <family val="2"/>
      </rPr>
      <t>1250% risk weight</t>
    </r>
    <r>
      <rPr>
        <vertAlign val="superscript"/>
        <sz val="10"/>
        <color theme="1"/>
        <rFont val="Segoe UI"/>
        <family val="2"/>
      </rPr>
      <t>1</t>
    </r>
  </si>
  <si>
    <t>Graph 58 Average risk weight by approach</t>
  </si>
  <si>
    <r>
      <rPr>
        <sz val="11"/>
        <color theme="1"/>
        <rFont val="Segoe UI"/>
        <family val="2"/>
      </rPr>
      <t>All banks</t>
    </r>
    <r>
      <rPr>
        <vertAlign val="superscript"/>
        <sz val="11"/>
        <color theme="1"/>
        <rFont val="Segoe UI"/>
        <family val="2"/>
      </rPr>
      <t>1</t>
    </r>
  </si>
  <si>
    <t>Source: Basel Committee on Banking Supervision.   1  The sample consists of 17 banks from jurisdictions that have not yet implemented the Basel III securitisation framework.    2  Total under non-STC securitisations includes securitisations subject to a 1250% risk weight.</t>
  </si>
  <si>
    <t>Current framework</t>
  </si>
  <si>
    <t>Final standard</t>
  </si>
  <si>
    <r>
      <rPr>
        <sz val="10"/>
        <color theme="1"/>
        <rFont val="Segoe UI"/>
        <family val="2"/>
      </rPr>
      <t>Total</t>
    </r>
    <r>
      <rPr>
        <vertAlign val="superscript"/>
        <sz val="10"/>
        <color theme="1"/>
        <rFont val="Segoe UI"/>
        <family val="2"/>
      </rPr>
      <t>2</t>
    </r>
  </si>
  <si>
    <r>
      <rPr>
        <sz val="14"/>
        <color theme="1"/>
        <rFont val="Segoe UI"/>
        <family val="2"/>
      </rPr>
      <t>Graph 59 Average risk weight, final standards</t>
    </r>
    <r>
      <rPr>
        <vertAlign val="superscript"/>
        <sz val="14"/>
        <color theme="1"/>
        <rFont val="Segoe UI"/>
        <family val="2"/>
      </rPr>
      <t>1</t>
    </r>
  </si>
  <si>
    <r>
      <rPr>
        <sz val="11"/>
        <color theme="1"/>
        <rFont val="Segoe UI"/>
        <family val="2"/>
      </rPr>
      <t>All banks</t>
    </r>
    <r>
      <rPr>
        <vertAlign val="superscript"/>
        <sz val="11"/>
        <color theme="1"/>
        <rFont val="Segoe UI"/>
        <family val="2"/>
      </rPr>
      <t>2</t>
    </r>
  </si>
  <si>
    <t>Source: Basel Committee on Banking Supervision.   1  Results for STC and non-STC securitisations refer to different exposures.    2  The sample consists of 100 banks.</t>
  </si>
  <si>
    <t>Graph 60 Contribution to current CCR capital requirements by approach to EAD calculation</t>
  </si>
  <si>
    <t>Internal model method</t>
  </si>
  <si>
    <t>Other internal models</t>
  </si>
  <si>
    <t>Standardised approaches</t>
  </si>
  <si>
    <t>IMM</t>
  </si>
  <si>
    <t>nonIMM</t>
  </si>
  <si>
    <t>Graph 61 Impact of revised CCR standards relative to current rules</t>
  </si>
  <si>
    <t>All banks</t>
  </si>
  <si>
    <t>Graph 62 Impact of total revised CCR capital requirements relative to current across time</t>
  </si>
  <si>
    <t>Group 1 weighted average</t>
  </si>
  <si>
    <t>Group 1 median</t>
  </si>
  <si>
    <t>G-SIBs weighted average</t>
  </si>
  <si>
    <t>G-SIBs median</t>
  </si>
  <si>
    <t>Group 2 weighted average</t>
  </si>
  <si>
    <t>Group 2 median</t>
  </si>
  <si>
    <t>Graph 63 Share of CVA capital requirements in total MRC under the current rules</t>
  </si>
  <si>
    <t>Distribution by bank group</t>
  </si>
  <si>
    <t>Development over time</t>
  </si>
  <si>
    <t>Graph 64 Impact of revised CVA capital requirements compared to current rules</t>
  </si>
  <si>
    <t>Source: Basel Committee on Banking Supervision.   One bank in the sample provided CVA data but no data on current overall capital requirements. It is therefore excluded from the right-hand panel.</t>
  </si>
  <si>
    <t>Relative to current CVA MRC</t>
  </si>
  <si>
    <t>Relative to current overall MRC</t>
  </si>
  <si>
    <t>Graph 65 Impact of revised CVA capital requirements compared to current rules, by region</t>
  </si>
  <si>
    <t>Graph 66 Impact of total revised CVA capital requirements relative to current across time</t>
  </si>
  <si>
    <t>Graph 67 Share of market risk MRC in total MRC under the current rules</t>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The dots represent weighted averages.</t>
  </si>
  <si>
    <r>
      <rPr>
        <sz val="10"/>
        <color theme="1"/>
        <rFont val="Segoe UI"/>
        <family val="2"/>
      </rPr>
      <t>Distribution</t>
    </r>
    <r>
      <rPr>
        <vertAlign val="superscript"/>
        <sz val="10"/>
        <color theme="1"/>
        <rFont val="Segoe UI"/>
        <family val="2"/>
      </rPr>
      <t>1</t>
    </r>
  </si>
  <si>
    <t>Graph 68 Components of MRC for market risk under the current rules</t>
  </si>
  <si>
    <t>Consistent sample of banks, in per cent</t>
  </si>
  <si>
    <t>Standardised approach:</t>
  </si>
  <si>
    <t>General position risk</t>
  </si>
  <si>
    <t>Specific position risk</t>
  </si>
  <si>
    <t>FX and commodity risk</t>
  </si>
  <si>
    <t>Unassigned</t>
  </si>
  <si>
    <t>VaR and Stressed VaR</t>
  </si>
  <si>
    <t>Incremental risk charge</t>
  </si>
  <si>
    <t>Correlation trading portfolios</t>
  </si>
  <si>
    <t>Other and unassigned</t>
  </si>
  <si>
    <t>Internal models approach:</t>
  </si>
  <si>
    <t>VaR and stressed VaR</t>
  </si>
  <si>
    <t>Graph 69 Stressed value-at-risk in relation to current value-at-risk</t>
  </si>
  <si>
    <t>Banks reporting since end-2011</t>
  </si>
  <si>
    <t>stressed Var vs current Var</t>
  </si>
  <si>
    <t>Banks reporting since June 2015</t>
  </si>
  <si>
    <r>
      <rPr>
        <sz val="14"/>
        <color theme="1"/>
        <rFont val="Segoe UI"/>
        <family val="2"/>
      </rPr>
      <t>Graph 70 Impact on MRC of the revised standards for minimum capital requirements for market risk</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thin vertical lines show the range of the entire sample. The dots represent weighted averages.</t>
  </si>
  <si>
    <t>Relative to current market risk capital requirements</t>
  </si>
  <si>
    <t>Relative to current overall capital requirements</t>
  </si>
  <si>
    <t>Graph 71 Breakdown of MRC for market risk by approach and risk component under the current rules and the revised standard</t>
  </si>
  <si>
    <t>Internal models approach</t>
  </si>
  <si>
    <t>Revised framework</t>
  </si>
  <si>
    <t>Sensitivities-based _x000D_
method</t>
  </si>
  <si>
    <t>Residual risk add-on</t>
  </si>
  <si>
    <t>Default risk capital_x000D_
requirement</t>
  </si>
  <si>
    <t>Modellable risk factors</t>
  </si>
  <si>
    <t>Non-modellable_x000D_
risk factors</t>
  </si>
  <si>
    <t>Default risk capital _x000D_
requirement</t>
  </si>
  <si>
    <t>Graph 72 Total MRC for operational risk and share of approaches</t>
  </si>
  <si>
    <t>Source: Basel Committee on Banking Supervision.   1  Some banks started reporting operational risk RWAs under the Basic Indicator Approach in 2013 and eventually migrated to the Standardised Approach in 2014.</t>
  </si>
  <si>
    <r>
      <rPr>
        <sz val="10"/>
        <color theme="1"/>
        <rFont val="Segoe UI"/>
        <family val="2"/>
      </rPr>
      <t>Group 1 banks</t>
    </r>
    <r>
      <rPr>
        <vertAlign val="superscript"/>
        <sz val="10"/>
        <color theme="1"/>
        <rFont val="Segoe UI"/>
        <family val="2"/>
      </rPr>
      <t>1</t>
    </r>
  </si>
  <si>
    <t>Total operational risk MRC</t>
  </si>
  <si>
    <t>Basic indicator approach</t>
  </si>
  <si>
    <t>Alternative standardised approach</t>
  </si>
  <si>
    <t>Advanced measurement approach</t>
  </si>
  <si>
    <t>Total operational risk MRC (lhs)</t>
  </si>
  <si>
    <t>Graph 73 Loss evolution over the past 10 years</t>
  </si>
  <si>
    <t>All banks, exchange rates as of the current reporting date</t>
  </si>
  <si>
    <t>Net losses</t>
  </si>
  <si>
    <t>Gross losses</t>
  </si>
  <si>
    <t>2011</t>
  </si>
  <si>
    <t>2012</t>
  </si>
  <si>
    <t>2013</t>
  </si>
  <si>
    <t>2014</t>
  </si>
  <si>
    <t>2015</t>
  </si>
  <si>
    <t>2016</t>
  </si>
  <si>
    <t>2017</t>
  </si>
  <si>
    <t>2018</t>
  </si>
  <si>
    <t>2019</t>
  </si>
  <si>
    <t>2020</t>
  </si>
  <si>
    <r>
      <rPr>
        <sz val="14"/>
        <color theme="1"/>
        <rFont val="Segoe UI"/>
        <family val="2"/>
      </rPr>
      <t>Graph 74 Distribution of share of MRC for operational risk in total MRC</t>
    </r>
    <r>
      <rPr>
        <vertAlign val="superscript"/>
        <sz val="14"/>
        <color theme="1"/>
        <rFont val="Segoe UI"/>
        <family val="2"/>
      </rPr>
      <t>1</t>
    </r>
  </si>
  <si>
    <r>
      <rPr>
        <sz val="14"/>
        <color theme="1"/>
        <rFont val="Segoe UI"/>
        <family val="2"/>
      </rPr>
      <t>Graph 75 Changes in MRC for operational risk</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changes outside the range shown in the graph. The dots represent weighted averages. For the purpose of this graph, AMA banks are banks that currently calculate some part of their operational risk capital requirements using the AMA.</t>
  </si>
  <si>
    <t>AMA</t>
  </si>
  <si>
    <t>other</t>
  </si>
  <si>
    <t>Graph 76 Fully phased-in initial Basel III Tier 1 risk-based capital and leverage ratios</t>
  </si>
  <si>
    <t>Tier 1 leverage ratio</t>
  </si>
  <si>
    <t>Tier 1 risk-based capital ratio</t>
  </si>
  <si>
    <t>BankGroup</t>
  </si>
  <si>
    <t>%</t>
  </si>
  <si>
    <t>n/a</t>
  </si>
  <si>
    <t>Graph 77 Percentage of banks constrained by different parts of the framework</t>
  </si>
  <si>
    <t>Risk-based capital _x000D_
before output floor</t>
  </si>
  <si>
    <t>Current</t>
  </si>
  <si>
    <t>Final</t>
  </si>
  <si>
    <t>Risk-based capital before output floor</t>
  </si>
  <si>
    <t>Group 2 banks IRB</t>
  </si>
  <si>
    <t>Group 2 banks pure SA</t>
  </si>
  <si>
    <t>Graph 78 Percentage of banks constrained by different parts of the framework, by region</t>
  </si>
  <si>
    <r>
      <rPr>
        <sz val="14"/>
        <color theme="1"/>
        <rFont val="Segoe UI"/>
        <family val="2"/>
      </rPr>
      <t>Graph 79  Liquidity Coverage Ratio</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thin vertical lines show the range of the entire sample. In some cases, arrows at the top of the vertical line indicate banks with liquidity coverage ratios outside the range shown in the graph. The sample is capped at 400%, meaning that all banks with an LCR above 400% were set to 400%. The dots represent weighted averages. The horizontal line represents the 100% minimum (applicable as from 1 January 2019).</t>
  </si>
  <si>
    <t>By bank group</t>
  </si>
  <si>
    <t>Group 1 banks, by region</t>
  </si>
  <si>
    <r>
      <rPr>
        <sz val="14"/>
        <color theme="1"/>
        <rFont val="Segoe UI"/>
        <family val="2"/>
      </rPr>
      <t>Graph 80 Net stable funding ratio</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thin vertical lines show the range of the entire sample. In some cases, arrows at the top of the vertical line indicate banks with net stable funding ratios outside the range shown in the graph. The dots represent weighted averages. NSFRs above 200% are not shown in the graph. The red line is set at 100% (minimum NSFR level).</t>
  </si>
  <si>
    <r>
      <rPr>
        <sz val="14"/>
        <color theme="1"/>
        <rFont val="Segoe UI"/>
        <family val="2"/>
      </rPr>
      <t>Graph 81 LCR, NSFR and related shortfalls at a 100% minimum requirement</t>
    </r>
    <r>
      <rPr>
        <vertAlign val="superscript"/>
        <sz val="14"/>
        <color theme="1"/>
        <rFont val="Segoe UI"/>
        <family val="2"/>
      </rPr>
      <t>1</t>
    </r>
  </si>
  <si>
    <t>Consistent sample of banks, exchange rates as at the reporting dates</t>
  </si>
  <si>
    <t>Source: Basel Committee on Banking Supervision.   1  As described in the text, the NSFR time series depicts data reflecting NSFR standards released in December 2010, January 2014 and October 2014. Since the Committee did not collect NSFR data through its Basel III monitoring exercise for the end-June 2020 reporting date, the relevant data points show the same values as for end-December 2019.</t>
  </si>
  <si>
    <t>Ratio (lhs):</t>
  </si>
  <si>
    <t>LCR</t>
  </si>
  <si>
    <t>NSFR</t>
  </si>
  <si>
    <t>Shortfall LCR</t>
  </si>
  <si>
    <t>Shortfall NSFR</t>
  </si>
  <si>
    <t>Shortfall (rhs):</t>
  </si>
  <si>
    <t>Graph 82 LCR and NSFR by region</t>
  </si>
  <si>
    <t>Source: Basel Committee on Banking Supervision.  The LCR dashboard on the Committee’s website provides the same regional breakdown for G-SIBs.  1  As described in the text, the NSFR time series depicts data reflecting NSFR standards released in December 2010, January 2014 and October 2014. Since the Committee did not collect NSFR data through its Basel III monitoring exercise for the end-June 2020 reporting date, the relevant data points show the same values as for end-December 2019.</t>
  </si>
  <si>
    <r>
      <rPr>
        <sz val="10"/>
        <color theme="1"/>
        <rFont val="Segoe UI"/>
        <family val="2"/>
      </rPr>
      <t>NSFR</t>
    </r>
    <r>
      <rPr>
        <vertAlign val="superscript"/>
        <sz val="10"/>
        <color theme="1"/>
        <rFont val="Segoe UI"/>
        <family val="2"/>
      </rPr>
      <t>1</t>
    </r>
  </si>
  <si>
    <r>
      <rPr>
        <sz val="14"/>
        <color theme="1"/>
        <rFont val="Segoe UI"/>
        <family val="2"/>
      </rPr>
      <t>Graph 83 Share of banks meeting the LCR and NSFR requirements</t>
    </r>
    <r>
      <rPr>
        <vertAlign val="superscript"/>
        <sz val="14"/>
        <color theme="1"/>
        <rFont val="Segoe UI"/>
        <family val="2"/>
      </rPr>
      <t>1</t>
    </r>
  </si>
  <si>
    <t>Source: Basel Committee on Banking Supervision.   1  As described in the text, the NSFR time series depicts data reflecting NSFR standards released in December 2010, January 2014 and October 2014. Since the Committee did not collect NSFR data through its Basel III monitoring exercise for the end-June 2020 reporting date, the relevant data points show the same values as for end-December 2019. Samples for LCR and NSFR may differ.</t>
  </si>
  <si>
    <t>Both</t>
  </si>
  <si>
    <t>Graph 84 LCR and change in HQLA and net outflows</t>
  </si>
  <si>
    <t>LCR (lhs)</t>
  </si>
  <si>
    <t>Change in HQLA (rhs)</t>
  </si>
  <si>
    <t>Change in net outflows (rhs)</t>
  </si>
  <si>
    <t>Graph 85 LCR and change in HQLA and net outflows, by region</t>
  </si>
  <si>
    <t>Source: Basel Committee on Banking Supervision.  The LCR dashboard on the Committee’s website provides the same regional breakdown for G-SIBs.</t>
  </si>
  <si>
    <t>HQLA</t>
  </si>
  <si>
    <t>Net Outflows</t>
  </si>
  <si>
    <t>Change in net cash outflows (rhs)</t>
  </si>
  <si>
    <t>Graph 86 Evolution of the LCR and its drivers</t>
  </si>
  <si>
    <t>LCR 2012</t>
  </si>
  <si>
    <t>Net outflows</t>
  </si>
  <si>
    <t>Graph 87 Evolution of the LCR and its drivers, by region</t>
  </si>
  <si>
    <r>
      <rPr>
        <sz val="14"/>
        <color theme="1"/>
        <rFont val="Segoe UI"/>
        <family val="2"/>
      </rPr>
      <t>Graph 88 NSFR and change in ASF and RSF</t>
    </r>
    <r>
      <rPr>
        <vertAlign val="superscript"/>
        <sz val="14"/>
        <color theme="1"/>
        <rFont val="Segoe UI"/>
        <family val="2"/>
      </rPr>
      <t>1</t>
    </r>
  </si>
  <si>
    <t>Source: Basel Committee on Banking Supervision.   1  As described in the text, the NSFR analysis is based on NSFR standard released in December 2010, January 2014 and October 2014. Since the Committee did not collect NSFR data through its Basel III monitoring exercise for the end-June 2020 reporting date, the relevant data points show the same values as for end-December 2019.</t>
  </si>
  <si>
    <t>NSFR (lhs)</t>
  </si>
  <si>
    <t>Change in ASF (rhs)</t>
  </si>
  <si>
    <t>Change in RSF (rhs)</t>
  </si>
  <si>
    <r>
      <rPr>
        <sz val="14"/>
        <color theme="1"/>
        <rFont val="Segoe UI"/>
        <family val="2"/>
      </rPr>
      <t>Graph 89 NSFR and change in ASF and RSF,</t>
    </r>
    <r>
      <rPr>
        <vertAlign val="superscript"/>
        <sz val="14"/>
        <color theme="1"/>
        <rFont val="Segoe UI"/>
        <family val="2"/>
      </rPr>
      <t>1</t>
    </r>
    <r>
      <rPr>
        <sz val="14"/>
        <color theme="1"/>
        <rFont val="Segoe UI"/>
        <family val="2"/>
      </rPr>
      <t xml:space="preserve"> by region</t>
    </r>
  </si>
  <si>
    <t>Source: Basel Committee on Banking Supervision.  The NSFR dashboard on the Committee’s website provides the same regional breakdown for G-SIBs.  1  As described in the text, the NSFR analysis is based on NSFR standard released in December 2010, January 2014 and October 2014. Since the Committee did not collect NSFR data through its Basel III monitoring exercise for the end-June 2020 reporting date, the relevant data points show the same values as for end-December 2019.</t>
  </si>
  <si>
    <t>ASF</t>
  </si>
  <si>
    <t>RSF</t>
  </si>
  <si>
    <r>
      <rPr>
        <sz val="14"/>
        <color theme="1"/>
        <rFont val="Segoe UI"/>
        <family val="2"/>
      </rPr>
      <t>Graph 90 Evolution of NSFR and its drivers</t>
    </r>
    <r>
      <rPr>
        <vertAlign val="superscript"/>
        <sz val="14"/>
        <color theme="1"/>
        <rFont val="Segoe UI"/>
        <family val="2"/>
      </rPr>
      <t>1</t>
    </r>
  </si>
  <si>
    <t>NSFR 2012</t>
  </si>
  <si>
    <r>
      <rPr>
        <sz val="14"/>
        <color theme="1"/>
        <rFont val="Segoe UI"/>
        <family val="2"/>
      </rPr>
      <t>Graph 91 Evolution of NSFR and its drivers,</t>
    </r>
    <r>
      <rPr>
        <vertAlign val="superscript"/>
        <sz val="14"/>
        <color theme="1"/>
        <rFont val="Segoe UI"/>
        <family val="2"/>
      </rPr>
      <t>1</t>
    </r>
    <r>
      <rPr>
        <sz val="14"/>
        <color theme="1"/>
        <rFont val="Segoe UI"/>
        <family val="2"/>
      </rPr>
      <t xml:space="preserve"> by region</t>
    </r>
  </si>
  <si>
    <t>Print report</t>
  </si>
  <si>
    <t>Graph number</t>
  </si>
  <si>
    <t>Header</t>
  </si>
  <si>
    <t>Subheader</t>
  </si>
  <si>
    <t>Graph 12</t>
  </si>
  <si>
    <t>Regional share of Tier 1 capital, total RWA and accounting total assets over time</t>
  </si>
  <si>
    <t>Fully phased-in initial Basel III standards, consistent sample of Group 1 banks, _x000B_exchange rates as of the current reporting date</t>
  </si>
  <si>
    <t>Graph 13</t>
  </si>
  <si>
    <t>Initial Basel III CET1, Tier 1 and total capital ratios</t>
  </si>
  <si>
    <t>Graph 13a</t>
  </si>
  <si>
    <t>Fully phased-in initial Basel III CET1, Tier 1 and total capital ratios</t>
  </si>
  <si>
    <t>Graph 14</t>
  </si>
  <si>
    <t>Graph 15</t>
  </si>
  <si>
    <t>Initial Basel III CET1, Tier 1 and total capital ratios, by region</t>
  </si>
  <si>
    <t>Graph 15a</t>
  </si>
  <si>
    <t>Graph 16</t>
  </si>
  <si>
    <t>Initial Basel III Tier 1 capital ratios and changes in RWA and Tier 1 capital</t>
  </si>
  <si>
    <t>Graph 17</t>
  </si>
  <si>
    <t>Initial Basel III Tier 1 capital ratios and changes in RWA and Tier 1 capital, _x000B_by region</t>
  </si>
  <si>
    <t>Graph 18</t>
  </si>
  <si>
    <t>Evolution of initial Basel III CET1 capital ratios and their drivers</t>
  </si>
  <si>
    <t>Graph 19</t>
  </si>
  <si>
    <t>Evolution of initial Basel III CET1 capital ratios and their drivers, by region</t>
  </si>
  <si>
    <t>Graph 20</t>
  </si>
  <si>
    <t xml:space="preserve">Fully phased-in CET1, Tier 1 and total capital ratios under the final Basel III standards </t>
  </si>
  <si>
    <t>Graph 20a</t>
  </si>
  <si>
    <t>Distribution of fully phased-in final Basel III CET1 ratios</t>
  </si>
  <si>
    <t>Graph 20b</t>
  </si>
  <si>
    <t xml:space="preserve">Transitional CET1, Tier 1 and total capital ratios under the final Basel III standards </t>
  </si>
  <si>
    <t>Graph 21</t>
  </si>
  <si>
    <t>Total change in Tier 1 MRC at the target level</t>
  </si>
  <si>
    <t>Graph 22</t>
  </si>
  <si>
    <t>Changes in Tier 1 MRC at the target level due to the final Basel III standards</t>
  </si>
  <si>
    <t>Graph 23</t>
  </si>
  <si>
    <t>Graph 24</t>
  </si>
  <si>
    <t>Initial and fully phased-in final Basel III Tier 1 leverage ratios</t>
  </si>
  <si>
    <t>Graph 25</t>
  </si>
  <si>
    <t>Fully phased-in final Basel III Tier 1 leverage ratios and component changes</t>
  </si>
  <si>
    <t>Graph 26</t>
  </si>
  <si>
    <t>Fully phased-in final Basel III Tier 1 leverage ratios and component changes, _x000B_by region</t>
  </si>
  <si>
    <t>Graph 26a</t>
  </si>
  <si>
    <t>Graph 27</t>
  </si>
  <si>
    <t>Tier 1 capital, RWA, Basel III leverage ratio exposure and accounting total assets</t>
  </si>
  <si>
    <t>Graph 28</t>
  </si>
  <si>
    <t>Tier 1 capital, RWA, Basel III leverage ratio exposure and accounting total assets, by region</t>
  </si>
  <si>
    <t>Graph 29</t>
  </si>
  <si>
    <t>Changes in leverage ratio MRC due to revisions in the final standards</t>
  </si>
  <si>
    <t>Graph 30</t>
  </si>
  <si>
    <t>Combined capital shortfalls at the target level</t>
  </si>
  <si>
    <t>Fully phased-in final Basel III standards, sample and exchange rates as at the reporting dates</t>
  </si>
  <si>
    <t>Graph 31</t>
  </si>
  <si>
    <t>Distribution of individual G-SIB's incremental TLAC surplus and shortfall across banks</t>
  </si>
  <si>
    <t>Fully phased-in initial Basel III standards, pure TLAC implementation</t>
  </si>
  <si>
    <t>Graph 32</t>
  </si>
  <si>
    <t>Graph 33</t>
  </si>
  <si>
    <t xml:space="preserve">Level of capital </t>
  </si>
  <si>
    <t>Graph 33a</t>
  </si>
  <si>
    <t>Level of capital, by region</t>
  </si>
  <si>
    <t>Graph 34</t>
  </si>
  <si>
    <t>Evolution of Basel III capital, by region</t>
  </si>
  <si>
    <t>Graph 35</t>
  </si>
  <si>
    <t>Profits, dividends, CET1 capital raised externally and dividend payout ratio</t>
  </si>
  <si>
    <t>Graph 36</t>
  </si>
  <si>
    <t>Profits, dividends, CET1 capital raised externally and dividend payout ratio, _x000B_by region</t>
  </si>
  <si>
    <t>Graph 36a</t>
  </si>
  <si>
    <t>Graph 37</t>
  </si>
  <si>
    <t>Capital raised externally</t>
  </si>
  <si>
    <t>Graph 37a</t>
  </si>
  <si>
    <t>Capital raised externally, by region</t>
  </si>
  <si>
    <t>Graph 38</t>
  </si>
  <si>
    <t>Structure of regulatory capital under initial Basel III</t>
  </si>
  <si>
    <t>Graph 38a</t>
  </si>
  <si>
    <t>Structure of regulatory capital under transitional initial Basel III</t>
  </si>
  <si>
    <t>Graph 39</t>
  </si>
  <si>
    <t>Regulatory CET1 capital adjustments under fully phased-in initial Basel III</t>
  </si>
  <si>
    <t>Graph 40</t>
  </si>
  <si>
    <t>Regulatory CET1 capital adjustments under rules applicable at the reporting dates</t>
  </si>
  <si>
    <t>Graph 41</t>
  </si>
  <si>
    <t>Share of MRC by asset class according to current rules</t>
  </si>
  <si>
    <t>Graph 42</t>
  </si>
  <si>
    <t>Share of credit exposure</t>
  </si>
  <si>
    <t>Graph 43</t>
  </si>
  <si>
    <t>Changes in Tier 1 MRC for credit risk due to the final Basel III standards</t>
  </si>
  <si>
    <t>Graph 44</t>
  </si>
  <si>
    <t>Changes in Tier 1 MRC for credit risk due to the final Basel III standards, by region</t>
  </si>
  <si>
    <t>Graph 45</t>
  </si>
  <si>
    <t>Changes in Tier 1 MRC for exposures subject to the standardised approach for credit risk due to the final Basel III standards</t>
  </si>
  <si>
    <t>Graph 46</t>
  </si>
  <si>
    <t>Changes in Tier 1 MRC for exposures subject to the standardised approach for credit risk due to the final Basel III standards, by region</t>
  </si>
  <si>
    <t>Graph 47</t>
  </si>
  <si>
    <t>Changes in Tier 1 MRC for exposures subject to the IRB approach for credit risk due to the final Basel III standards</t>
  </si>
  <si>
    <t>Graph 48</t>
  </si>
  <si>
    <t>Changes in Tier 1 MRC for exposures subject to the IRB approach for credit risk due to the final Basel III standards, by region</t>
  </si>
  <si>
    <t>Graph 48a</t>
  </si>
  <si>
    <t>Exposure-weighted average PD for non-defaulted exposures by main asset classes</t>
  </si>
  <si>
    <t>Graph 48b</t>
  </si>
  <si>
    <t>Exposure-weighted average LGD after credit risk mitigation for non-defaulted exposures by main asset classes</t>
  </si>
  <si>
    <t>Graph 48c</t>
  </si>
  <si>
    <t>Exposure-weighted average risk weights for non-defaulted exposures by main asset classes</t>
  </si>
  <si>
    <t>Graph 48d</t>
  </si>
  <si>
    <t>Exposure-weighted average risk parameter values for retail sub-asset classes</t>
  </si>
  <si>
    <t>Graph 49</t>
  </si>
  <si>
    <t>Share of defaulted exposures and PDs for non-defaulted exposures by asset class</t>
  </si>
  <si>
    <t>Graph 50</t>
  </si>
  <si>
    <t>Share of defaulted exposures and PDs for non-defaulted exposures by retail sub-asset classes</t>
  </si>
  <si>
    <t>Graph 51</t>
  </si>
  <si>
    <t>LGDs for non-defaulted exposures by asset class</t>
  </si>
  <si>
    <t>Graph 52</t>
  </si>
  <si>
    <t>LGDs for non-defaulted exposures by retail sub-asset class</t>
  </si>
  <si>
    <t>Graph 53</t>
  </si>
  <si>
    <t>Changes in Tier 1 MRC for credit risk exposures due to the final Basel III standards over time</t>
  </si>
  <si>
    <t>Graph 54</t>
  </si>
  <si>
    <t>Graph 55</t>
  </si>
  <si>
    <t>Distribution of EAD and RWA by approach under the current rules and the final Basel III standard</t>
  </si>
  <si>
    <t>Graph 56</t>
  </si>
  <si>
    <t>Distribution of EAD and RWA by approach under the current rules and the final Basel III standard, by region</t>
  </si>
  <si>
    <t>Graph 57</t>
  </si>
  <si>
    <t>Securitisation exposure amounts by approach</t>
  </si>
  <si>
    <t>Graph 58</t>
  </si>
  <si>
    <t>Average risk weight by approach</t>
  </si>
  <si>
    <t>Graph 59</t>
  </si>
  <si>
    <t>Average risk weight, final standards</t>
  </si>
  <si>
    <t>Graph 60</t>
  </si>
  <si>
    <t>Contribution to current CCR capital requirements by approach to EAD calculation</t>
  </si>
  <si>
    <t>Graph 61</t>
  </si>
  <si>
    <t>Impact of revised CCR standards relative to current rules</t>
  </si>
  <si>
    <t>Graph 62</t>
  </si>
  <si>
    <t>Impact of total revised CCR capital requirements relative to current across time</t>
  </si>
  <si>
    <t>Graph 63</t>
  </si>
  <si>
    <t>Share of CVA capital requirements in total MRC under the current rules</t>
  </si>
  <si>
    <t>Graph 64</t>
  </si>
  <si>
    <t>Impact of revised CVA capital requirements compared to current rules</t>
  </si>
  <si>
    <t>Graph 65</t>
  </si>
  <si>
    <t>Impact of revised CVA capital requirements compared to current rules, by region</t>
  </si>
  <si>
    <t>Graph 66</t>
  </si>
  <si>
    <t>Impact of total revised CVA capital requirements relative to current across time</t>
  </si>
  <si>
    <t>Graph 67</t>
  </si>
  <si>
    <t>Share of market risk MRC in total MRC under the current rules</t>
  </si>
  <si>
    <t>Graph 68</t>
  </si>
  <si>
    <t>Components of MRC for market risk under the current rules</t>
  </si>
  <si>
    <t>Graph 69</t>
  </si>
  <si>
    <t>Stressed value-at-risk in relation to current value-at-risk</t>
  </si>
  <si>
    <t>Graph 70</t>
  </si>
  <si>
    <t>Impact on MRC of the revised standards for minimum capital requirements for market risk</t>
  </si>
  <si>
    <t>Graph 71</t>
  </si>
  <si>
    <t>Breakdown of MRC for market risk by approach and risk component under the current rules and the revised standard</t>
  </si>
  <si>
    <t>Graph 72</t>
  </si>
  <si>
    <t>Total MRC for operational risk and share of approaches</t>
  </si>
  <si>
    <t>Graph 73</t>
  </si>
  <si>
    <t>Loss evolution over the past 10 years</t>
  </si>
  <si>
    <t>Graph 74</t>
  </si>
  <si>
    <t>Distribution of share of MRC for operational risk in total MRC</t>
  </si>
  <si>
    <t>Graph 75</t>
  </si>
  <si>
    <t>Changes in MRC for operational risk</t>
  </si>
  <si>
    <t>Graph 76</t>
  </si>
  <si>
    <t>Fully phased-in initial Basel III Tier 1 risk-based capital and leverage ratios</t>
  </si>
  <si>
    <t>Graph 77</t>
  </si>
  <si>
    <t>Percentage of banks constrained by different parts of the framework</t>
  </si>
  <si>
    <t>Graph 78</t>
  </si>
  <si>
    <t>Percentage of banks constrained by different parts of the framework, by region</t>
  </si>
  <si>
    <t xml:space="preserve">Graph 79 </t>
  </si>
  <si>
    <t>Liquidity Coverage Ratio</t>
  </si>
  <si>
    <t>Graph 80</t>
  </si>
  <si>
    <t>Net stable funding ratio</t>
  </si>
  <si>
    <t>Graph 81</t>
  </si>
  <si>
    <t>LCR, NSFR and related shortfalls at a 100% minimum requirement</t>
  </si>
  <si>
    <t>Graph 82</t>
  </si>
  <si>
    <t>LCR and NSFR by region</t>
  </si>
  <si>
    <t>Graph 83</t>
  </si>
  <si>
    <t>Share of banks meeting the LCR and NSFR requirements</t>
  </si>
  <si>
    <t>Graph 84</t>
  </si>
  <si>
    <t>LCR and change in HQLA and net outflows</t>
  </si>
  <si>
    <t>Graph 85</t>
  </si>
  <si>
    <t>LCR and change in HQLA and net outflows, by region</t>
  </si>
  <si>
    <t>Graph 86</t>
  </si>
  <si>
    <t>Evolution of the LCR and its drivers</t>
  </si>
  <si>
    <t>Graph 87</t>
  </si>
  <si>
    <t>Evolution of the LCR and its drivers, by region</t>
  </si>
  <si>
    <t>Graph 88</t>
  </si>
  <si>
    <t>NSFR and change in ASF and RSF</t>
  </si>
  <si>
    <t>Graph 89</t>
  </si>
  <si>
    <t>NSFR and change in ASF and RSF, by region</t>
  </si>
  <si>
    <t>Graph 90</t>
  </si>
  <si>
    <t>Evolution of NSFR and its drivers</t>
  </si>
  <si>
    <t>Graph 91</t>
  </si>
  <si>
    <t>Evolution of NSFR and its drivers, by region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mm\.yyyy"/>
  </numFmts>
  <fonts count="8" x14ac:knownFonts="1">
    <font>
      <sz val="10"/>
      <color theme="1"/>
      <name val="Segoe UI"/>
      <family val="2"/>
    </font>
    <font>
      <sz val="11"/>
      <color theme="1"/>
      <name val="Segoe UI"/>
      <family val="2"/>
    </font>
    <font>
      <sz val="12"/>
      <color theme="1"/>
      <name val="Segoe UI"/>
      <family val="2"/>
    </font>
    <font>
      <sz val="14"/>
      <color theme="1"/>
      <name val="Segoe UI"/>
      <family val="2"/>
    </font>
    <font>
      <sz val="11"/>
      <color theme="1"/>
      <name val="Segoe UI"/>
      <family val="2"/>
    </font>
    <font>
      <vertAlign val="superscript"/>
      <sz val="14"/>
      <color theme="1"/>
      <name val="Segoe UI"/>
      <family val="2"/>
    </font>
    <font>
      <vertAlign val="superscript"/>
      <sz val="10"/>
      <color theme="1"/>
      <name val="Segoe UI"/>
      <family val="2"/>
    </font>
    <font>
      <vertAlign val="superscript"/>
      <sz val="11"/>
      <color theme="1"/>
      <name val="Segoe UI"/>
      <family val="2"/>
    </font>
  </fonts>
  <fills count="3">
    <fill>
      <patternFill patternType="none"/>
    </fill>
    <fill>
      <patternFill patternType="gray125"/>
    </fill>
    <fill>
      <patternFill patternType="solid">
        <fgColor rgb="FFE8EAE8"/>
        <bgColor indexed="64"/>
      </patternFill>
    </fill>
  </fills>
  <borders count="18">
    <border>
      <left/>
      <right/>
      <top/>
      <bottom/>
      <diagonal/>
    </border>
    <border>
      <left/>
      <right/>
      <top style="thin">
        <color auto="1"/>
      </top>
      <bottom/>
      <diagonal/>
    </border>
    <border>
      <left/>
      <right/>
      <top/>
      <bottom style="thin">
        <color auto="1"/>
      </bottom>
      <diagonal/>
    </border>
    <border>
      <left/>
      <right style="thin">
        <color rgb="FFFFFFFF"/>
      </right>
      <top/>
      <bottom style="thin">
        <color rgb="FFFFFFFF"/>
      </bottom>
      <diagonal/>
    </border>
    <border>
      <left/>
      <right style="thin">
        <color rgb="FFFFFFFF"/>
      </right>
      <top style="thin">
        <color rgb="FFFFFFFF"/>
      </top>
      <bottom style="thin">
        <color rgb="FFFFFFFF"/>
      </bottom>
      <diagonal/>
    </border>
    <border>
      <left style="thin">
        <color rgb="FFFFFFFF"/>
      </left>
      <right style="thin">
        <color rgb="FFFFFFFF"/>
      </right>
      <top style="thin">
        <color auto="1"/>
      </top>
      <bottom style="thin">
        <color rgb="FFFFFFFF"/>
      </bottom>
      <diagonal/>
    </border>
    <border>
      <left style="thin">
        <color rgb="FFFFFFFF"/>
      </left>
      <right/>
      <top style="thin">
        <color auto="1"/>
      </top>
      <bottom style="thin">
        <color rgb="FFFFFFFF"/>
      </bottom>
      <diagonal/>
    </border>
    <border>
      <left style="thin">
        <color rgb="FFFFFFFF"/>
      </left>
      <right style="thin">
        <color rgb="FFFFFFFF"/>
      </right>
      <top style="thin">
        <color rgb="FFFFFFFF"/>
      </top>
      <bottom style="thin">
        <color rgb="FFFFFFFF"/>
      </bottom>
      <diagonal/>
    </border>
    <border>
      <left style="thin">
        <color rgb="FFFFFFFF"/>
      </left>
      <right/>
      <top style="thin">
        <color rgb="FFFFFFFF"/>
      </top>
      <bottom style="thin">
        <color rgb="FFFFFFFF"/>
      </bottom>
      <diagonal/>
    </border>
    <border>
      <left/>
      <right style="thin">
        <color rgb="FFFFFFFF"/>
      </right>
      <top style="thin">
        <color rgb="FFFFFFFF"/>
      </top>
      <bottom/>
      <diagonal/>
    </border>
    <border>
      <left style="thin">
        <color rgb="FFFFFFFF"/>
      </left>
      <right style="thin">
        <color rgb="FFFFFFFF"/>
      </right>
      <top style="thin">
        <color rgb="FFFFFFFF"/>
      </top>
      <bottom/>
      <diagonal/>
    </border>
    <border>
      <left style="thin">
        <color rgb="FFFFFFFF"/>
      </left>
      <right style="thin">
        <color rgb="FFFFFFFF"/>
      </right>
      <top/>
      <bottom style="thin">
        <color rgb="FFFFFFFF"/>
      </bottom>
      <diagonal/>
    </border>
    <border>
      <left style="thin">
        <color rgb="FFFFFFFF"/>
      </left>
      <right/>
      <top/>
      <bottom style="thin">
        <color rgb="FFFFFFFF"/>
      </bottom>
      <diagonal/>
    </border>
    <border>
      <left style="thin">
        <color auto="1"/>
      </left>
      <right/>
      <top style="thin">
        <color auto="1"/>
      </top>
      <bottom/>
      <diagonal/>
    </border>
    <border>
      <left style="thin">
        <color auto="1"/>
      </left>
      <right style="thin">
        <color rgb="FFFFFFFF"/>
      </right>
      <top style="thin">
        <color auto="1"/>
      </top>
      <bottom style="thin">
        <color rgb="FFFFFFFF"/>
      </bottom>
      <diagonal/>
    </border>
    <border>
      <left/>
      <right style="thin">
        <color auto="1"/>
      </right>
      <top style="thin">
        <color auto="1"/>
      </top>
      <bottom/>
      <diagonal/>
    </border>
    <border>
      <left/>
      <right style="thin">
        <color auto="1"/>
      </right>
      <top/>
      <bottom style="thin">
        <color auto="1"/>
      </bottom>
      <diagonal/>
    </border>
    <border>
      <left style="thin">
        <color auto="1"/>
      </left>
      <right/>
      <top/>
      <bottom style="thin">
        <color auto="1"/>
      </bottom>
      <diagonal/>
    </border>
  </borders>
  <cellStyleXfs count="1">
    <xf numFmtId="0" fontId="0" fillId="0" borderId="0"/>
  </cellStyleXfs>
  <cellXfs count="72">
    <xf numFmtId="0" fontId="0" fillId="0" borderId="0" xfId="0" applyFont="1"/>
    <xf numFmtId="0" fontId="0" fillId="0" borderId="0" xfId="0" applyFont="1"/>
    <xf numFmtId="0" fontId="0" fillId="0" borderId="0" xfId="0" quotePrefix="1" applyFont="1"/>
    <xf numFmtId="0" fontId="3" fillId="0" borderId="0" xfId="0" quotePrefix="1" applyFont="1"/>
    <xf numFmtId="0" fontId="4" fillId="0" borderId="0" xfId="0" quotePrefix="1" applyFont="1"/>
    <xf numFmtId="0" fontId="0" fillId="0" borderId="0" xfId="0" quotePrefix="1" applyFont="1" applyAlignment="1">
      <alignment horizontal="center" vertical="center" wrapText="1"/>
    </xf>
    <xf numFmtId="0" fontId="0" fillId="0" borderId="1" xfId="0" quotePrefix="1" applyFont="1" applyBorder="1" applyAlignment="1">
      <alignment horizontal="center" vertical="center" wrapText="1"/>
    </xf>
    <xf numFmtId="0" fontId="0" fillId="0" borderId="2" xfId="0" quotePrefix="1" applyFont="1" applyBorder="1" applyAlignment="1">
      <alignment horizontal="center" vertical="center" wrapText="1"/>
    </xf>
    <xf numFmtId="0" fontId="0" fillId="0" borderId="1" xfId="0" quotePrefix="1" applyFont="1" applyBorder="1" applyAlignment="1">
      <alignment horizontal="center" vertical="center"/>
    </xf>
    <xf numFmtId="164" fontId="0" fillId="0" borderId="0" xfId="0" applyNumberFormat="1" applyFont="1" applyFill="1" applyBorder="1" applyAlignment="1" applyProtection="1"/>
    <xf numFmtId="2" fontId="0" fillId="0" borderId="0" xfId="0" applyNumberFormat="1" applyFont="1"/>
    <xf numFmtId="3" fontId="0" fillId="0" borderId="0" xfId="0" applyNumberFormat="1" applyFont="1"/>
    <xf numFmtId="0" fontId="0" fillId="0" borderId="0" xfId="0" applyNumberFormat="1" applyFont="1"/>
    <xf numFmtId="0" fontId="0" fillId="2" borderId="3" xfId="0" applyFont="1" applyFill="1" applyBorder="1"/>
    <xf numFmtId="0" fontId="0" fillId="2" borderId="0" xfId="0" quotePrefix="1" applyFont="1" applyFill="1" applyAlignment="1">
      <alignment horizontal="center" vertical="center" wrapText="1"/>
    </xf>
    <xf numFmtId="0" fontId="0" fillId="2" borderId="0" xfId="0" applyFont="1" applyFill="1"/>
    <xf numFmtId="0" fontId="0" fillId="2" borderId="4" xfId="0" applyFont="1" applyFill="1" applyBorder="1"/>
    <xf numFmtId="0" fontId="0" fillId="2" borderId="1" xfId="0" quotePrefix="1" applyFont="1" applyFill="1" applyBorder="1" applyAlignment="1">
      <alignment horizontal="center" vertical="center" wrapText="1"/>
    </xf>
    <xf numFmtId="0" fontId="0" fillId="2" borderId="2" xfId="0" quotePrefix="1" applyFont="1" applyFill="1" applyBorder="1" applyAlignment="1">
      <alignment horizontal="center" vertical="center" wrapText="1"/>
    </xf>
    <xf numFmtId="0" fontId="0" fillId="2" borderId="5" xfId="0" quotePrefix="1" applyFont="1" applyFill="1" applyBorder="1" applyAlignment="1">
      <alignment horizontal="center" vertical="center"/>
    </xf>
    <xf numFmtId="0" fontId="0" fillId="2" borderId="5" xfId="0" applyFont="1" applyFill="1" applyBorder="1"/>
    <xf numFmtId="164" fontId="0" fillId="2" borderId="4" xfId="0" applyNumberFormat="1" applyFont="1" applyFill="1" applyBorder="1" applyAlignment="1" applyProtection="1"/>
    <xf numFmtId="2" fontId="0" fillId="2" borderId="7" xfId="0" applyNumberFormat="1" applyFont="1" applyFill="1" applyBorder="1"/>
    <xf numFmtId="2" fontId="0" fillId="2" borderId="8" xfId="0" applyNumberFormat="1" applyFont="1" applyFill="1" applyBorder="1"/>
    <xf numFmtId="0" fontId="0" fillId="2" borderId="9" xfId="0" applyFont="1" applyFill="1" applyBorder="1"/>
    <xf numFmtId="3" fontId="0" fillId="2" borderId="10" xfId="0" applyNumberFormat="1" applyFont="1" applyFill="1" applyBorder="1"/>
    <xf numFmtId="3" fontId="0" fillId="2" borderId="0" xfId="0" applyNumberFormat="1" applyFont="1" applyFill="1"/>
    <xf numFmtId="0" fontId="4" fillId="0" borderId="0" xfId="0" applyFont="1"/>
    <xf numFmtId="2" fontId="0" fillId="2" borderId="11" xfId="0" applyNumberFormat="1" applyFont="1" applyFill="1" applyBorder="1"/>
    <xf numFmtId="2" fontId="0" fillId="2" borderId="12" xfId="0" applyNumberFormat="1" applyFont="1" applyFill="1" applyBorder="1"/>
    <xf numFmtId="0" fontId="0" fillId="2" borderId="6" xfId="0" applyFont="1" applyFill="1" applyBorder="1"/>
    <xf numFmtId="3" fontId="0" fillId="2" borderId="11" xfId="0" applyNumberFormat="1" applyFont="1" applyFill="1" applyBorder="1"/>
    <xf numFmtId="3" fontId="0" fillId="2" borderId="7" xfId="0" applyNumberFormat="1" applyFont="1" applyFill="1" applyBorder="1"/>
    <xf numFmtId="2" fontId="0" fillId="2" borderId="10" xfId="0" applyNumberFormat="1" applyFont="1" applyFill="1" applyBorder="1"/>
    <xf numFmtId="2" fontId="0" fillId="2" borderId="0" xfId="0" applyNumberFormat="1" applyFont="1" applyFill="1"/>
    <xf numFmtId="0" fontId="0" fillId="2" borderId="6" xfId="0" quotePrefix="1" applyFont="1" applyFill="1" applyBorder="1" applyAlignment="1">
      <alignment horizontal="center" vertical="center"/>
    </xf>
    <xf numFmtId="0" fontId="0" fillId="0" borderId="17" xfId="0" quotePrefix="1" applyFont="1" applyBorder="1" applyAlignment="1">
      <alignment horizontal="center" vertical="center" wrapText="1"/>
    </xf>
    <xf numFmtId="0" fontId="0" fillId="0" borderId="16" xfId="0" quotePrefix="1" applyFont="1" applyBorder="1" applyAlignment="1">
      <alignment horizontal="center" vertical="center" wrapText="1"/>
    </xf>
    <xf numFmtId="164" fontId="0" fillId="2" borderId="9" xfId="0" applyNumberFormat="1" applyFont="1" applyFill="1" applyBorder="1" applyAlignment="1" applyProtection="1"/>
    <xf numFmtId="0" fontId="3" fillId="0" borderId="0" xfId="0" applyFont="1"/>
    <xf numFmtId="0" fontId="2" fillId="0" borderId="0" xfId="0" applyFont="1"/>
    <xf numFmtId="2" fontId="0" fillId="0" borderId="0" xfId="0" applyNumberFormat="1"/>
    <xf numFmtId="2" fontId="0" fillId="2" borderId="8" xfId="0" applyNumberFormat="1" applyFill="1" applyBorder="1"/>
    <xf numFmtId="0" fontId="0" fillId="0" borderId="0" xfId="0" quotePrefix="1" applyFont="1" applyAlignment="1">
      <alignment horizontal="center" vertical="center" wrapText="1"/>
    </xf>
    <xf numFmtId="0" fontId="0" fillId="0" borderId="0" xfId="0" applyFont="1"/>
    <xf numFmtId="0" fontId="0" fillId="0" borderId="1" xfId="0" quotePrefix="1" applyFont="1" applyBorder="1" applyAlignment="1">
      <alignment horizontal="center" vertical="center" wrapText="1"/>
    </xf>
    <xf numFmtId="0" fontId="0" fillId="0" borderId="2" xfId="0" quotePrefix="1" applyFont="1" applyBorder="1" applyAlignment="1">
      <alignment horizontal="center" vertical="center" wrapText="1"/>
    </xf>
    <xf numFmtId="0" fontId="0" fillId="0" borderId="1" xfId="0" quotePrefix="1" applyFont="1" applyBorder="1" applyAlignment="1">
      <alignment horizontal="center" vertical="center"/>
    </xf>
    <xf numFmtId="0" fontId="0" fillId="0" borderId="0" xfId="0" quotePrefix="1" applyFont="1"/>
    <xf numFmtId="0" fontId="0" fillId="2" borderId="0" xfId="0" quotePrefix="1" applyFont="1" applyFill="1" applyAlignment="1">
      <alignment horizontal="center" vertical="center" wrapText="1"/>
    </xf>
    <xf numFmtId="0" fontId="0" fillId="2" borderId="0" xfId="0" applyFont="1" applyFill="1"/>
    <xf numFmtId="0" fontId="0" fillId="2" borderId="1" xfId="0" quotePrefix="1" applyFont="1" applyFill="1" applyBorder="1" applyAlignment="1">
      <alignment horizontal="center" vertical="center" wrapText="1"/>
    </xf>
    <xf numFmtId="0" fontId="0" fillId="2" borderId="2" xfId="0" quotePrefix="1" applyFont="1" applyFill="1" applyBorder="1" applyAlignment="1">
      <alignment horizontal="center" vertical="center" wrapText="1"/>
    </xf>
    <xf numFmtId="0" fontId="0" fillId="2" borderId="5" xfId="0" quotePrefix="1" applyFont="1" applyFill="1" applyBorder="1" applyAlignment="1">
      <alignment horizontal="center" vertical="center"/>
    </xf>
    <xf numFmtId="0" fontId="0" fillId="2" borderId="5" xfId="0" applyFont="1" applyFill="1" applyBorder="1"/>
    <xf numFmtId="0" fontId="0" fillId="2" borderId="6" xfId="0" quotePrefix="1" applyFont="1" applyFill="1" applyBorder="1"/>
    <xf numFmtId="0" fontId="0" fillId="2" borderId="1" xfId="0" quotePrefix="1" applyFont="1" applyFill="1" applyBorder="1" applyAlignment="1">
      <alignment horizontal="center" vertical="center"/>
    </xf>
    <xf numFmtId="0" fontId="0" fillId="0" borderId="0" xfId="0" applyFont="1" applyAlignment="1">
      <alignment horizontal="center" vertical="center" wrapText="1"/>
    </xf>
    <xf numFmtId="0" fontId="0" fillId="0" borderId="1" xfId="0" applyFont="1" applyBorder="1" applyAlignment="1">
      <alignment horizontal="center" vertical="center" wrapText="1"/>
    </xf>
    <xf numFmtId="0" fontId="0" fillId="0" borderId="2" xfId="0" applyFont="1" applyBorder="1" applyAlignment="1">
      <alignment horizontal="center" vertical="center" wrapText="1"/>
    </xf>
    <xf numFmtId="0" fontId="0" fillId="2" borderId="1" xfId="0" applyFont="1" applyFill="1" applyBorder="1" applyAlignment="1">
      <alignment horizontal="center" vertical="center" wrapText="1"/>
    </xf>
    <xf numFmtId="0" fontId="0" fillId="2" borderId="2" xfId="0" applyFont="1" applyFill="1" applyBorder="1" applyAlignment="1">
      <alignment horizontal="center" vertical="center" wrapText="1"/>
    </xf>
    <xf numFmtId="0" fontId="0" fillId="0" borderId="13" xfId="0" quotePrefix="1" applyFont="1" applyBorder="1" applyAlignment="1">
      <alignment horizontal="center" vertical="center"/>
    </xf>
    <xf numFmtId="0" fontId="0" fillId="2" borderId="14" xfId="0" quotePrefix="1" applyFont="1" applyFill="1" applyBorder="1" applyAlignment="1">
      <alignment horizontal="center" vertical="center"/>
    </xf>
    <xf numFmtId="0" fontId="0" fillId="2" borderId="0" xfId="0" quotePrefix="1" applyFont="1" applyFill="1"/>
    <xf numFmtId="0" fontId="0" fillId="2" borderId="0" xfId="0" applyFont="1" applyFill="1" applyAlignment="1">
      <alignment horizontal="center" vertical="center" wrapText="1"/>
    </xf>
    <xf numFmtId="0" fontId="0" fillId="2" borderId="16" xfId="0" applyFont="1" applyFill="1" applyBorder="1" applyAlignment="1">
      <alignment horizontal="center" vertical="center" wrapText="1"/>
    </xf>
    <xf numFmtId="0" fontId="0" fillId="2" borderId="17" xfId="0" quotePrefix="1" applyFont="1" applyFill="1" applyBorder="1" applyAlignment="1">
      <alignment horizontal="center" vertical="center" wrapText="1"/>
    </xf>
    <xf numFmtId="0" fontId="0" fillId="2" borderId="15" xfId="0" quotePrefix="1" applyFont="1" applyFill="1" applyBorder="1" applyAlignment="1">
      <alignment horizontal="center" vertical="center" wrapText="1"/>
    </xf>
    <xf numFmtId="0" fontId="0" fillId="2" borderId="13" xfId="0" quotePrefix="1" applyFont="1" applyFill="1" applyBorder="1" applyAlignment="1">
      <alignment horizontal="center" vertical="center" wrapText="1"/>
    </xf>
    <xf numFmtId="0" fontId="0" fillId="0" borderId="15" xfId="0" quotePrefix="1" applyFont="1" applyBorder="1" applyAlignment="1">
      <alignment horizontal="center" vertical="center" wrapText="1"/>
    </xf>
    <xf numFmtId="0" fontId="0" fillId="0" borderId="13" xfId="0" quotePrefix="1" applyFont="1" applyBorder="1" applyAlignment="1">
      <alignment horizontal="center" vertic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theme" Target="theme/theme1.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worksheet" Target="worksheets/sheet83.xml"/><Relationship Id="rId88" Type="http://schemas.openxmlformats.org/officeDocument/2006/relationships/worksheet" Target="worksheets/sheet88.xml"/><Relationship Id="rId91" Type="http://schemas.openxmlformats.org/officeDocument/2006/relationships/worksheet" Target="worksheets/sheet91.xml"/><Relationship Id="rId96"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customXml" Target="../customXml/item2.xml"/><Relationship Id="rId10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customXml" Target="../customXml/item3.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customXml" Target="../customXml/item1.xml"/><Relationship Id="rId3" Type="http://schemas.openxmlformats.org/officeDocument/2006/relationships/worksheet" Target="worksheets/sheet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8515B2-5248-494D-B2FB-6DD0EC2137A1}">
  <dimension ref="A1:C97"/>
  <sheetViews>
    <sheetView workbookViewId="0">
      <selection activeCell="B10" sqref="B10"/>
    </sheetView>
  </sheetViews>
  <sheetFormatPr defaultRowHeight="14.25" x14ac:dyDescent="0.25"/>
  <cols>
    <col min="1" max="1" width="16.42578125" customWidth="1"/>
    <col min="2" max="2" width="113.7109375" customWidth="1"/>
    <col min="3" max="3" width="106.7109375" customWidth="1"/>
  </cols>
  <sheetData>
    <row r="1" spans="1:3" ht="20.25" x14ac:dyDescent="0.35">
      <c r="A1" s="39" t="s">
        <v>509</v>
      </c>
    </row>
    <row r="4" spans="1:3" ht="17.25" x14ac:dyDescent="0.3">
      <c r="A4" s="40" t="s">
        <v>510</v>
      </c>
      <c r="B4" s="40" t="s">
        <v>511</v>
      </c>
      <c r="C4" s="40" t="s">
        <v>512</v>
      </c>
    </row>
    <row r="5" spans="1:3" x14ac:dyDescent="0.25">
      <c r="A5" t="s">
        <v>513</v>
      </c>
      <c r="B5" t="s">
        <v>514</v>
      </c>
      <c r="C5" t="s">
        <v>515</v>
      </c>
    </row>
    <row r="6" spans="1:3" x14ac:dyDescent="0.25">
      <c r="A6" t="s">
        <v>516</v>
      </c>
      <c r="B6" t="s">
        <v>517</v>
      </c>
    </row>
    <row r="7" spans="1:3" x14ac:dyDescent="0.25">
      <c r="A7" t="s">
        <v>518</v>
      </c>
      <c r="B7" t="s">
        <v>519</v>
      </c>
    </row>
    <row r="8" spans="1:3" x14ac:dyDescent="0.25">
      <c r="A8" t="s">
        <v>520</v>
      </c>
      <c r="B8" t="s">
        <v>517</v>
      </c>
      <c r="C8" t="s">
        <v>28</v>
      </c>
    </row>
    <row r="9" spans="1:3" x14ac:dyDescent="0.25">
      <c r="A9" t="s">
        <v>521</v>
      </c>
      <c r="B9" t="s">
        <v>522</v>
      </c>
      <c r="C9" t="s">
        <v>31</v>
      </c>
    </row>
    <row r="10" spans="1:3" x14ac:dyDescent="0.25">
      <c r="A10" t="s">
        <v>523</v>
      </c>
      <c r="B10" t="s">
        <v>522</v>
      </c>
      <c r="C10" t="s">
        <v>34</v>
      </c>
    </row>
    <row r="11" spans="1:3" x14ac:dyDescent="0.25">
      <c r="A11" t="s">
        <v>524</v>
      </c>
      <c r="B11" t="s">
        <v>525</v>
      </c>
      <c r="C11" t="s">
        <v>37</v>
      </c>
    </row>
    <row r="12" spans="1:3" x14ac:dyDescent="0.25">
      <c r="A12" t="s">
        <v>526</v>
      </c>
      <c r="B12" t="s">
        <v>527</v>
      </c>
      <c r="C12" t="s">
        <v>42</v>
      </c>
    </row>
    <row r="13" spans="1:3" x14ac:dyDescent="0.25">
      <c r="A13" t="s">
        <v>528</v>
      </c>
      <c r="B13" t="s">
        <v>529</v>
      </c>
      <c r="C13" t="s">
        <v>31</v>
      </c>
    </row>
    <row r="14" spans="1:3" x14ac:dyDescent="0.25">
      <c r="A14" t="s">
        <v>530</v>
      </c>
      <c r="B14" t="s">
        <v>531</v>
      </c>
      <c r="C14" t="s">
        <v>312</v>
      </c>
    </row>
    <row r="15" spans="1:3" x14ac:dyDescent="0.25">
      <c r="A15" t="s">
        <v>532</v>
      </c>
      <c r="B15" t="s">
        <v>533</v>
      </c>
    </row>
    <row r="16" spans="1:3" x14ac:dyDescent="0.25">
      <c r="A16" t="s">
        <v>534</v>
      </c>
      <c r="B16" t="s">
        <v>535</v>
      </c>
    </row>
    <row r="17" spans="1:3" x14ac:dyDescent="0.25">
      <c r="A17" t="s">
        <v>536</v>
      </c>
      <c r="B17" t="s">
        <v>537</v>
      </c>
    </row>
    <row r="18" spans="1:3" x14ac:dyDescent="0.25">
      <c r="A18" t="s">
        <v>538</v>
      </c>
      <c r="B18" t="s">
        <v>539</v>
      </c>
      <c r="C18" t="s">
        <v>104</v>
      </c>
    </row>
    <row r="19" spans="1:3" x14ac:dyDescent="0.25">
      <c r="A19" t="s">
        <v>540</v>
      </c>
      <c r="B19" t="s">
        <v>541</v>
      </c>
    </row>
    <row r="20" spans="1:3" x14ac:dyDescent="0.25">
      <c r="A20" t="s">
        <v>542</v>
      </c>
      <c r="B20" t="s">
        <v>541</v>
      </c>
      <c r="C20" t="s">
        <v>106</v>
      </c>
    </row>
    <row r="21" spans="1:3" x14ac:dyDescent="0.25">
      <c r="A21" t="s">
        <v>543</v>
      </c>
      <c r="B21" t="s">
        <v>544</v>
      </c>
    </row>
    <row r="22" spans="1:3" x14ac:dyDescent="0.25">
      <c r="A22" t="s">
        <v>545</v>
      </c>
      <c r="B22" t="s">
        <v>546</v>
      </c>
      <c r="C22" t="s">
        <v>37</v>
      </c>
    </row>
    <row r="23" spans="1:3" x14ac:dyDescent="0.25">
      <c r="A23" t="s">
        <v>547</v>
      </c>
      <c r="B23" t="s">
        <v>548</v>
      </c>
      <c r="C23" t="s">
        <v>42</v>
      </c>
    </row>
    <row r="24" spans="1:3" x14ac:dyDescent="0.25">
      <c r="A24" t="s">
        <v>549</v>
      </c>
      <c r="B24" t="s">
        <v>548</v>
      </c>
      <c r="C24" t="s">
        <v>139</v>
      </c>
    </row>
    <row r="25" spans="1:3" x14ac:dyDescent="0.25">
      <c r="A25" t="s">
        <v>550</v>
      </c>
      <c r="B25" t="s">
        <v>551</v>
      </c>
      <c r="C25" t="s">
        <v>37</v>
      </c>
    </row>
    <row r="26" spans="1:3" x14ac:dyDescent="0.25">
      <c r="A26" t="s">
        <v>552</v>
      </c>
      <c r="B26" t="s">
        <v>553</v>
      </c>
      <c r="C26" t="s">
        <v>146</v>
      </c>
    </row>
    <row r="27" spans="1:3" x14ac:dyDescent="0.25">
      <c r="A27" t="s">
        <v>554</v>
      </c>
      <c r="B27" t="s">
        <v>555</v>
      </c>
    </row>
    <row r="28" spans="1:3" x14ac:dyDescent="0.25">
      <c r="A28" t="s">
        <v>556</v>
      </c>
      <c r="B28" t="s">
        <v>557</v>
      </c>
      <c r="C28" t="s">
        <v>558</v>
      </c>
    </row>
    <row r="29" spans="1:3" x14ac:dyDescent="0.25">
      <c r="A29" t="s">
        <v>559</v>
      </c>
      <c r="B29" t="s">
        <v>560</v>
      </c>
      <c r="C29" t="s">
        <v>561</v>
      </c>
    </row>
    <row r="30" spans="1:3" x14ac:dyDescent="0.25">
      <c r="A30" t="s">
        <v>562</v>
      </c>
      <c r="B30" t="s">
        <v>560</v>
      </c>
    </row>
    <row r="31" spans="1:3" x14ac:dyDescent="0.25">
      <c r="A31" t="s">
        <v>563</v>
      </c>
      <c r="B31" t="s">
        <v>564</v>
      </c>
      <c r="C31" t="s">
        <v>37</v>
      </c>
    </row>
    <row r="32" spans="1:3" x14ac:dyDescent="0.25">
      <c r="A32" t="s">
        <v>565</v>
      </c>
      <c r="B32" t="s">
        <v>566</v>
      </c>
      <c r="C32" t="s">
        <v>146</v>
      </c>
    </row>
    <row r="33" spans="1:3" x14ac:dyDescent="0.25">
      <c r="A33" t="s">
        <v>567</v>
      </c>
      <c r="B33" t="s">
        <v>568</v>
      </c>
      <c r="C33" t="s">
        <v>146</v>
      </c>
    </row>
    <row r="34" spans="1:3" x14ac:dyDescent="0.25">
      <c r="A34" t="s">
        <v>569</v>
      </c>
      <c r="B34" t="s">
        <v>570</v>
      </c>
      <c r="C34" t="s">
        <v>37</v>
      </c>
    </row>
    <row r="35" spans="1:3" x14ac:dyDescent="0.25">
      <c r="A35" t="s">
        <v>571</v>
      </c>
      <c r="B35" t="s">
        <v>572</v>
      </c>
      <c r="C35" t="s">
        <v>146</v>
      </c>
    </row>
    <row r="36" spans="1:3" x14ac:dyDescent="0.25">
      <c r="A36" t="s">
        <v>573</v>
      </c>
      <c r="B36" t="s">
        <v>572</v>
      </c>
      <c r="C36" t="s">
        <v>139</v>
      </c>
    </row>
    <row r="37" spans="1:3" x14ac:dyDescent="0.25">
      <c r="A37" t="s">
        <v>574</v>
      </c>
      <c r="B37" t="s">
        <v>575</v>
      </c>
      <c r="C37" t="s">
        <v>37</v>
      </c>
    </row>
    <row r="38" spans="1:3" x14ac:dyDescent="0.25">
      <c r="A38" t="s">
        <v>576</v>
      </c>
      <c r="B38" t="s">
        <v>577</v>
      </c>
      <c r="C38" t="s">
        <v>146</v>
      </c>
    </row>
    <row r="39" spans="1:3" x14ac:dyDescent="0.25">
      <c r="A39" t="s">
        <v>578</v>
      </c>
      <c r="B39" t="s">
        <v>579</v>
      </c>
      <c r="C39" t="s">
        <v>28</v>
      </c>
    </row>
    <row r="40" spans="1:3" x14ac:dyDescent="0.25">
      <c r="A40" t="s">
        <v>580</v>
      </c>
      <c r="B40" t="s">
        <v>581</v>
      </c>
      <c r="C40" t="s">
        <v>28</v>
      </c>
    </row>
    <row r="41" spans="1:3" x14ac:dyDescent="0.25">
      <c r="A41" t="s">
        <v>582</v>
      </c>
      <c r="B41" t="s">
        <v>583</v>
      </c>
      <c r="C41" t="s">
        <v>216</v>
      </c>
    </row>
    <row r="42" spans="1:3" x14ac:dyDescent="0.25">
      <c r="A42" t="s">
        <v>584</v>
      </c>
      <c r="B42" t="s">
        <v>585</v>
      </c>
      <c r="C42" t="s">
        <v>216</v>
      </c>
    </row>
    <row r="43" spans="1:3" x14ac:dyDescent="0.25">
      <c r="A43" t="s">
        <v>586</v>
      </c>
      <c r="B43" t="s">
        <v>587</v>
      </c>
      <c r="C43" t="s">
        <v>28</v>
      </c>
    </row>
    <row r="44" spans="1:3" x14ac:dyDescent="0.25">
      <c r="A44" t="s">
        <v>588</v>
      </c>
      <c r="B44" t="s">
        <v>589</v>
      </c>
      <c r="C44" t="s">
        <v>28</v>
      </c>
    </row>
    <row r="45" spans="1:3" x14ac:dyDescent="0.25">
      <c r="A45" t="s">
        <v>590</v>
      </c>
      <c r="B45" t="s">
        <v>591</v>
      </c>
    </row>
    <row r="46" spans="1:3" x14ac:dyDescent="0.25">
      <c r="A46" t="s">
        <v>592</v>
      </c>
      <c r="B46" t="s">
        <v>593</v>
      </c>
      <c r="C46" t="s">
        <v>106</v>
      </c>
    </row>
    <row r="47" spans="1:3" x14ac:dyDescent="0.25">
      <c r="A47" t="s">
        <v>594</v>
      </c>
      <c r="B47" t="s">
        <v>595</v>
      </c>
    </row>
    <row r="48" spans="1:3" x14ac:dyDescent="0.25">
      <c r="A48" t="s">
        <v>596</v>
      </c>
      <c r="B48" t="s">
        <v>597</v>
      </c>
      <c r="C48" t="s">
        <v>106</v>
      </c>
    </row>
    <row r="49" spans="1:3" x14ac:dyDescent="0.25">
      <c r="A49" t="s">
        <v>598</v>
      </c>
      <c r="B49" t="s">
        <v>599</v>
      </c>
    </row>
    <row r="50" spans="1:3" x14ac:dyDescent="0.25">
      <c r="A50" t="s">
        <v>600</v>
      </c>
      <c r="B50" t="s">
        <v>601</v>
      </c>
      <c r="C50" t="s">
        <v>13</v>
      </c>
    </row>
    <row r="51" spans="1:3" x14ac:dyDescent="0.25">
      <c r="A51" t="s">
        <v>602</v>
      </c>
      <c r="B51" t="s">
        <v>603</v>
      </c>
      <c r="C51" t="s">
        <v>279</v>
      </c>
    </row>
    <row r="52" spans="1:3" x14ac:dyDescent="0.25">
      <c r="A52" t="s">
        <v>604</v>
      </c>
      <c r="B52" t="s">
        <v>605</v>
      </c>
      <c r="C52" t="s">
        <v>279</v>
      </c>
    </row>
    <row r="53" spans="1:3" x14ac:dyDescent="0.25">
      <c r="A53" t="s">
        <v>606</v>
      </c>
      <c r="B53" t="s">
        <v>607</v>
      </c>
      <c r="C53" t="s">
        <v>279</v>
      </c>
    </row>
    <row r="54" spans="1:3" x14ac:dyDescent="0.25">
      <c r="A54" t="s">
        <v>608</v>
      </c>
      <c r="B54" t="s">
        <v>609</v>
      </c>
      <c r="C54" t="s">
        <v>106</v>
      </c>
    </row>
    <row r="55" spans="1:3" x14ac:dyDescent="0.25">
      <c r="A55" t="s">
        <v>610</v>
      </c>
      <c r="B55" t="s">
        <v>611</v>
      </c>
      <c r="C55" t="s">
        <v>31</v>
      </c>
    </row>
    <row r="56" spans="1:3" x14ac:dyDescent="0.25">
      <c r="A56" t="s">
        <v>612</v>
      </c>
      <c r="B56" t="s">
        <v>613</v>
      </c>
      <c r="C56" t="s">
        <v>31</v>
      </c>
    </row>
    <row r="57" spans="1:3" x14ac:dyDescent="0.25">
      <c r="A57" t="s">
        <v>614</v>
      </c>
      <c r="B57" t="s">
        <v>615</v>
      </c>
      <c r="C57" t="s">
        <v>312</v>
      </c>
    </row>
    <row r="58" spans="1:3" x14ac:dyDescent="0.25">
      <c r="A58" t="s">
        <v>616</v>
      </c>
      <c r="B58" t="s">
        <v>617</v>
      </c>
      <c r="C58" t="s">
        <v>312</v>
      </c>
    </row>
    <row r="59" spans="1:3" x14ac:dyDescent="0.25">
      <c r="A59" t="s">
        <v>618</v>
      </c>
      <c r="B59" t="s">
        <v>619</v>
      </c>
      <c r="C59" t="s">
        <v>28</v>
      </c>
    </row>
    <row r="60" spans="1:3" x14ac:dyDescent="0.25">
      <c r="A60" t="s">
        <v>620</v>
      </c>
      <c r="B60" t="s">
        <v>619</v>
      </c>
      <c r="C60" t="s">
        <v>28</v>
      </c>
    </row>
    <row r="61" spans="1:3" x14ac:dyDescent="0.25">
      <c r="A61" t="s">
        <v>621</v>
      </c>
      <c r="B61" t="s">
        <v>622</v>
      </c>
    </row>
    <row r="62" spans="1:3" x14ac:dyDescent="0.25">
      <c r="A62" t="s">
        <v>623</v>
      </c>
      <c r="B62" t="s">
        <v>624</v>
      </c>
      <c r="C62" t="s">
        <v>106</v>
      </c>
    </row>
    <row r="63" spans="1:3" x14ac:dyDescent="0.25">
      <c r="A63" t="s">
        <v>625</v>
      </c>
      <c r="B63" t="s">
        <v>626</v>
      </c>
      <c r="C63" t="s">
        <v>372</v>
      </c>
    </row>
    <row r="64" spans="1:3" x14ac:dyDescent="0.25">
      <c r="A64" t="s">
        <v>627</v>
      </c>
      <c r="B64" t="s">
        <v>628</v>
      </c>
      <c r="C64" t="s">
        <v>372</v>
      </c>
    </row>
    <row r="65" spans="1:3" x14ac:dyDescent="0.25">
      <c r="A65" t="s">
        <v>629</v>
      </c>
      <c r="B65" t="s">
        <v>630</v>
      </c>
      <c r="C65" t="s">
        <v>372</v>
      </c>
    </row>
    <row r="66" spans="1:3" x14ac:dyDescent="0.25">
      <c r="A66" t="s">
        <v>631</v>
      </c>
      <c r="B66" t="s">
        <v>632</v>
      </c>
    </row>
    <row r="67" spans="1:3" x14ac:dyDescent="0.25">
      <c r="A67" t="s">
        <v>633</v>
      </c>
      <c r="B67" t="s">
        <v>634</v>
      </c>
      <c r="C67" t="s">
        <v>372</v>
      </c>
    </row>
    <row r="68" spans="1:3" x14ac:dyDescent="0.25">
      <c r="A68" t="s">
        <v>635</v>
      </c>
      <c r="B68" t="s">
        <v>636</v>
      </c>
      <c r="C68" t="s">
        <v>28</v>
      </c>
    </row>
    <row r="69" spans="1:3" x14ac:dyDescent="0.25">
      <c r="A69" t="s">
        <v>637</v>
      </c>
      <c r="B69" t="s">
        <v>638</v>
      </c>
      <c r="C69" t="s">
        <v>372</v>
      </c>
    </row>
    <row r="70" spans="1:3" x14ac:dyDescent="0.25">
      <c r="A70" t="s">
        <v>639</v>
      </c>
      <c r="B70" t="s">
        <v>640</v>
      </c>
    </row>
    <row r="71" spans="1:3" x14ac:dyDescent="0.25">
      <c r="A71" t="s">
        <v>641</v>
      </c>
      <c r="B71" t="s">
        <v>642</v>
      </c>
      <c r="C71" t="s">
        <v>106</v>
      </c>
    </row>
    <row r="72" spans="1:3" x14ac:dyDescent="0.25">
      <c r="A72" t="s">
        <v>643</v>
      </c>
      <c r="B72" t="s">
        <v>644</v>
      </c>
      <c r="C72" t="s">
        <v>28</v>
      </c>
    </row>
    <row r="73" spans="1:3" x14ac:dyDescent="0.25">
      <c r="A73" t="s">
        <v>645</v>
      </c>
      <c r="B73" t="s">
        <v>646</v>
      </c>
    </row>
    <row r="74" spans="1:3" x14ac:dyDescent="0.25">
      <c r="A74" t="s">
        <v>647</v>
      </c>
      <c r="B74" t="s">
        <v>648</v>
      </c>
      <c r="C74" t="s">
        <v>393</v>
      </c>
    </row>
    <row r="75" spans="1:3" x14ac:dyDescent="0.25">
      <c r="A75" t="s">
        <v>649</v>
      </c>
      <c r="B75" t="s">
        <v>650</v>
      </c>
      <c r="C75" t="s">
        <v>312</v>
      </c>
    </row>
    <row r="76" spans="1:3" x14ac:dyDescent="0.25">
      <c r="A76" t="s">
        <v>651</v>
      </c>
      <c r="B76" t="s">
        <v>652</v>
      </c>
    </row>
    <row r="77" spans="1:3" x14ac:dyDescent="0.25">
      <c r="A77" t="s">
        <v>653</v>
      </c>
      <c r="B77" t="s">
        <v>654</v>
      </c>
    </row>
    <row r="78" spans="1:3" x14ac:dyDescent="0.25">
      <c r="A78" t="s">
        <v>655</v>
      </c>
      <c r="B78" t="s">
        <v>656</v>
      </c>
      <c r="C78" t="s">
        <v>28</v>
      </c>
    </row>
    <row r="79" spans="1:3" x14ac:dyDescent="0.25">
      <c r="A79" t="s">
        <v>657</v>
      </c>
      <c r="B79" t="s">
        <v>658</v>
      </c>
      <c r="C79" t="s">
        <v>431</v>
      </c>
    </row>
    <row r="80" spans="1:3" x14ac:dyDescent="0.25">
      <c r="A80" t="s">
        <v>659</v>
      </c>
      <c r="B80" t="s">
        <v>660</v>
      </c>
    </row>
    <row r="81" spans="1:3" x14ac:dyDescent="0.25">
      <c r="A81" t="s">
        <v>661</v>
      </c>
      <c r="B81" t="s">
        <v>662</v>
      </c>
    </row>
    <row r="82" spans="1:3" x14ac:dyDescent="0.25">
      <c r="A82" t="s">
        <v>663</v>
      </c>
      <c r="B82" t="s">
        <v>664</v>
      </c>
      <c r="C82" t="s">
        <v>393</v>
      </c>
    </row>
    <row r="83" spans="1:3" x14ac:dyDescent="0.25">
      <c r="A83" t="s">
        <v>665</v>
      </c>
      <c r="B83" t="s">
        <v>666</v>
      </c>
    </row>
    <row r="84" spans="1:3" x14ac:dyDescent="0.25">
      <c r="A84" t="s">
        <v>667</v>
      </c>
      <c r="B84" t="s">
        <v>668</v>
      </c>
      <c r="C84" t="s">
        <v>106</v>
      </c>
    </row>
    <row r="85" spans="1:3" x14ac:dyDescent="0.25">
      <c r="A85" t="s">
        <v>669</v>
      </c>
      <c r="B85" t="s">
        <v>670</v>
      </c>
    </row>
    <row r="86" spans="1:3" x14ac:dyDescent="0.25">
      <c r="A86" t="s">
        <v>671</v>
      </c>
      <c r="B86" t="s">
        <v>672</v>
      </c>
    </row>
    <row r="87" spans="1:3" x14ac:dyDescent="0.25">
      <c r="A87" t="s">
        <v>673</v>
      </c>
      <c r="B87" t="s">
        <v>674</v>
      </c>
      <c r="C87" t="s">
        <v>470</v>
      </c>
    </row>
    <row r="88" spans="1:3" x14ac:dyDescent="0.25">
      <c r="A88" t="s">
        <v>675</v>
      </c>
      <c r="B88" t="s">
        <v>676</v>
      </c>
      <c r="C88" t="s">
        <v>31</v>
      </c>
    </row>
    <row r="89" spans="1:3" x14ac:dyDescent="0.25">
      <c r="A89" t="s">
        <v>677</v>
      </c>
      <c r="B89" t="s">
        <v>678</v>
      </c>
      <c r="C89" t="s">
        <v>28</v>
      </c>
    </row>
    <row r="90" spans="1:3" x14ac:dyDescent="0.25">
      <c r="A90" t="s">
        <v>679</v>
      </c>
      <c r="B90" t="s">
        <v>680</v>
      </c>
      <c r="C90" t="s">
        <v>37</v>
      </c>
    </row>
    <row r="91" spans="1:3" x14ac:dyDescent="0.25">
      <c r="A91" t="s">
        <v>681</v>
      </c>
      <c r="B91" t="s">
        <v>682</v>
      </c>
      <c r="C91" t="s">
        <v>42</v>
      </c>
    </row>
    <row r="92" spans="1:3" x14ac:dyDescent="0.25">
      <c r="A92" t="s">
        <v>683</v>
      </c>
      <c r="B92" t="s">
        <v>684</v>
      </c>
      <c r="C92" t="s">
        <v>31</v>
      </c>
    </row>
    <row r="93" spans="1:3" x14ac:dyDescent="0.25">
      <c r="A93" t="s">
        <v>685</v>
      </c>
      <c r="B93" t="s">
        <v>686</v>
      </c>
      <c r="C93" t="s">
        <v>312</v>
      </c>
    </row>
    <row r="94" spans="1:3" x14ac:dyDescent="0.25">
      <c r="A94" t="s">
        <v>687</v>
      </c>
      <c r="B94" t="s">
        <v>688</v>
      </c>
      <c r="C94" t="s">
        <v>37</v>
      </c>
    </row>
    <row r="95" spans="1:3" x14ac:dyDescent="0.25">
      <c r="A95" t="s">
        <v>689</v>
      </c>
      <c r="B95" t="s">
        <v>690</v>
      </c>
      <c r="C95" t="s">
        <v>42</v>
      </c>
    </row>
    <row r="96" spans="1:3" x14ac:dyDescent="0.25">
      <c r="A96" t="s">
        <v>691</v>
      </c>
      <c r="B96" t="s">
        <v>692</v>
      </c>
      <c r="C96" t="s">
        <v>31</v>
      </c>
    </row>
    <row r="97" spans="1:3" x14ac:dyDescent="0.25">
      <c r="A97" t="s">
        <v>693</v>
      </c>
      <c r="B97" t="s">
        <v>694</v>
      </c>
      <c r="C97" t="s">
        <v>31</v>
      </c>
    </row>
  </sheetData>
  <pageMargins left="0.75" right="0.75" top="1" bottom="1" header="0.5" footer="0.5"/>
  <pageSetup orientation="portrai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980BF2-BCC1-4CE3-87A9-B919447A6D2A}">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0</v>
      </c>
    </row>
    <row r="2" spans="1:15" ht="20.100000000000001" customHeight="1" x14ac:dyDescent="0.3">
      <c r="A2" s="4" t="s">
        <v>1</v>
      </c>
    </row>
    <row r="3" spans="1:15" ht="20.100000000000001" customHeight="1" x14ac:dyDescent="0.25">
      <c r="A3" s="2" t="s">
        <v>2</v>
      </c>
    </row>
    <row r="4" spans="1:15" ht="20.100000000000001" customHeight="1" x14ac:dyDescent="0.25"/>
    <row r="5" spans="1:15" ht="20.100000000000001" customHeight="1" x14ac:dyDescent="0.25"/>
    <row r="6" spans="1:15" ht="20.100000000000001" customHeight="1" x14ac:dyDescent="0.25">
      <c r="C6" s="43" t="s">
        <v>3</v>
      </c>
      <c r="D6" s="44"/>
      <c r="E6" s="44"/>
      <c r="G6" s="13"/>
      <c r="H6" s="49" t="s">
        <v>9</v>
      </c>
      <c r="I6" s="50"/>
      <c r="J6" s="50"/>
      <c r="M6" s="43" t="s">
        <v>10</v>
      </c>
      <c r="N6" s="44"/>
      <c r="O6" s="44"/>
    </row>
    <row r="7" spans="1:15" ht="24.95" customHeight="1" x14ac:dyDescent="0.25">
      <c r="C7" s="45" t="s">
        <v>4</v>
      </c>
      <c r="D7" s="45" t="s">
        <v>5</v>
      </c>
      <c r="E7" s="45" t="s">
        <v>6</v>
      </c>
      <c r="G7" s="16"/>
      <c r="H7" s="51" t="s">
        <v>4</v>
      </c>
      <c r="I7" s="51" t="s">
        <v>5</v>
      </c>
      <c r="J7" s="51" t="s">
        <v>6</v>
      </c>
      <c r="M7" s="45" t="s">
        <v>4</v>
      </c>
      <c r="N7" s="45" t="s">
        <v>5</v>
      </c>
      <c r="O7" s="45" t="s">
        <v>6</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35.139596423563844</v>
      </c>
      <c r="D10" s="10">
        <v>29.550610709970492</v>
      </c>
      <c r="E10" s="10">
        <v>35.309792866465656</v>
      </c>
      <c r="G10" s="21">
        <v>40724</v>
      </c>
      <c r="H10" s="22">
        <v>40.045650252537961</v>
      </c>
      <c r="I10" s="22">
        <v>31.937577392499794</v>
      </c>
      <c r="J10" s="23">
        <v>28.016772354962235</v>
      </c>
      <c r="L10" s="9">
        <v>40724</v>
      </c>
      <c r="M10" s="10">
        <v>49.0800645830058</v>
      </c>
      <c r="N10" s="10">
        <v>21.387801730603549</v>
      </c>
      <c r="O10" s="10">
        <v>29.532133686390647</v>
      </c>
    </row>
    <row r="11" spans="1:15" ht="20.100000000000001" customHeight="1" x14ac:dyDescent="0.25">
      <c r="B11" s="9">
        <v>40908</v>
      </c>
      <c r="C11" s="10">
        <v>34.227583468733648</v>
      </c>
      <c r="D11" s="10">
        <v>29.627338062026052</v>
      </c>
      <c r="E11" s="10">
        <v>36.145078469240303</v>
      </c>
      <c r="G11" s="21">
        <v>40908</v>
      </c>
      <c r="H11" s="22">
        <v>40.273984391849609</v>
      </c>
      <c r="I11" s="22">
        <v>30.379053443190585</v>
      </c>
      <c r="J11" s="23">
        <v>29.346962164959812</v>
      </c>
      <c r="L11" s="9">
        <v>40908</v>
      </c>
      <c r="M11" s="10">
        <v>49.659523600011298</v>
      </c>
      <c r="N11" s="10">
        <v>20.637131360261481</v>
      </c>
      <c r="O11" s="10">
        <v>29.703345039727218</v>
      </c>
    </row>
    <row r="12" spans="1:15" ht="20.100000000000001" customHeight="1" x14ac:dyDescent="0.25">
      <c r="B12" s="9">
        <v>41090</v>
      </c>
      <c r="C12" s="10">
        <v>34.465978725991704</v>
      </c>
      <c r="D12" s="10">
        <v>29.338875953227422</v>
      </c>
      <c r="E12" s="10">
        <v>36.195145320780867</v>
      </c>
      <c r="G12" s="21">
        <v>41090</v>
      </c>
      <c r="H12" s="22">
        <v>38.489866434916244</v>
      </c>
      <c r="I12" s="22">
        <v>30.161886346348911</v>
      </c>
      <c r="J12" s="23">
        <v>31.348247218734844</v>
      </c>
      <c r="L12" s="9">
        <v>41090</v>
      </c>
      <c r="M12" s="10">
        <v>49.141925486528791</v>
      </c>
      <c r="N12" s="10">
        <v>20.213143138364799</v>
      </c>
      <c r="O12" s="10">
        <v>30.644931375106413</v>
      </c>
    </row>
    <row r="13" spans="1:15" ht="20.100000000000001" customHeight="1" x14ac:dyDescent="0.25">
      <c r="B13" s="9">
        <v>41274</v>
      </c>
      <c r="C13" s="10">
        <v>33.016324204410843</v>
      </c>
      <c r="D13" s="10">
        <v>29.305101067833885</v>
      </c>
      <c r="E13" s="10">
        <v>37.678574727755276</v>
      </c>
      <c r="G13" s="21">
        <v>41274</v>
      </c>
      <c r="H13" s="22">
        <v>36.669969415865502</v>
      </c>
      <c r="I13" s="22">
        <v>30.404362329244549</v>
      </c>
      <c r="J13" s="23">
        <v>32.925668254889949</v>
      </c>
      <c r="L13" s="9">
        <v>41274</v>
      </c>
      <c r="M13" s="10">
        <v>47.888314612632442</v>
      </c>
      <c r="N13" s="10">
        <v>20.754611740979009</v>
      </c>
      <c r="O13" s="10">
        <v>31.357073646388557</v>
      </c>
    </row>
    <row r="14" spans="1:15" ht="20.100000000000001" customHeight="1" x14ac:dyDescent="0.25">
      <c r="B14" s="9">
        <v>41455</v>
      </c>
      <c r="C14" s="10">
        <v>33.085466577144722</v>
      </c>
      <c r="D14" s="10">
        <v>28.080425329881926</v>
      </c>
      <c r="E14" s="10">
        <v>38.834108092973359</v>
      </c>
      <c r="G14" s="21">
        <v>41455</v>
      </c>
      <c r="H14" s="22">
        <v>34.965430211178166</v>
      </c>
      <c r="I14" s="22">
        <v>29.018573806319395</v>
      </c>
      <c r="J14" s="23">
        <v>36.015995982502453</v>
      </c>
      <c r="L14" s="9">
        <v>41455</v>
      </c>
      <c r="M14" s="10">
        <v>45.920321837036461</v>
      </c>
      <c r="N14" s="10">
        <v>20.790653984813947</v>
      </c>
      <c r="O14" s="10">
        <v>33.289024178149589</v>
      </c>
    </row>
    <row r="15" spans="1:15" ht="20.100000000000001" customHeight="1" x14ac:dyDescent="0.25">
      <c r="B15" s="9">
        <v>41639</v>
      </c>
      <c r="C15" s="10">
        <v>33.544164708196377</v>
      </c>
      <c r="D15" s="10">
        <v>27.921899269475073</v>
      </c>
      <c r="E15" s="10">
        <v>38.533936022328547</v>
      </c>
      <c r="G15" s="21">
        <v>41639</v>
      </c>
      <c r="H15" s="22">
        <v>33.958389829367718</v>
      </c>
      <c r="I15" s="22">
        <v>28.463916164481539</v>
      </c>
      <c r="J15" s="23">
        <v>37.577694006150743</v>
      </c>
      <c r="L15" s="9">
        <v>41639</v>
      </c>
      <c r="M15" s="10">
        <v>43.917416522900474</v>
      </c>
      <c r="N15" s="10">
        <v>21.309590012560427</v>
      </c>
      <c r="O15" s="10">
        <v>34.772993464539105</v>
      </c>
    </row>
    <row r="16" spans="1:15" ht="20.100000000000001" customHeight="1" x14ac:dyDescent="0.25">
      <c r="B16" s="9">
        <v>41820</v>
      </c>
      <c r="C16" s="10">
        <v>33.921014122973233</v>
      </c>
      <c r="D16" s="10">
        <v>28.036106282524958</v>
      </c>
      <c r="E16" s="10">
        <v>38.042879594501805</v>
      </c>
      <c r="G16" s="21">
        <v>41820</v>
      </c>
      <c r="H16" s="22">
        <v>34.354426931879843</v>
      </c>
      <c r="I16" s="22">
        <v>28.458617145814866</v>
      </c>
      <c r="J16" s="23">
        <v>37.186955922305295</v>
      </c>
      <c r="L16" s="9">
        <v>41820</v>
      </c>
      <c r="M16" s="10">
        <v>43.42515229401814</v>
      </c>
      <c r="N16" s="10">
        <v>21.007469797507959</v>
      </c>
      <c r="O16" s="10">
        <v>35.567377908473908</v>
      </c>
    </row>
    <row r="17" spans="2:15" ht="20.100000000000001" customHeight="1" x14ac:dyDescent="0.25">
      <c r="B17" s="9">
        <v>42004</v>
      </c>
      <c r="C17" s="10">
        <v>32.720492523780067</v>
      </c>
      <c r="D17" s="10">
        <v>27.474311923392186</v>
      </c>
      <c r="E17" s="10">
        <v>39.805195552827762</v>
      </c>
      <c r="G17" s="21">
        <v>42004</v>
      </c>
      <c r="H17" s="22">
        <v>32.928757165020158</v>
      </c>
      <c r="I17" s="22">
        <v>27.270626956009281</v>
      </c>
      <c r="J17" s="23">
        <v>39.800615878970561</v>
      </c>
      <c r="L17" s="9">
        <v>42004</v>
      </c>
      <c r="M17" s="10">
        <v>43.548676038312685</v>
      </c>
      <c r="N17" s="10">
        <v>20.816741957493512</v>
      </c>
      <c r="O17" s="10">
        <v>35.634582004193803</v>
      </c>
    </row>
    <row r="18" spans="2:15" ht="20.100000000000001" customHeight="1" x14ac:dyDescent="0.25">
      <c r="B18" s="9">
        <v>42185</v>
      </c>
      <c r="C18" s="10">
        <v>32.037513500396031</v>
      </c>
      <c r="D18" s="10">
        <v>27.508104810689833</v>
      </c>
      <c r="E18" s="10">
        <v>40.454381688914133</v>
      </c>
      <c r="G18" s="21">
        <v>42185</v>
      </c>
      <c r="H18" s="22">
        <v>32.087906526109457</v>
      </c>
      <c r="I18" s="22">
        <v>26.699481396064474</v>
      </c>
      <c r="J18" s="23">
        <v>41.212612077826073</v>
      </c>
      <c r="L18" s="9">
        <v>42185</v>
      </c>
      <c r="M18" s="10">
        <v>42.098632874392926</v>
      </c>
      <c r="N18" s="10">
        <v>20.488453639196205</v>
      </c>
      <c r="O18" s="10">
        <v>37.412913486410872</v>
      </c>
    </row>
    <row r="19" spans="2:15" ht="20.100000000000001" customHeight="1" x14ac:dyDescent="0.25">
      <c r="B19" s="9">
        <v>42369</v>
      </c>
      <c r="C19" s="10">
        <v>31.476346329557433</v>
      </c>
      <c r="D19" s="10">
        <v>27.118471036629927</v>
      </c>
      <c r="E19" s="10">
        <v>41.405182633812636</v>
      </c>
      <c r="G19" s="21">
        <v>42369</v>
      </c>
      <c r="H19" s="22">
        <v>31.231747063494662</v>
      </c>
      <c r="I19" s="22">
        <v>26.98207792195381</v>
      </c>
      <c r="J19" s="23">
        <v>41.786175014551532</v>
      </c>
      <c r="L19" s="9">
        <v>42369</v>
      </c>
      <c r="M19" s="10">
        <v>40.940549935993175</v>
      </c>
      <c r="N19" s="10">
        <v>20.559333611406828</v>
      </c>
      <c r="O19" s="10">
        <v>38.500116452599997</v>
      </c>
    </row>
    <row r="20" spans="2:15" ht="20.100000000000001" customHeight="1" x14ac:dyDescent="0.25">
      <c r="B20" s="9">
        <v>42551</v>
      </c>
      <c r="C20" s="10">
        <v>31.107947642173151</v>
      </c>
      <c r="D20" s="10">
        <v>27.453656836242143</v>
      </c>
      <c r="E20" s="10">
        <v>41.438395521584695</v>
      </c>
      <c r="G20" s="21">
        <v>42551</v>
      </c>
      <c r="H20" s="22">
        <v>30.863447564898713</v>
      </c>
      <c r="I20" s="22">
        <v>26.712130208113631</v>
      </c>
      <c r="J20" s="23">
        <v>42.424422226987659</v>
      </c>
      <c r="L20" s="9">
        <v>42551</v>
      </c>
      <c r="M20" s="10">
        <v>41.809238458124511</v>
      </c>
      <c r="N20" s="10">
        <v>20.20558648065682</v>
      </c>
      <c r="O20" s="10">
        <v>37.985175061218669</v>
      </c>
    </row>
    <row r="21" spans="2:15" ht="20.100000000000001" customHeight="1" x14ac:dyDescent="0.25">
      <c r="B21" s="9">
        <v>42735</v>
      </c>
      <c r="C21" s="10">
        <v>31.422301235935819</v>
      </c>
      <c r="D21" s="10">
        <v>26.779770125431376</v>
      </c>
      <c r="E21" s="10">
        <v>41.797928638632804</v>
      </c>
      <c r="G21" s="21">
        <v>42735</v>
      </c>
      <c r="H21" s="22">
        <v>30.086848684629931</v>
      </c>
      <c r="I21" s="22">
        <v>26.413512254182454</v>
      </c>
      <c r="J21" s="23">
        <v>43.499639061187601</v>
      </c>
      <c r="L21" s="9">
        <v>42735</v>
      </c>
      <c r="M21" s="10">
        <v>39.861369920235902</v>
      </c>
      <c r="N21" s="10">
        <v>20.622328242102732</v>
      </c>
      <c r="O21" s="10">
        <v>39.516301837661373</v>
      </c>
    </row>
    <row r="22" spans="2:15" ht="20.100000000000001" customHeight="1" x14ac:dyDescent="0.25">
      <c r="B22" s="9">
        <v>42916</v>
      </c>
      <c r="C22" s="10">
        <v>30.891796159491758</v>
      </c>
      <c r="D22" s="10">
        <v>26.937828372927317</v>
      </c>
      <c r="E22" s="10">
        <v>42.170375467580932</v>
      </c>
      <c r="G22" s="21">
        <v>42916</v>
      </c>
      <c r="H22" s="22">
        <v>29.325035463067024</v>
      </c>
      <c r="I22" s="22">
        <v>25.755707852158785</v>
      </c>
      <c r="J22" s="23">
        <v>44.91925668477419</v>
      </c>
      <c r="L22" s="9">
        <v>42916</v>
      </c>
      <c r="M22" s="10">
        <v>38.815363297097136</v>
      </c>
      <c r="N22" s="10">
        <v>20.647497161737359</v>
      </c>
      <c r="O22" s="10">
        <v>40.537139541165509</v>
      </c>
    </row>
    <row r="23" spans="2:15" ht="20.100000000000001" customHeight="1" x14ac:dyDescent="0.25">
      <c r="B23" s="9">
        <v>43100</v>
      </c>
      <c r="C23" s="10">
        <v>30.765161850619123</v>
      </c>
      <c r="D23" s="10">
        <v>25.837077738691811</v>
      </c>
      <c r="E23" s="10">
        <v>43.397760410689067</v>
      </c>
      <c r="G23" s="21">
        <v>43100</v>
      </c>
      <c r="H23" s="22">
        <v>28.185690296200551</v>
      </c>
      <c r="I23" s="22">
        <v>25.576757749130866</v>
      </c>
      <c r="J23" s="23">
        <v>46.237551954668589</v>
      </c>
      <c r="L23" s="9">
        <v>43100</v>
      </c>
      <c r="M23" s="10">
        <v>37.979973620763253</v>
      </c>
      <c r="N23" s="10">
        <v>20.648892181406222</v>
      </c>
      <c r="O23" s="10">
        <v>41.371134197830514</v>
      </c>
    </row>
    <row r="24" spans="2:15" ht="20.100000000000001" customHeight="1" x14ac:dyDescent="0.25">
      <c r="B24" s="9">
        <v>43281</v>
      </c>
      <c r="C24" s="10">
        <v>30.29702277481298</v>
      </c>
      <c r="D24" s="10">
        <v>25.564172606073711</v>
      </c>
      <c r="E24" s="10">
        <v>44.138804619113316</v>
      </c>
      <c r="G24" s="21">
        <v>43281</v>
      </c>
      <c r="H24" s="22">
        <v>27.676459926414431</v>
      </c>
      <c r="I24" s="22">
        <v>25.845950424053207</v>
      </c>
      <c r="J24" s="23">
        <v>46.477589649532348</v>
      </c>
      <c r="L24" s="9">
        <v>43281</v>
      </c>
      <c r="M24" s="10">
        <v>38.182984239925766</v>
      </c>
      <c r="N24" s="10">
        <v>20.541500390660282</v>
      </c>
      <c r="O24" s="10">
        <v>41.275515369413959</v>
      </c>
    </row>
    <row r="25" spans="2:15" ht="20.100000000000001" customHeight="1" x14ac:dyDescent="0.25">
      <c r="B25" s="9">
        <v>43465</v>
      </c>
      <c r="C25" s="10">
        <v>29.809958679225961</v>
      </c>
      <c r="D25" s="10">
        <v>24.9602069910833</v>
      </c>
      <c r="E25" s="10">
        <v>45.229834329690725</v>
      </c>
      <c r="G25" s="21">
        <v>43465</v>
      </c>
      <c r="H25" s="22">
        <v>27.867343124401934</v>
      </c>
      <c r="I25" s="22">
        <v>25.359059457463079</v>
      </c>
      <c r="J25" s="23">
        <v>46.773597418134983</v>
      </c>
      <c r="L25" s="9">
        <v>43465</v>
      </c>
      <c r="M25" s="10">
        <v>37.238213757241148</v>
      </c>
      <c r="N25" s="10">
        <v>20.591378678262835</v>
      </c>
      <c r="O25" s="10">
        <v>42.17040756449601</v>
      </c>
    </row>
    <row r="26" spans="2:15" ht="20.100000000000001" customHeight="1" x14ac:dyDescent="0.25">
      <c r="B26" s="9">
        <v>43646</v>
      </c>
      <c r="C26" s="10">
        <v>29.935161139720371</v>
      </c>
      <c r="D26" s="10">
        <v>24.28217834187064</v>
      </c>
      <c r="E26" s="10">
        <v>45.782660518408996</v>
      </c>
      <c r="G26" s="21">
        <v>43646</v>
      </c>
      <c r="H26" s="22">
        <v>27.512731887015885</v>
      </c>
      <c r="I26" s="22">
        <v>24.924634821284499</v>
      </c>
      <c r="J26" s="23">
        <v>47.562633291699612</v>
      </c>
      <c r="L26" s="9">
        <v>43646</v>
      </c>
      <c r="M26" s="10">
        <v>37.78998080912173</v>
      </c>
      <c r="N26" s="10">
        <v>20.361243555670278</v>
      </c>
      <c r="O26" s="10">
        <v>41.848775635207978</v>
      </c>
    </row>
    <row r="27" spans="2:15" ht="20.100000000000001" customHeight="1" x14ac:dyDescent="0.25">
      <c r="B27" s="9">
        <v>43830</v>
      </c>
      <c r="C27" s="10">
        <v>29.689553520218539</v>
      </c>
      <c r="D27" s="10">
        <v>23.239818734935685</v>
      </c>
      <c r="E27" s="10">
        <v>47.070627744845773</v>
      </c>
      <c r="G27" s="21">
        <v>43830</v>
      </c>
      <c r="H27" s="22">
        <v>26.902121380274053</v>
      </c>
      <c r="I27" s="22">
        <v>24.718868842978985</v>
      </c>
      <c r="J27" s="23">
        <v>48.379009776746955</v>
      </c>
      <c r="L27" s="9">
        <v>43830</v>
      </c>
      <c r="M27" s="10">
        <v>36.861027612701541</v>
      </c>
      <c r="N27" s="10">
        <v>20.435359030433027</v>
      </c>
      <c r="O27" s="10">
        <v>42.703613356865439</v>
      </c>
    </row>
    <row r="28" spans="2:15" ht="20.100000000000001" customHeight="1" x14ac:dyDescent="0.25">
      <c r="B28" s="9">
        <v>44012</v>
      </c>
      <c r="C28" s="10">
        <v>30.012037403406175</v>
      </c>
      <c r="D28" s="10">
        <v>23.182246233225928</v>
      </c>
      <c r="E28" s="10">
        <v>46.805716363367893</v>
      </c>
      <c r="G28" s="21">
        <v>44012</v>
      </c>
      <c r="H28" s="22">
        <v>26.799384917490091</v>
      </c>
      <c r="I28" s="22">
        <v>24.479698914649905</v>
      </c>
      <c r="J28" s="23">
        <v>48.720916167860004</v>
      </c>
      <c r="L28" s="9">
        <v>44012</v>
      </c>
      <c r="M28" s="10">
        <v>36.861027612701541</v>
      </c>
      <c r="N28" s="10">
        <v>20.435359030433027</v>
      </c>
      <c r="O28" s="10">
        <v>42.703613356865439</v>
      </c>
    </row>
    <row r="29" spans="2:15" ht="20.100000000000001" customHeight="1" x14ac:dyDescent="0.25">
      <c r="B29" s="9">
        <v>44196</v>
      </c>
      <c r="C29" s="10">
        <v>29.57485094618594</v>
      </c>
      <c r="D29" s="10">
        <v>23.340847209509327</v>
      </c>
      <c r="E29" s="10">
        <v>47.084301844304733</v>
      </c>
      <c r="G29" s="21">
        <v>44196</v>
      </c>
      <c r="H29" s="22">
        <v>25.956473393497891</v>
      </c>
      <c r="I29" s="22">
        <v>24.406727852227409</v>
      </c>
      <c r="J29" s="23">
        <v>49.6367987542747</v>
      </c>
      <c r="L29" s="9">
        <v>44196</v>
      </c>
      <c r="M29" s="10">
        <v>36.509507629229468</v>
      </c>
      <c r="N29" s="10">
        <v>21.513601076408744</v>
      </c>
      <c r="O29" s="10">
        <v>41.976891294361799</v>
      </c>
    </row>
    <row r="30" spans="2:15" ht="20.100000000000001" customHeight="1" x14ac:dyDescent="0.25">
      <c r="B30" s="9">
        <v>44377</v>
      </c>
      <c r="C30" s="10">
        <v>29.160549953018876</v>
      </c>
      <c r="D30" s="10">
        <v>23.153815406450548</v>
      </c>
      <c r="E30" s="10">
        <v>47.685634640530573</v>
      </c>
      <c r="G30" s="21">
        <v>44377</v>
      </c>
      <c r="H30" s="22">
        <v>25.529303096285872</v>
      </c>
      <c r="I30" s="22">
        <v>24.059984557995659</v>
      </c>
      <c r="J30" s="23">
        <v>50.410712345718466</v>
      </c>
      <c r="L30" s="9">
        <v>44377</v>
      </c>
      <c r="M30" s="10">
        <v>35.706948677409784</v>
      </c>
      <c r="N30" s="10">
        <v>21.68716692794872</v>
      </c>
      <c r="O30" s="10">
        <v>42.605884394641492</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23</v>
      </c>
      <c r="D32" s="11">
        <v>12</v>
      </c>
      <c r="E32" s="11">
        <v>23</v>
      </c>
      <c r="G32" s="24" t="s">
        <v>8</v>
      </c>
      <c r="H32" s="25">
        <v>23</v>
      </c>
      <c r="I32" s="25">
        <v>12</v>
      </c>
      <c r="J32" s="26">
        <v>23</v>
      </c>
      <c r="L32" t="s">
        <v>8</v>
      </c>
      <c r="M32" s="11">
        <v>23</v>
      </c>
      <c r="N32" s="11">
        <v>12</v>
      </c>
      <c r="O32" s="11">
        <v>23</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1E94FD-3B51-49B4-AC93-134D98B03B74}">
  <dimension ref="A1:O18"/>
  <sheetViews>
    <sheetView tabSelected="1"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11</v>
      </c>
    </row>
    <row r="2" spans="1:15" ht="20.100000000000001" customHeight="1" x14ac:dyDescent="0.3">
      <c r="A2" s="27"/>
    </row>
    <row r="3" spans="1:15" ht="20.100000000000001" customHeight="1" x14ac:dyDescent="0.25">
      <c r="A3" s="2" t="s">
        <v>12</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14</v>
      </c>
      <c r="D7" s="45" t="s">
        <v>15</v>
      </c>
      <c r="E7" s="45" t="s">
        <v>16</v>
      </c>
      <c r="G7" s="16"/>
      <c r="H7" s="51" t="s">
        <v>14</v>
      </c>
      <c r="I7" s="51" t="s">
        <v>15</v>
      </c>
      <c r="J7" s="51" t="s">
        <v>16</v>
      </c>
      <c r="M7" s="45" t="s">
        <v>14</v>
      </c>
      <c r="N7" s="45" t="s">
        <v>15</v>
      </c>
      <c r="O7" s="45" t="s">
        <v>16</v>
      </c>
    </row>
    <row r="8" spans="1:15" ht="24.95" customHeight="1" x14ac:dyDescent="0.25">
      <c r="C8" s="46"/>
      <c r="D8" s="46"/>
      <c r="E8" s="46"/>
      <c r="G8" s="16"/>
      <c r="H8" s="52"/>
      <c r="I8" s="52"/>
      <c r="J8" s="52"/>
      <c r="M8" s="46"/>
      <c r="N8" s="46"/>
      <c r="O8" s="46"/>
    </row>
    <row r="9" spans="1:15" ht="20.100000000000001" customHeight="1" x14ac:dyDescent="0.25">
      <c r="C9" s="47" t="s">
        <v>7</v>
      </c>
      <c r="D9" s="44"/>
      <c r="E9" s="44"/>
      <c r="G9" s="16"/>
      <c r="H9" s="56" t="s">
        <v>7</v>
      </c>
      <c r="I9" s="50"/>
      <c r="J9" s="50"/>
      <c r="M9" s="47" t="s">
        <v>7</v>
      </c>
      <c r="N9" s="44"/>
      <c r="O9" s="44"/>
    </row>
    <row r="10" spans="1:15" ht="20.100000000000001" customHeight="1" x14ac:dyDescent="0.25">
      <c r="B10" t="s">
        <v>17</v>
      </c>
      <c r="C10" s="10">
        <v>13.158613396807274</v>
      </c>
      <c r="D10" s="10">
        <v>14.815816386848773</v>
      </c>
      <c r="E10" s="10">
        <v>17.266488675638211</v>
      </c>
      <c r="G10" s="16" t="s">
        <v>17</v>
      </c>
      <c r="H10" s="28">
        <v>12.877361832471854</v>
      </c>
      <c r="I10" s="28">
        <v>14.550807696744805</v>
      </c>
      <c r="J10" s="29">
        <v>17.029054547722104</v>
      </c>
      <c r="L10" t="s">
        <v>17</v>
      </c>
      <c r="M10" s="10">
        <v>16.179986354302194</v>
      </c>
      <c r="N10" s="10">
        <v>17.032128469495685</v>
      </c>
      <c r="O10" s="10">
        <v>19.16629364772135</v>
      </c>
    </row>
    <row r="11" spans="1:15" ht="20.100000000000001" customHeight="1" x14ac:dyDescent="0.25">
      <c r="B11" t="s">
        <v>18</v>
      </c>
      <c r="C11" s="10">
        <v>28.325683360188318</v>
      </c>
      <c r="D11" s="10">
        <v>28.325683360188318</v>
      </c>
      <c r="E11" s="10">
        <v>32.923920847662117</v>
      </c>
      <c r="G11" s="16" t="s">
        <v>18</v>
      </c>
      <c r="H11" s="22">
        <v>17.319496893918839</v>
      </c>
      <c r="I11" s="22">
        <v>20.181685477286468</v>
      </c>
      <c r="J11" s="23">
        <v>22.4394880545894</v>
      </c>
      <c r="L11" t="s">
        <v>18</v>
      </c>
      <c r="M11" s="10">
        <v>46.065864260561369</v>
      </c>
      <c r="N11" s="10">
        <v>46.065864260561369</v>
      </c>
      <c r="O11" s="10">
        <v>46.065864260561369</v>
      </c>
    </row>
    <row r="12" spans="1:15" ht="20.100000000000001" customHeight="1" x14ac:dyDescent="0.25">
      <c r="B12" t="s">
        <v>19</v>
      </c>
      <c r="C12" s="10">
        <v>15.811758343429878</v>
      </c>
      <c r="D12" s="10">
        <v>17.417183844690488</v>
      </c>
      <c r="E12" s="10">
        <v>19.818030426662482</v>
      </c>
      <c r="G12" s="16" t="s">
        <v>19</v>
      </c>
      <c r="H12" s="22">
        <v>15.089593994247904</v>
      </c>
      <c r="I12" s="22">
        <v>17.601169640725221</v>
      </c>
      <c r="J12" s="23">
        <v>19.997477228037564</v>
      </c>
      <c r="L12" t="s">
        <v>19</v>
      </c>
      <c r="M12" s="10">
        <v>20.496869943264805</v>
      </c>
      <c r="N12" s="10">
        <v>21.260044498700026</v>
      </c>
      <c r="O12" s="10">
        <v>22.680391150329115</v>
      </c>
    </row>
    <row r="13" spans="1:15" ht="20.100000000000001" customHeight="1" x14ac:dyDescent="0.25">
      <c r="B13" t="s">
        <v>20</v>
      </c>
      <c r="C13" s="10">
        <v>13.377805967415412</v>
      </c>
      <c r="D13" s="10">
        <v>15.239259959295071</v>
      </c>
      <c r="E13" s="10">
        <v>17.721170074040245</v>
      </c>
      <c r="G13" s="16" t="s">
        <v>20</v>
      </c>
      <c r="H13" s="22">
        <v>13.230842777091075</v>
      </c>
      <c r="I13" s="22">
        <v>15.069384972531042</v>
      </c>
      <c r="J13" s="23">
        <v>17.019014163940248</v>
      </c>
      <c r="L13" t="s">
        <v>20</v>
      </c>
      <c r="M13" s="10">
        <v>16.527248397118356</v>
      </c>
      <c r="N13" s="10">
        <v>16.796764081426829</v>
      </c>
      <c r="O13" s="10">
        <v>18.5477223597935</v>
      </c>
    </row>
    <row r="14" spans="1:15" ht="20.100000000000001" customHeight="1" x14ac:dyDescent="0.25">
      <c r="B14" t="s">
        <v>21</v>
      </c>
      <c r="C14" s="10">
        <v>12.128035931131128</v>
      </c>
      <c r="D14" s="10">
        <v>13.510458873397797</v>
      </c>
      <c r="E14" s="10">
        <v>15.773097439022813</v>
      </c>
      <c r="G14" s="16" t="s">
        <v>21</v>
      </c>
      <c r="H14" s="22">
        <v>12.113522730523078</v>
      </c>
      <c r="I14" s="22">
        <v>13.797902972722772</v>
      </c>
      <c r="J14" s="23">
        <v>16.239728957703406</v>
      </c>
      <c r="L14" t="s">
        <v>21</v>
      </c>
      <c r="M14" s="10">
        <v>13.285096139457915</v>
      </c>
      <c r="N14" s="10">
        <v>14.341422699296606</v>
      </c>
      <c r="O14" s="10">
        <v>16.575180722781393</v>
      </c>
    </row>
    <row r="15" spans="1:15" ht="20.100000000000001" customHeight="1" x14ac:dyDescent="0.25">
      <c r="B15" t="s">
        <v>22</v>
      </c>
      <c r="C15" s="10">
        <v>8.9672600204906328</v>
      </c>
      <c r="D15" s="10">
        <v>10.45185767225747</v>
      </c>
      <c r="E15" s="10">
        <v>12.688057264225861</v>
      </c>
      <c r="G15" s="16" t="s">
        <v>22</v>
      </c>
      <c r="H15" s="22">
        <v>10.799749338027327</v>
      </c>
      <c r="I15" s="22">
        <v>12.654405524067727</v>
      </c>
      <c r="J15" s="23">
        <v>14.155604533467889</v>
      </c>
      <c r="L15" t="s">
        <v>22</v>
      </c>
      <c r="M15" s="10">
        <v>11.403814212415366</v>
      </c>
      <c r="N15" s="10">
        <v>11.41651132431738</v>
      </c>
      <c r="O15" s="10">
        <v>13.046174876676611</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105</v>
      </c>
      <c r="D17" s="11">
        <v>105</v>
      </c>
      <c r="E17" s="11">
        <v>105</v>
      </c>
      <c r="G17" s="24" t="s">
        <v>8</v>
      </c>
      <c r="H17" s="25">
        <v>29</v>
      </c>
      <c r="I17" s="25">
        <v>29</v>
      </c>
      <c r="J17" s="26">
        <v>29</v>
      </c>
      <c r="L17" t="s">
        <v>8</v>
      </c>
      <c r="M17" s="11">
        <v>54</v>
      </c>
      <c r="N17" s="11">
        <v>54</v>
      </c>
      <c r="O17" s="11">
        <v>54</v>
      </c>
    </row>
    <row r="18" spans="2: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812E94-CC7E-4B85-9D7E-9E80D200EA97}">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25</v>
      </c>
    </row>
    <row r="2" spans="1:15" ht="20.100000000000001" customHeight="1" x14ac:dyDescent="0.3">
      <c r="A2" s="27"/>
    </row>
    <row r="3" spans="1:15" ht="20.100000000000001" customHeight="1" x14ac:dyDescent="0.25">
      <c r="A3" s="2" t="s">
        <v>26</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14</v>
      </c>
      <c r="D7" s="45" t="s">
        <v>15</v>
      </c>
      <c r="E7" s="45" t="s">
        <v>16</v>
      </c>
      <c r="G7" s="16"/>
      <c r="H7" s="51" t="s">
        <v>14</v>
      </c>
      <c r="I7" s="51" t="s">
        <v>15</v>
      </c>
      <c r="J7" s="51" t="s">
        <v>16</v>
      </c>
      <c r="M7" s="45" t="s">
        <v>14</v>
      </c>
      <c r="N7" s="45" t="s">
        <v>15</v>
      </c>
      <c r="O7" s="45" t="s">
        <v>16</v>
      </c>
    </row>
    <row r="8" spans="1:15" ht="24.95" customHeight="1" x14ac:dyDescent="0.25">
      <c r="C8" s="46"/>
      <c r="D8" s="46"/>
      <c r="E8" s="46"/>
      <c r="G8" s="16"/>
      <c r="H8" s="52"/>
      <c r="I8" s="52"/>
      <c r="J8" s="52"/>
      <c r="M8" s="46"/>
      <c r="N8" s="46"/>
      <c r="O8" s="46"/>
    </row>
    <row r="9" spans="1:15" ht="20.100000000000001" customHeight="1" x14ac:dyDescent="0.25">
      <c r="C9" s="47" t="s">
        <v>7</v>
      </c>
      <c r="D9" s="44"/>
      <c r="E9" s="44"/>
      <c r="G9" s="16"/>
      <c r="H9" s="56" t="s">
        <v>7</v>
      </c>
      <c r="I9" s="50"/>
      <c r="J9" s="50"/>
      <c r="M9" s="47" t="s">
        <v>7</v>
      </c>
      <c r="N9" s="44"/>
      <c r="O9" s="44"/>
    </row>
    <row r="10" spans="1:15" ht="20.100000000000001" customHeight="1" x14ac:dyDescent="0.25">
      <c r="B10" t="s">
        <v>17</v>
      </c>
      <c r="C10" s="10">
        <v>12.958994329517559</v>
      </c>
      <c r="D10" s="10">
        <v>14.547673677138739</v>
      </c>
      <c r="E10" s="10">
        <v>16.853654790705697</v>
      </c>
      <c r="G10" s="16" t="s">
        <v>17</v>
      </c>
      <c r="H10" s="28">
        <v>12.640326852188737</v>
      </c>
      <c r="I10" s="28">
        <v>14.280633962693484</v>
      </c>
      <c r="J10" s="29">
        <v>16.59440618737602</v>
      </c>
      <c r="L10" t="s">
        <v>17</v>
      </c>
      <c r="M10" s="10">
        <v>16.280364645943116</v>
      </c>
      <c r="N10" s="10">
        <v>17.127431663648846</v>
      </c>
      <c r="O10" s="10">
        <v>19.275841307917691</v>
      </c>
    </row>
    <row r="11" spans="1:15" ht="20.100000000000001" customHeight="1" x14ac:dyDescent="0.25">
      <c r="B11" t="s">
        <v>18</v>
      </c>
      <c r="C11" s="10">
        <v>29.324659565303161</v>
      </c>
      <c r="D11" s="10">
        <v>29.324659565303161</v>
      </c>
      <c r="E11" s="10">
        <v>33.922897052639364</v>
      </c>
      <c r="G11" s="16" t="s">
        <v>18</v>
      </c>
      <c r="H11" s="22">
        <v>17.013900932665102</v>
      </c>
      <c r="I11" s="22">
        <v>21.532448920274941</v>
      </c>
      <c r="J11" s="23">
        <v>22.258531117123042</v>
      </c>
      <c r="L11" t="s">
        <v>18</v>
      </c>
      <c r="M11" s="10">
        <v>46.065864260561376</v>
      </c>
      <c r="N11" s="10">
        <v>46.065864260561376</v>
      </c>
      <c r="O11" s="10">
        <v>46.065864260561376</v>
      </c>
    </row>
    <row r="12" spans="1:15" ht="20.100000000000001" customHeight="1" x14ac:dyDescent="0.25">
      <c r="B12" t="s">
        <v>19</v>
      </c>
      <c r="C12" s="10">
        <v>15.639531169681064</v>
      </c>
      <c r="D12" s="10">
        <v>16.868488996880831</v>
      </c>
      <c r="E12" s="10">
        <v>19.069257838718414</v>
      </c>
      <c r="G12" s="16" t="s">
        <v>19</v>
      </c>
      <c r="H12" s="22">
        <v>14.998490625391939</v>
      </c>
      <c r="I12" s="22">
        <v>16.966575302192506</v>
      </c>
      <c r="J12" s="23">
        <v>19.267968454429411</v>
      </c>
      <c r="L12" t="s">
        <v>19</v>
      </c>
      <c r="M12" s="10">
        <v>21.018613885455313</v>
      </c>
      <c r="N12" s="10">
        <v>21.673689261587207</v>
      </c>
      <c r="O12" s="10">
        <v>23.184252113450064</v>
      </c>
    </row>
    <row r="13" spans="1:15" ht="20.100000000000001" customHeight="1" x14ac:dyDescent="0.25">
      <c r="B13" t="s">
        <v>20</v>
      </c>
      <c r="C13" s="10">
        <v>13.216753012105325</v>
      </c>
      <c r="D13" s="10">
        <v>14.917926536328865</v>
      </c>
      <c r="E13" s="10">
        <v>17.135364319085152</v>
      </c>
      <c r="G13" s="16" t="s">
        <v>20</v>
      </c>
      <c r="H13" s="22">
        <v>13.146273826248406</v>
      </c>
      <c r="I13" s="22">
        <v>14.629850753966696</v>
      </c>
      <c r="J13" s="23">
        <v>16.621753481126497</v>
      </c>
      <c r="L13" t="s">
        <v>20</v>
      </c>
      <c r="M13" s="10">
        <v>16.433461767415487</v>
      </c>
      <c r="N13" s="10">
        <v>16.904135658171136</v>
      </c>
      <c r="O13" s="10">
        <v>18.508686447281015</v>
      </c>
    </row>
    <row r="14" spans="1:15" ht="20.100000000000001" customHeight="1" x14ac:dyDescent="0.25">
      <c r="B14" t="s">
        <v>21</v>
      </c>
      <c r="C14" s="10">
        <v>11.855237467349957</v>
      </c>
      <c r="D14" s="10">
        <v>13.085099178761189</v>
      </c>
      <c r="E14" s="10">
        <v>15.258683057545278</v>
      </c>
      <c r="G14" s="16" t="s">
        <v>21</v>
      </c>
      <c r="H14" s="22">
        <v>11.712682442882603</v>
      </c>
      <c r="I14" s="22">
        <v>13.488093769602019</v>
      </c>
      <c r="J14" s="23">
        <v>15.610889272320463</v>
      </c>
      <c r="L14" t="s">
        <v>21</v>
      </c>
      <c r="M14" s="10">
        <v>13.200795764210939</v>
      </c>
      <c r="N14" s="10">
        <v>14.220708477496117</v>
      </c>
      <c r="O14" s="10">
        <v>15.983530707956955</v>
      </c>
    </row>
    <row r="15" spans="1:15" ht="20.100000000000001" customHeight="1" x14ac:dyDescent="0.25">
      <c r="B15" t="s">
        <v>22</v>
      </c>
      <c r="C15" s="10">
        <v>5.5190021924497419</v>
      </c>
      <c r="D15" s="10">
        <v>5.5190021924497419</v>
      </c>
      <c r="E15" s="10">
        <v>6.7209209905996907</v>
      </c>
      <c r="G15" s="16" t="s">
        <v>22</v>
      </c>
      <c r="H15" s="22">
        <v>9.8564066232676613</v>
      </c>
      <c r="I15" s="22">
        <v>9.8564066232676613</v>
      </c>
      <c r="J15" s="23">
        <v>11.068169634826303</v>
      </c>
      <c r="L15" t="s">
        <v>22</v>
      </c>
      <c r="M15" s="10">
        <v>7.365764784436168</v>
      </c>
      <c r="N15" s="10">
        <v>7.3781307194969505</v>
      </c>
      <c r="O15" s="10">
        <v>9.4375327258922717</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105</v>
      </c>
      <c r="D17" s="11">
        <v>105</v>
      </c>
      <c r="E17" s="11">
        <v>105</v>
      </c>
      <c r="G17" s="24" t="s">
        <v>8</v>
      </c>
      <c r="H17" s="25">
        <v>29</v>
      </c>
      <c r="I17" s="25">
        <v>29</v>
      </c>
      <c r="J17" s="26">
        <v>29</v>
      </c>
      <c r="L17" t="s">
        <v>8</v>
      </c>
      <c r="M17" s="11">
        <v>54</v>
      </c>
      <c r="N17" s="11">
        <v>54</v>
      </c>
      <c r="O17" s="11">
        <v>54</v>
      </c>
    </row>
    <row r="18" spans="2: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EEABD6-08BB-4B66-BA60-B7E47BA29EEB}">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27</v>
      </c>
    </row>
    <row r="2" spans="1:15" ht="20.100000000000001" customHeight="1" x14ac:dyDescent="0.3">
      <c r="A2" s="4" t="s">
        <v>28</v>
      </c>
    </row>
    <row r="3" spans="1:15" ht="20.100000000000001" customHeight="1" x14ac:dyDescent="0.25">
      <c r="A3" s="2" t="s">
        <v>2</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29</v>
      </c>
      <c r="D7" s="45" t="s">
        <v>15</v>
      </c>
      <c r="E7" s="45" t="s">
        <v>16</v>
      </c>
      <c r="G7" s="16"/>
      <c r="H7" s="51" t="s">
        <v>29</v>
      </c>
      <c r="I7" s="51" t="s">
        <v>15</v>
      </c>
      <c r="J7" s="51" t="s">
        <v>16</v>
      </c>
      <c r="M7" s="45" t="s">
        <v>29</v>
      </c>
      <c r="N7" s="45" t="s">
        <v>15</v>
      </c>
      <c r="O7" s="45" t="s">
        <v>16</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7.0306672563790178</v>
      </c>
      <c r="D10" s="10">
        <v>0.28579797631080073</v>
      </c>
      <c r="E10" s="10">
        <v>1.1669454600815747</v>
      </c>
      <c r="G10" s="21">
        <v>40724</v>
      </c>
      <c r="H10" s="22">
        <v>6.6681410702782049</v>
      </c>
      <c r="I10" s="22">
        <v>0.34922928892303062</v>
      </c>
      <c r="J10" s="23">
        <v>1.3329280988961312</v>
      </c>
      <c r="L10" s="9">
        <v>40724</v>
      </c>
      <c r="M10" s="10">
        <v>6.6967542443565824</v>
      </c>
      <c r="N10" s="10">
        <v>0.71935930641209023</v>
      </c>
      <c r="O10" s="10">
        <v>2.2698770140938631</v>
      </c>
    </row>
    <row r="11" spans="1:15" ht="20.100000000000001" customHeight="1" x14ac:dyDescent="0.25">
      <c r="B11" s="9">
        <v>40908</v>
      </c>
      <c r="C11" s="10">
        <v>7.6483942863400527</v>
      </c>
      <c r="D11" s="10">
        <v>0.26649295020942532</v>
      </c>
      <c r="E11" s="10">
        <v>1.1974618445385437</v>
      </c>
      <c r="G11" s="21">
        <v>40908</v>
      </c>
      <c r="H11" s="22">
        <v>7.2932474547507393</v>
      </c>
      <c r="I11" s="22">
        <v>0.30491227189126047</v>
      </c>
      <c r="J11" s="23">
        <v>1.3405485372637989</v>
      </c>
      <c r="L11" s="9">
        <v>40908</v>
      </c>
      <c r="M11" s="10">
        <v>6.4536340724079118</v>
      </c>
      <c r="N11" s="10">
        <v>0.77932232808139812</v>
      </c>
      <c r="O11" s="10">
        <v>2.1514914091087922</v>
      </c>
    </row>
    <row r="12" spans="1:15" ht="20.100000000000001" customHeight="1" x14ac:dyDescent="0.25">
      <c r="B12" s="9">
        <v>41090</v>
      </c>
      <c r="C12" s="10">
        <v>8.4852238728026315</v>
      </c>
      <c r="D12" s="10">
        <v>0.24291265610238355</v>
      </c>
      <c r="E12" s="10">
        <v>1.0989522171610577</v>
      </c>
      <c r="G12" s="21">
        <v>41090</v>
      </c>
      <c r="H12" s="22">
        <v>8.2239401594264905</v>
      </c>
      <c r="I12" s="22">
        <v>0.29030937353419972</v>
      </c>
      <c r="J12" s="23">
        <v>1.2622957153352594</v>
      </c>
      <c r="L12" s="9">
        <v>41090</v>
      </c>
      <c r="M12" s="10">
        <v>6.9427473784684723</v>
      </c>
      <c r="N12" s="10">
        <v>1.0470166846427098</v>
      </c>
      <c r="O12" s="10">
        <v>1.6131484039312509</v>
      </c>
    </row>
    <row r="13" spans="1:15" ht="20.100000000000001" customHeight="1" x14ac:dyDescent="0.25">
      <c r="B13" s="9">
        <v>41274</v>
      </c>
      <c r="C13" s="10">
        <v>9.1005528746737898</v>
      </c>
      <c r="D13" s="10">
        <v>0.21887065290283303</v>
      </c>
      <c r="E13" s="10">
        <v>1.1441764263515051</v>
      </c>
      <c r="G13" s="21">
        <v>41274</v>
      </c>
      <c r="H13" s="22">
        <v>8.872009697965014</v>
      </c>
      <c r="I13" s="22">
        <v>0.25034848639930019</v>
      </c>
      <c r="J13" s="23">
        <v>1.3102402936924644</v>
      </c>
      <c r="L13" s="9">
        <v>41274</v>
      </c>
      <c r="M13" s="10">
        <v>6.2360139194030006</v>
      </c>
      <c r="N13" s="10">
        <v>0.77503014634601808</v>
      </c>
      <c r="O13" s="10">
        <v>1.4489272953370911</v>
      </c>
    </row>
    <row r="14" spans="1:15" ht="20.100000000000001" customHeight="1" x14ac:dyDescent="0.25">
      <c r="B14" s="9">
        <v>41455</v>
      </c>
      <c r="C14" s="10">
        <v>9.4208195740755674</v>
      </c>
      <c r="D14" s="10">
        <v>0.22655849345093237</v>
      </c>
      <c r="E14" s="10">
        <v>1.3073316481461301</v>
      </c>
      <c r="G14" s="21">
        <v>41455</v>
      </c>
      <c r="H14" s="22">
        <v>9.202593983543446</v>
      </c>
      <c r="I14" s="22">
        <v>0.25337726215571443</v>
      </c>
      <c r="J14" s="23">
        <v>1.3828954930109045</v>
      </c>
      <c r="L14" s="9">
        <v>41455</v>
      </c>
      <c r="M14" s="10">
        <v>6.1600150859202234</v>
      </c>
      <c r="N14" s="10">
        <v>0.99658609221415428</v>
      </c>
      <c r="O14" s="10">
        <v>1.7908670376264082</v>
      </c>
    </row>
    <row r="15" spans="1:15" ht="20.100000000000001" customHeight="1" x14ac:dyDescent="0.25">
      <c r="B15" s="9">
        <v>41639</v>
      </c>
      <c r="C15" s="10">
        <v>10.109207098129941</v>
      </c>
      <c r="D15" s="10">
        <v>0.29006720966602551</v>
      </c>
      <c r="E15" s="10">
        <v>1.3678989909262746</v>
      </c>
      <c r="G15" s="21">
        <v>41639</v>
      </c>
      <c r="H15" s="22">
        <v>9.9329352024069522</v>
      </c>
      <c r="I15" s="22">
        <v>0.33184353423156665</v>
      </c>
      <c r="J15" s="23">
        <v>1.3788824196133618</v>
      </c>
      <c r="L15" s="9">
        <v>41639</v>
      </c>
      <c r="M15" s="10">
        <v>8.2352319007335399</v>
      </c>
      <c r="N15" s="10">
        <v>1.0107416008917163</v>
      </c>
      <c r="O15" s="10">
        <v>1.6732209964183813</v>
      </c>
    </row>
    <row r="16" spans="1:15" ht="20.100000000000001" customHeight="1" x14ac:dyDescent="0.25">
      <c r="B16" s="9">
        <v>41820</v>
      </c>
      <c r="C16" s="10">
        <v>10.745712148589247</v>
      </c>
      <c r="D16" s="10">
        <v>0.46111017989345271</v>
      </c>
      <c r="E16" s="10">
        <v>1.3697838396225706</v>
      </c>
      <c r="G16" s="21">
        <v>41820</v>
      </c>
      <c r="H16" s="22">
        <v>10.522811983534032</v>
      </c>
      <c r="I16" s="22">
        <v>0.51639262670527053</v>
      </c>
      <c r="J16" s="23">
        <v>1.2392653729945486</v>
      </c>
      <c r="L16" s="9">
        <v>41820</v>
      </c>
      <c r="M16" s="10">
        <v>10.270631290191139</v>
      </c>
      <c r="N16" s="10">
        <v>0.33708289699615079</v>
      </c>
      <c r="O16" s="10">
        <v>1.8290365819262746</v>
      </c>
    </row>
    <row r="17" spans="2:15" ht="20.100000000000001" customHeight="1" x14ac:dyDescent="0.25">
      <c r="B17" s="9">
        <v>42004</v>
      </c>
      <c r="C17" s="10">
        <v>10.859222524265585</v>
      </c>
      <c r="D17" s="10">
        <v>0.61061152404194452</v>
      </c>
      <c r="E17" s="10">
        <v>1.5264496597535313</v>
      </c>
      <c r="G17" s="21">
        <v>42004</v>
      </c>
      <c r="H17" s="22">
        <v>10.688958709084131</v>
      </c>
      <c r="I17" s="22">
        <v>0.71901870208499119</v>
      </c>
      <c r="J17" s="23">
        <v>1.4806848875598977</v>
      </c>
      <c r="L17" s="9">
        <v>42004</v>
      </c>
      <c r="M17" s="10">
        <v>10.30108984510548</v>
      </c>
      <c r="N17" s="10">
        <v>0.44991718463859875</v>
      </c>
      <c r="O17" s="10">
        <v>1.4657618534732393</v>
      </c>
    </row>
    <row r="18" spans="2:15" ht="20.100000000000001" customHeight="1" x14ac:dyDescent="0.25">
      <c r="B18" s="9">
        <v>42185</v>
      </c>
      <c r="C18" s="10">
        <v>11.305098355035954</v>
      </c>
      <c r="D18" s="10">
        <v>0.74705722093584725</v>
      </c>
      <c r="E18" s="10">
        <v>1.6237480789521861</v>
      </c>
      <c r="G18" s="21">
        <v>42185</v>
      </c>
      <c r="H18" s="22">
        <v>11.058770226460547</v>
      </c>
      <c r="I18" s="22">
        <v>0.87377143927876411</v>
      </c>
      <c r="J18" s="23">
        <v>1.6369137343461251</v>
      </c>
      <c r="L18" s="9">
        <v>42185</v>
      </c>
      <c r="M18" s="10">
        <v>11.008134061050178</v>
      </c>
      <c r="N18" s="10">
        <v>0.43224738001534213</v>
      </c>
      <c r="O18" s="10">
        <v>1.4672876305288529</v>
      </c>
    </row>
    <row r="19" spans="2:15" ht="20.100000000000001" customHeight="1" x14ac:dyDescent="0.25">
      <c r="B19" s="9">
        <v>42369</v>
      </c>
      <c r="C19" s="10">
        <v>11.687611418435484</v>
      </c>
      <c r="D19" s="10">
        <v>0.89154490369080541</v>
      </c>
      <c r="E19" s="10">
        <v>1.7524778772088485</v>
      </c>
      <c r="G19" s="21">
        <v>42369</v>
      </c>
      <c r="H19" s="22">
        <v>11.474069034981591</v>
      </c>
      <c r="I19" s="22">
        <v>1.0187623802975825</v>
      </c>
      <c r="J19" s="23">
        <v>1.7697406080400349</v>
      </c>
      <c r="L19" s="9">
        <v>42369</v>
      </c>
      <c r="M19" s="10">
        <v>11.169140430749623</v>
      </c>
      <c r="N19" s="10">
        <v>0.42643772133233959</v>
      </c>
      <c r="O19" s="10">
        <v>1.6022549986953258</v>
      </c>
    </row>
    <row r="20" spans="2:15" ht="20.100000000000001" customHeight="1" x14ac:dyDescent="0.25">
      <c r="B20" s="9">
        <v>42551</v>
      </c>
      <c r="C20" s="10">
        <v>11.907581979774443</v>
      </c>
      <c r="D20" s="10">
        <v>0.96660046900799834</v>
      </c>
      <c r="E20" s="10">
        <v>1.7648006953905089</v>
      </c>
      <c r="G20" s="21">
        <v>42551</v>
      </c>
      <c r="H20" s="22">
        <v>11.678817215628515</v>
      </c>
      <c r="I20" s="22">
        <v>1.0785461053519327</v>
      </c>
      <c r="J20" s="23">
        <v>1.7137023908522888</v>
      </c>
      <c r="L20" s="9">
        <v>42551</v>
      </c>
      <c r="M20" s="10">
        <v>11.240833092313105</v>
      </c>
      <c r="N20" s="10">
        <v>0.44359469671918639</v>
      </c>
      <c r="O20" s="10">
        <v>1.6043416635401488</v>
      </c>
    </row>
    <row r="21" spans="2:15" ht="20.100000000000001" customHeight="1" x14ac:dyDescent="0.25">
      <c r="B21" s="9">
        <v>42735</v>
      </c>
      <c r="C21" s="10">
        <v>12.140605846916962</v>
      </c>
      <c r="D21" s="10">
        <v>1.150915335955867</v>
      </c>
      <c r="E21" s="10">
        <v>1.8543658280746573</v>
      </c>
      <c r="G21" s="21">
        <v>42735</v>
      </c>
      <c r="H21" s="22">
        <v>12.065177608267442</v>
      </c>
      <c r="I21" s="22">
        <v>1.2536563370532452</v>
      </c>
      <c r="J21" s="23">
        <v>1.8336039347118582</v>
      </c>
      <c r="L21" s="9">
        <v>42735</v>
      </c>
      <c r="M21" s="10">
        <v>11.300233111214531</v>
      </c>
      <c r="N21" s="10">
        <v>0.4895624553433926</v>
      </c>
      <c r="O21" s="10">
        <v>1.7546354130980504</v>
      </c>
    </row>
    <row r="22" spans="2:15" ht="20.100000000000001" customHeight="1" x14ac:dyDescent="0.25">
      <c r="B22" s="9">
        <v>42916</v>
      </c>
      <c r="C22" s="10">
        <v>12.385518259314072</v>
      </c>
      <c r="D22" s="10">
        <v>1.1338915466374377</v>
      </c>
      <c r="E22" s="10">
        <v>1.7994236829646386</v>
      </c>
      <c r="G22" s="21">
        <v>42916</v>
      </c>
      <c r="H22" s="22">
        <v>12.22661240018277</v>
      </c>
      <c r="I22" s="22">
        <v>1.220821979171383</v>
      </c>
      <c r="J22" s="23">
        <v>1.7576821398482974</v>
      </c>
      <c r="L22" s="9">
        <v>42916</v>
      </c>
      <c r="M22" s="10">
        <v>12.2256809329097</v>
      </c>
      <c r="N22" s="10">
        <v>0.49468906183713024</v>
      </c>
      <c r="O22" s="10">
        <v>2.3472428622717416</v>
      </c>
    </row>
    <row r="23" spans="2:15" ht="20.100000000000001" customHeight="1" x14ac:dyDescent="0.25">
      <c r="B23" s="9">
        <v>43100</v>
      </c>
      <c r="C23" s="10">
        <v>12.670201636296245</v>
      </c>
      <c r="D23" s="10">
        <v>1.2232470729314215</v>
      </c>
      <c r="E23" s="10">
        <v>1.9537174211322998</v>
      </c>
      <c r="G23" s="21">
        <v>43100</v>
      </c>
      <c r="H23" s="22">
        <v>12.510572637120498</v>
      </c>
      <c r="I23" s="22">
        <v>1.2959144040553436</v>
      </c>
      <c r="J23" s="23">
        <v>1.9292342426386959</v>
      </c>
      <c r="L23" s="9">
        <v>43100</v>
      </c>
      <c r="M23" s="10">
        <v>13.776409788259844</v>
      </c>
      <c r="N23" s="10">
        <v>0.67981408607841942</v>
      </c>
      <c r="O23" s="10">
        <v>2.8798391977550608</v>
      </c>
    </row>
    <row r="24" spans="2:15" ht="20.100000000000001" customHeight="1" x14ac:dyDescent="0.25">
      <c r="B24" s="9">
        <v>43281</v>
      </c>
      <c r="C24" s="10">
        <v>12.366805836446689</v>
      </c>
      <c r="D24" s="10">
        <v>1.2463040888697599</v>
      </c>
      <c r="E24" s="10">
        <v>2.0532165430768163</v>
      </c>
      <c r="G24" s="21">
        <v>43281</v>
      </c>
      <c r="H24" s="22">
        <v>12.149425993890581</v>
      </c>
      <c r="I24" s="22">
        <v>1.2954942575592732</v>
      </c>
      <c r="J24" s="23">
        <v>2.0050864237085122</v>
      </c>
      <c r="L24" s="9">
        <v>43281</v>
      </c>
      <c r="M24" s="10">
        <v>13.590433015090635</v>
      </c>
      <c r="N24" s="10">
        <v>0.91185146864340183</v>
      </c>
      <c r="O24" s="10">
        <v>2.6818687196556112</v>
      </c>
    </row>
    <row r="25" spans="2:15" ht="20.100000000000001" customHeight="1" x14ac:dyDescent="0.25">
      <c r="B25" s="9">
        <v>43465</v>
      </c>
      <c r="C25" s="10">
        <v>12.72411812959783</v>
      </c>
      <c r="D25" s="10">
        <v>1.2807079530890135</v>
      </c>
      <c r="E25" s="10">
        <v>2.1929083532983391</v>
      </c>
      <c r="G25" s="21">
        <v>43465</v>
      </c>
      <c r="H25" s="22">
        <v>12.565264743885507</v>
      </c>
      <c r="I25" s="22">
        <v>1.3365168918055925</v>
      </c>
      <c r="J25" s="23">
        <v>2.168340125461425</v>
      </c>
      <c r="L25" s="9">
        <v>43465</v>
      </c>
      <c r="M25" s="10">
        <v>13.752923114711834</v>
      </c>
      <c r="N25" s="10">
        <v>0.95114506304153679</v>
      </c>
      <c r="O25" s="10">
        <v>2.6421031115027667</v>
      </c>
    </row>
    <row r="26" spans="2:15" ht="20.100000000000001" customHeight="1" x14ac:dyDescent="0.25">
      <c r="B26" s="9">
        <v>43646</v>
      </c>
      <c r="C26" s="10">
        <v>12.82387550485684</v>
      </c>
      <c r="D26" s="10">
        <v>1.5032820771611508</v>
      </c>
      <c r="E26" s="10">
        <v>2.4650278599971411</v>
      </c>
      <c r="G26" s="21">
        <v>43646</v>
      </c>
      <c r="H26" s="22">
        <v>12.73767429772297</v>
      </c>
      <c r="I26" s="22">
        <v>1.535924987853468</v>
      </c>
      <c r="J26" s="23">
        <v>2.5008423299027598</v>
      </c>
      <c r="L26" s="9">
        <v>43646</v>
      </c>
      <c r="M26" s="10">
        <v>14.390613448864894</v>
      </c>
      <c r="N26" s="10">
        <v>0.70640292451867737</v>
      </c>
      <c r="O26" s="10">
        <v>2.7473595707388441</v>
      </c>
    </row>
    <row r="27" spans="2:15" ht="20.100000000000001" customHeight="1" x14ac:dyDescent="0.25">
      <c r="B27" s="9">
        <v>43830</v>
      </c>
      <c r="C27" s="10">
        <v>12.918653100306399</v>
      </c>
      <c r="D27" s="10">
        <v>1.6049916261014321</v>
      </c>
      <c r="E27" s="10">
        <v>2.4670728774170705</v>
      </c>
      <c r="G27" s="21">
        <v>43830</v>
      </c>
      <c r="H27" s="22">
        <v>12.754356258070018</v>
      </c>
      <c r="I27" s="22">
        <v>1.6342005604118199</v>
      </c>
      <c r="J27" s="23">
        <v>2.4892285481835792</v>
      </c>
      <c r="L27" s="9">
        <v>43830</v>
      </c>
      <c r="M27" s="10">
        <v>14.446963569544929</v>
      </c>
      <c r="N27" s="10">
        <v>0.91144153570016684</v>
      </c>
      <c r="O27" s="10">
        <v>2.61958765553163</v>
      </c>
    </row>
    <row r="28" spans="2:15" ht="20.100000000000001" customHeight="1" x14ac:dyDescent="0.25">
      <c r="B28" s="9">
        <v>44012</v>
      </c>
      <c r="C28" s="10">
        <v>12.627281243647614</v>
      </c>
      <c r="D28" s="10">
        <v>1.6163247134896288</v>
      </c>
      <c r="E28" s="10">
        <v>2.509703858316934</v>
      </c>
      <c r="G28" s="21">
        <v>44012</v>
      </c>
      <c r="H28" s="22">
        <v>12.442203431737276</v>
      </c>
      <c r="I28" s="22">
        <v>1.6704520568672123</v>
      </c>
      <c r="J28" s="23">
        <v>2.5114273903325106</v>
      </c>
      <c r="L28" s="9">
        <v>44012</v>
      </c>
      <c r="M28" s="10">
        <v>15.183115999175925</v>
      </c>
      <c r="N28" s="10">
        <v>1.0155098678399419</v>
      </c>
      <c r="O28" s="10">
        <v>2.7652609578410647</v>
      </c>
    </row>
    <row r="29" spans="2:15" ht="20.100000000000001" customHeight="1" x14ac:dyDescent="0.25">
      <c r="B29" s="9">
        <v>44196</v>
      </c>
      <c r="C29" s="10">
        <v>13.259070542353363</v>
      </c>
      <c r="D29" s="10">
        <v>1.712050357795583</v>
      </c>
      <c r="E29" s="10">
        <v>2.5590160496521825</v>
      </c>
      <c r="G29" s="21">
        <v>44196</v>
      </c>
      <c r="H29" s="22">
        <v>13.058961721389259</v>
      </c>
      <c r="I29" s="22">
        <v>1.7286204216211214</v>
      </c>
      <c r="J29" s="23">
        <v>2.5599163299006253</v>
      </c>
      <c r="L29" s="9">
        <v>44196</v>
      </c>
      <c r="M29" s="10">
        <v>16.261209613292294</v>
      </c>
      <c r="N29" s="10">
        <v>1.147468950399201</v>
      </c>
      <c r="O29" s="10">
        <v>2.9154855289264816</v>
      </c>
    </row>
    <row r="30" spans="2:15" ht="20.100000000000001" customHeight="1" x14ac:dyDescent="0.25">
      <c r="B30" s="9">
        <v>44377</v>
      </c>
      <c r="C30" s="10">
        <v>13.121124753351443</v>
      </c>
      <c r="D30" s="10">
        <v>1.690731956226859</v>
      </c>
      <c r="E30" s="10">
        <v>2.4701737082087991</v>
      </c>
      <c r="G30" s="21">
        <v>44377</v>
      </c>
      <c r="H30" s="22">
        <v>12.815625012581327</v>
      </c>
      <c r="I30" s="22">
        <v>1.6868805672486449</v>
      </c>
      <c r="J30" s="23">
        <v>2.4693583019958112</v>
      </c>
      <c r="L30" s="9">
        <v>44377</v>
      </c>
      <c r="M30" s="10">
        <v>16.21390687976422</v>
      </c>
      <c r="N30" s="10">
        <v>1.1893793212662942</v>
      </c>
      <c r="O30" s="10">
        <v>3.0103434020782096</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78</v>
      </c>
      <c r="D32" s="11">
        <v>78</v>
      </c>
      <c r="E32" s="11">
        <v>78</v>
      </c>
      <c r="G32" s="24" t="s">
        <v>8</v>
      </c>
      <c r="H32" s="25">
        <v>28</v>
      </c>
      <c r="I32" s="25">
        <v>28</v>
      </c>
      <c r="J32" s="26">
        <v>28</v>
      </c>
      <c r="L32" t="s">
        <v>8</v>
      </c>
      <c r="M32" s="11">
        <v>24</v>
      </c>
      <c r="N32" s="11">
        <v>24</v>
      </c>
      <c r="O32" s="11">
        <v>24</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0AD461-3E1C-4F22-9710-F0E16A0B9809}">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30</v>
      </c>
    </row>
    <row r="2" spans="1:15" ht="20.100000000000001" customHeight="1" x14ac:dyDescent="0.3">
      <c r="A2" s="4" t="s">
        <v>31</v>
      </c>
    </row>
    <row r="3" spans="1:15" ht="20.100000000000001" customHeight="1" x14ac:dyDescent="0.25">
      <c r="A3" s="2" t="s">
        <v>32</v>
      </c>
    </row>
    <row r="4" spans="1:15" ht="20.100000000000001" customHeight="1" x14ac:dyDescent="0.25"/>
    <row r="5" spans="1:15" ht="20.100000000000001" customHeight="1" x14ac:dyDescent="0.25"/>
    <row r="6" spans="1:15" ht="20.100000000000001" customHeight="1" x14ac:dyDescent="0.25">
      <c r="C6" s="43" t="s">
        <v>29</v>
      </c>
      <c r="D6" s="44"/>
      <c r="E6" s="44"/>
      <c r="G6" s="13"/>
      <c r="H6" s="49" t="s">
        <v>15</v>
      </c>
      <c r="I6" s="50"/>
      <c r="J6" s="50"/>
      <c r="M6" s="43" t="s">
        <v>16</v>
      </c>
      <c r="N6" s="44"/>
      <c r="O6" s="44"/>
    </row>
    <row r="7" spans="1:15" ht="24.95" customHeight="1" x14ac:dyDescent="0.25">
      <c r="C7" s="45" t="s">
        <v>4</v>
      </c>
      <c r="D7" s="45" t="s">
        <v>5</v>
      </c>
      <c r="E7" s="45" t="s">
        <v>6</v>
      </c>
      <c r="G7" s="16"/>
      <c r="H7" s="51" t="s">
        <v>4</v>
      </c>
      <c r="I7" s="51" t="s">
        <v>5</v>
      </c>
      <c r="J7" s="51" t="s">
        <v>6</v>
      </c>
      <c r="M7" s="45" t="s">
        <v>4</v>
      </c>
      <c r="N7" s="45" t="s">
        <v>5</v>
      </c>
      <c r="O7" s="45" t="s">
        <v>6</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6.2800321275435103</v>
      </c>
      <c r="D10" s="10">
        <v>6.0809106299208366</v>
      </c>
      <c r="E10" s="10">
        <v>8.9515738079076481</v>
      </c>
      <c r="G10" s="21">
        <v>40724</v>
      </c>
      <c r="H10" s="22">
        <v>6.4675820462270046</v>
      </c>
      <c r="I10" s="22">
        <v>6.7933055010681915</v>
      </c>
      <c r="J10" s="23">
        <v>9.0161937549878797</v>
      </c>
      <c r="L10" s="9">
        <v>40724</v>
      </c>
      <c r="M10" s="10">
        <v>7.1982600004679158</v>
      </c>
      <c r="N10" s="10">
        <v>9.2750191965269249</v>
      </c>
      <c r="O10" s="10">
        <v>9.6886854215536786</v>
      </c>
    </row>
    <row r="11" spans="1:15" ht="20.100000000000001" customHeight="1" x14ac:dyDescent="0.25">
      <c r="B11" s="9">
        <v>40908</v>
      </c>
      <c r="C11" s="10">
        <v>6.6007621875985603</v>
      </c>
      <c r="D11" s="10">
        <v>7.0844687323246172</v>
      </c>
      <c r="E11" s="10">
        <v>9.3564407721556861</v>
      </c>
      <c r="G11" s="21">
        <v>40908</v>
      </c>
      <c r="H11" s="22">
        <v>6.7997969401606122</v>
      </c>
      <c r="I11" s="22">
        <v>7.6953192526513883</v>
      </c>
      <c r="J11" s="23">
        <v>9.4415001464300783</v>
      </c>
      <c r="L11" s="9">
        <v>40908</v>
      </c>
      <c r="M11" s="10">
        <v>7.5124645195641522</v>
      </c>
      <c r="N11" s="10">
        <v>10.260743144788565</v>
      </c>
      <c r="O11" s="10">
        <v>10.176779840643142</v>
      </c>
    </row>
    <row r="12" spans="1:15" ht="20.100000000000001" customHeight="1" x14ac:dyDescent="0.25">
      <c r="B12" s="9">
        <v>41090</v>
      </c>
      <c r="C12" s="10">
        <v>7.7457199325326087</v>
      </c>
      <c r="D12" s="10">
        <v>7.8615310922153467</v>
      </c>
      <c r="E12" s="10">
        <v>9.7624113358787987</v>
      </c>
      <c r="G12" s="21">
        <v>41090</v>
      </c>
      <c r="H12" s="22">
        <v>7.9142425990344343</v>
      </c>
      <c r="I12" s="22">
        <v>8.4536581735264793</v>
      </c>
      <c r="J12" s="23">
        <v>9.83861606876936</v>
      </c>
      <c r="L12" s="9">
        <v>41090</v>
      </c>
      <c r="M12" s="10">
        <v>8.5346065069124268</v>
      </c>
      <c r="N12" s="10">
        <v>10.716118020210972</v>
      </c>
      <c r="O12" s="10">
        <v>10.576539328599933</v>
      </c>
    </row>
    <row r="13" spans="1:15" ht="20.100000000000001" customHeight="1" x14ac:dyDescent="0.25">
      <c r="B13" s="9">
        <v>41274</v>
      </c>
      <c r="C13" s="10">
        <v>8.3951260060489403</v>
      </c>
      <c r="D13" s="10">
        <v>8.3982014821558693</v>
      </c>
      <c r="E13" s="10">
        <v>10.398223123886565</v>
      </c>
      <c r="G13" s="21">
        <v>41274</v>
      </c>
      <c r="H13" s="22">
        <v>8.5176196863589695</v>
      </c>
      <c r="I13" s="22">
        <v>9.0141246988623482</v>
      </c>
      <c r="J13" s="23">
        <v>10.448348533028826</v>
      </c>
      <c r="L13" s="9">
        <v>41274</v>
      </c>
      <c r="M13" s="10">
        <v>9.4244253090734276</v>
      </c>
      <c r="N13" s="10">
        <v>11.072544710018185</v>
      </c>
      <c r="O13" s="10">
        <v>11.158157706358319</v>
      </c>
    </row>
    <row r="14" spans="1:15" ht="20.100000000000001" customHeight="1" x14ac:dyDescent="0.25">
      <c r="B14" s="9">
        <v>41455</v>
      </c>
      <c r="C14" s="10">
        <v>9.1451777030415862</v>
      </c>
      <c r="D14" s="10">
        <v>8.6930294039527691</v>
      </c>
      <c r="E14" s="10">
        <v>10.169940419012608</v>
      </c>
      <c r="G14" s="21">
        <v>41455</v>
      </c>
      <c r="H14" s="22">
        <v>9.264818732162535</v>
      </c>
      <c r="I14" s="22">
        <v>9.3459775292174054</v>
      </c>
      <c r="J14" s="23">
        <v>10.227305395285113</v>
      </c>
      <c r="L14" s="9">
        <v>41455</v>
      </c>
      <c r="M14" s="10">
        <v>10.71036945556483</v>
      </c>
      <c r="N14" s="10">
        <v>11.200517463216572</v>
      </c>
      <c r="O14" s="10">
        <v>11.009340146274631</v>
      </c>
    </row>
    <row r="15" spans="1:15" ht="20.100000000000001" customHeight="1" x14ac:dyDescent="0.25">
      <c r="B15" s="9">
        <v>41639</v>
      </c>
      <c r="C15" s="10">
        <v>10.158566545334461</v>
      </c>
      <c r="D15" s="10">
        <v>9.5187276164494481</v>
      </c>
      <c r="E15" s="10">
        <v>10.455985369661807</v>
      </c>
      <c r="G15" s="21">
        <v>41639</v>
      </c>
      <c r="H15" s="22">
        <v>10.37593371430415</v>
      </c>
      <c r="I15" s="22">
        <v>10.282682570157464</v>
      </c>
      <c r="J15" s="23">
        <v>10.540615212065889</v>
      </c>
      <c r="L15" s="9">
        <v>41639</v>
      </c>
      <c r="M15" s="10">
        <v>12.109850854017415</v>
      </c>
      <c r="N15" s="10">
        <v>12.005975991550688</v>
      </c>
      <c r="O15" s="10">
        <v>11.328995407496398</v>
      </c>
    </row>
    <row r="16" spans="1:15" ht="20.100000000000001" customHeight="1" x14ac:dyDescent="0.25">
      <c r="B16" s="9">
        <v>41820</v>
      </c>
      <c r="C16" s="10">
        <v>10.727475373866268</v>
      </c>
      <c r="D16" s="10">
        <v>10.110051305783079</v>
      </c>
      <c r="E16" s="10">
        <v>11.235002000642028</v>
      </c>
      <c r="G16" s="21">
        <v>41820</v>
      </c>
      <c r="H16" s="22">
        <v>11.219239432517135</v>
      </c>
      <c r="I16" s="22">
        <v>11.134022052103868</v>
      </c>
      <c r="J16" s="23">
        <v>11.342436753764524</v>
      </c>
      <c r="L16" s="9">
        <v>41820</v>
      </c>
      <c r="M16" s="10">
        <v>13.265500393092502</v>
      </c>
      <c r="N16" s="10">
        <v>12.659658515031008</v>
      </c>
      <c r="O16" s="10">
        <v>11.967235973633558</v>
      </c>
    </row>
    <row r="17" spans="2:15" ht="20.100000000000001" customHeight="1" x14ac:dyDescent="0.25">
      <c r="B17" s="9">
        <v>42004</v>
      </c>
      <c r="C17" s="10">
        <v>10.97668651683108</v>
      </c>
      <c r="D17" s="10">
        <v>10.497508302404043</v>
      </c>
      <c r="E17" s="10">
        <v>11.022147585020262</v>
      </c>
      <c r="G17" s="21">
        <v>42004</v>
      </c>
      <c r="H17" s="22">
        <v>11.618138920386766</v>
      </c>
      <c r="I17" s="22">
        <v>11.685716233517985</v>
      </c>
      <c r="J17" s="23">
        <v>11.30776230833189</v>
      </c>
      <c r="L17" s="9">
        <v>42004</v>
      </c>
      <c r="M17" s="10">
        <v>13.645229228639842</v>
      </c>
      <c r="N17" s="10">
        <v>13.349396071126511</v>
      </c>
      <c r="O17" s="10">
        <v>12.34268532174754</v>
      </c>
    </row>
    <row r="18" spans="2:15" ht="20.100000000000001" customHeight="1" x14ac:dyDescent="0.25">
      <c r="B18" s="9">
        <v>42185</v>
      </c>
      <c r="C18" s="10">
        <v>11.427718034200598</v>
      </c>
      <c r="D18" s="10">
        <v>11.063678139276359</v>
      </c>
      <c r="E18" s="10">
        <v>11.369573640812961</v>
      </c>
      <c r="G18" s="21">
        <v>42185</v>
      </c>
      <c r="H18" s="22">
        <v>12.178472434828649</v>
      </c>
      <c r="I18" s="22">
        <v>12.512155716002235</v>
      </c>
      <c r="J18" s="23">
        <v>11.748686206039979</v>
      </c>
      <c r="L18" s="9">
        <v>42185</v>
      </c>
      <c r="M18" s="10">
        <v>14.451810940555706</v>
      </c>
      <c r="N18" s="10">
        <v>14.26822729259915</v>
      </c>
      <c r="O18" s="10">
        <v>12.834136258451267</v>
      </c>
    </row>
    <row r="19" spans="2:15" ht="20.100000000000001" customHeight="1" x14ac:dyDescent="0.25">
      <c r="B19" s="9">
        <v>42369</v>
      </c>
      <c r="C19" s="10">
        <v>11.848973777336184</v>
      </c>
      <c r="D19" s="10">
        <v>11.200115535560112</v>
      </c>
      <c r="E19" s="10">
        <v>11.85795538063741</v>
      </c>
      <c r="G19" s="21">
        <v>42369</v>
      </c>
      <c r="H19" s="22">
        <v>12.808536486562017</v>
      </c>
      <c r="I19" s="22">
        <v>12.713966746799445</v>
      </c>
      <c r="J19" s="23">
        <v>12.358169227270478</v>
      </c>
      <c r="L19" s="9">
        <v>42369</v>
      </c>
      <c r="M19" s="10">
        <v>15.365856004386979</v>
      </c>
      <c r="N19" s="10">
        <v>14.54263482140072</v>
      </c>
      <c r="O19" s="10">
        <v>13.521515884809014</v>
      </c>
    </row>
    <row r="20" spans="2:15" ht="20.100000000000001" customHeight="1" x14ac:dyDescent="0.25">
      <c r="B20" s="9">
        <v>42551</v>
      </c>
      <c r="C20" s="10">
        <v>12.030086080276652</v>
      </c>
      <c r="D20" s="10">
        <v>11.605032397391525</v>
      </c>
      <c r="E20" s="10">
        <v>11.979876097618297</v>
      </c>
      <c r="G20" s="21">
        <v>42551</v>
      </c>
      <c r="H20" s="22">
        <v>13.082411879564162</v>
      </c>
      <c r="I20" s="22">
        <v>13.226715325822662</v>
      </c>
      <c r="J20" s="23">
        <v>12.542042886289352</v>
      </c>
      <c r="L20" s="9">
        <v>42551</v>
      </c>
      <c r="M20" s="10">
        <v>15.800130759712671</v>
      </c>
      <c r="N20" s="10">
        <v>15.134077590281931</v>
      </c>
      <c r="O20" s="10">
        <v>13.593160218134823</v>
      </c>
    </row>
    <row r="21" spans="2:15" ht="20.100000000000001" customHeight="1" x14ac:dyDescent="0.25">
      <c r="B21" s="9">
        <v>42735</v>
      </c>
      <c r="C21" s="10">
        <v>12.483717524484307</v>
      </c>
      <c r="D21" s="10">
        <v>11.837499664253473</v>
      </c>
      <c r="E21" s="10">
        <v>12.068556922269646</v>
      </c>
      <c r="G21" s="21">
        <v>42735</v>
      </c>
      <c r="H21" s="22">
        <v>13.982077635586235</v>
      </c>
      <c r="I21" s="22">
        <v>13.526141460647759</v>
      </c>
      <c r="J21" s="23">
        <v>12.726504202948611</v>
      </c>
      <c r="L21" s="9">
        <v>42735</v>
      </c>
      <c r="M21" s="10">
        <v>17.157213154564257</v>
      </c>
      <c r="N21" s="10">
        <v>15.386223678241405</v>
      </c>
      <c r="O21" s="10">
        <v>13.762671438080128</v>
      </c>
    </row>
    <row r="22" spans="2:15" ht="20.100000000000001" customHeight="1" x14ac:dyDescent="0.25">
      <c r="B22" s="9">
        <v>42916</v>
      </c>
      <c r="C22" s="10">
        <v>12.85837888365049</v>
      </c>
      <c r="D22" s="10">
        <v>12.4184461121009</v>
      </c>
      <c r="E22" s="10">
        <v>12.055622169694281</v>
      </c>
      <c r="G22" s="21">
        <v>42916</v>
      </c>
      <c r="H22" s="22">
        <v>14.247756160690749</v>
      </c>
      <c r="I22" s="22">
        <v>14.149339689736113</v>
      </c>
      <c r="J22" s="23">
        <v>12.745297275916267</v>
      </c>
      <c r="L22" s="9">
        <v>42916</v>
      </c>
      <c r="M22" s="10">
        <v>16.956740167754283</v>
      </c>
      <c r="N22" s="10">
        <v>16.092693297975128</v>
      </c>
      <c r="O22" s="10">
        <v>13.913077670152928</v>
      </c>
    </row>
    <row r="23" spans="2:15" ht="20.100000000000001" customHeight="1" x14ac:dyDescent="0.25">
      <c r="B23" s="9">
        <v>43100</v>
      </c>
      <c r="C23" s="10">
        <v>13.66668925925898</v>
      </c>
      <c r="D23" s="10">
        <v>12.248149988115557</v>
      </c>
      <c r="E23" s="10">
        <v>12.278898105294553</v>
      </c>
      <c r="G23" s="21">
        <v>43100</v>
      </c>
      <c r="H23" s="22">
        <v>15.207833564451187</v>
      </c>
      <c r="I23" s="22">
        <v>13.978843535246421</v>
      </c>
      <c r="J23" s="23">
        <v>13.093248605854779</v>
      </c>
      <c r="L23" s="9">
        <v>43100</v>
      </c>
      <c r="M23" s="10">
        <v>17.940814258544759</v>
      </c>
      <c r="N23" s="10">
        <v>15.91741919384908</v>
      </c>
      <c r="O23" s="10">
        <v>14.596310255094364</v>
      </c>
    </row>
    <row r="24" spans="2:15" ht="20.100000000000001" customHeight="1" x14ac:dyDescent="0.25">
      <c r="B24" s="9">
        <v>43281</v>
      </c>
      <c r="C24" s="10">
        <v>13.387137315088037</v>
      </c>
      <c r="D24" s="10">
        <v>11.787483291913858</v>
      </c>
      <c r="E24" s="10">
        <v>12.100926469530751</v>
      </c>
      <c r="G24" s="21">
        <v>43281</v>
      </c>
      <c r="H24" s="22">
        <v>15.031458474467705</v>
      </c>
      <c r="I24" s="22">
        <v>13.482563853288909</v>
      </c>
      <c r="J24" s="23">
        <v>12.929711132715795</v>
      </c>
      <c r="L24" s="9">
        <v>43281</v>
      </c>
      <c r="M24" s="10">
        <v>17.864306849403899</v>
      </c>
      <c r="N24" s="10">
        <v>15.348553331589612</v>
      </c>
      <c r="O24" s="10">
        <v>14.649189566588719</v>
      </c>
    </row>
    <row r="25" spans="2:15" ht="20.100000000000001" customHeight="1" x14ac:dyDescent="0.25">
      <c r="B25" s="9">
        <v>43465</v>
      </c>
      <c r="C25" s="10">
        <v>13.410690498985323</v>
      </c>
      <c r="D25" s="10">
        <v>12.060920848727267</v>
      </c>
      <c r="E25" s="10">
        <v>12.664782568601616</v>
      </c>
      <c r="G25" s="21">
        <v>43465</v>
      </c>
      <c r="H25" s="22">
        <v>15.084646602981348</v>
      </c>
      <c r="I25" s="22">
        <v>13.760621335892541</v>
      </c>
      <c r="J25" s="23">
        <v>13.531379326558701</v>
      </c>
      <c r="L25" s="9">
        <v>43465</v>
      </c>
      <c r="M25" s="10">
        <v>17.881359097117524</v>
      </c>
      <c r="N25" s="10">
        <v>15.649490330233268</v>
      </c>
      <c r="O25" s="10">
        <v>15.534546971037312</v>
      </c>
    </row>
    <row r="26" spans="2:15" ht="20.100000000000001" customHeight="1" x14ac:dyDescent="0.25">
      <c r="B26" s="9">
        <v>43646</v>
      </c>
      <c r="C26" s="10">
        <v>13.663168168119057</v>
      </c>
      <c r="D26" s="10">
        <v>12.294387752823845</v>
      </c>
      <c r="E26" s="10">
        <v>12.607420414623395</v>
      </c>
      <c r="G26" s="21">
        <v>43646</v>
      </c>
      <c r="H26" s="22">
        <v>15.764525420330287</v>
      </c>
      <c r="I26" s="22">
        <v>14.017983581317891</v>
      </c>
      <c r="J26" s="23">
        <v>13.686021739228803</v>
      </c>
      <c r="L26" s="9">
        <v>43646</v>
      </c>
      <c r="M26" s="10">
        <v>18.661913243919511</v>
      </c>
      <c r="N26" s="10">
        <v>15.91823598932614</v>
      </c>
      <c r="O26" s="10">
        <v>16.195945077628167</v>
      </c>
    </row>
    <row r="27" spans="2:15" ht="20.100000000000001" customHeight="1" x14ac:dyDescent="0.25">
      <c r="B27" s="9">
        <v>43830</v>
      </c>
      <c r="C27" s="10">
        <v>14.070523940909466</v>
      </c>
      <c r="D27" s="10">
        <v>12.028569650730702</v>
      </c>
      <c r="E27" s="10">
        <v>12.701322117850115</v>
      </c>
      <c r="G27" s="21">
        <v>43830</v>
      </c>
      <c r="H27" s="22">
        <v>16.142867077057524</v>
      </c>
      <c r="I27" s="22">
        <v>13.694666521164548</v>
      </c>
      <c r="J27" s="23">
        <v>14.02836422712503</v>
      </c>
      <c r="L27" s="9">
        <v>43830</v>
      </c>
      <c r="M27" s="10">
        <v>18.994440223071404</v>
      </c>
      <c r="N27" s="10">
        <v>15.55001075218428</v>
      </c>
      <c r="O27" s="10">
        <v>16.593323244292222</v>
      </c>
    </row>
    <row r="28" spans="2:15" ht="20.100000000000001" customHeight="1" x14ac:dyDescent="0.25">
      <c r="B28" s="9">
        <v>44012</v>
      </c>
      <c r="C28" s="10">
        <v>14.077503182157455</v>
      </c>
      <c r="D28" s="10">
        <v>11.858037876929377</v>
      </c>
      <c r="E28" s="10">
        <v>12.211886573392743</v>
      </c>
      <c r="G28" s="21">
        <v>44012</v>
      </c>
      <c r="H28" s="22">
        <v>16.090032105784459</v>
      </c>
      <c r="I28" s="22">
        <v>13.561677949984908</v>
      </c>
      <c r="J28" s="23">
        <v>13.580161157805469</v>
      </c>
      <c r="L28" s="9">
        <v>44012</v>
      </c>
      <c r="M28" s="10">
        <v>18.970214664675186</v>
      </c>
      <c r="N28" s="10">
        <v>15.580087617655709</v>
      </c>
      <c r="O28" s="10">
        <v>16.137555614567741</v>
      </c>
    </row>
    <row r="29" spans="2:15" ht="20.100000000000001" customHeight="1" x14ac:dyDescent="0.25">
      <c r="B29" s="9">
        <v>44196</v>
      </c>
      <c r="C29" s="10">
        <v>14.976763729056714</v>
      </c>
      <c r="D29" s="10">
        <v>12.611990998906998</v>
      </c>
      <c r="E29" s="10">
        <v>12.671162536540583</v>
      </c>
      <c r="G29" s="21">
        <v>44196</v>
      </c>
      <c r="H29" s="22">
        <v>17.106408407834309</v>
      </c>
      <c r="I29" s="22">
        <v>14.359765442754087</v>
      </c>
      <c r="J29" s="23">
        <v>14.164878838298993</v>
      </c>
      <c r="L29" s="9">
        <v>44196</v>
      </c>
      <c r="M29" s="10">
        <v>19.907534361537515</v>
      </c>
      <c r="N29" s="10">
        <v>16.289922442034037</v>
      </c>
      <c r="O29" s="10">
        <v>16.883261621130952</v>
      </c>
    </row>
    <row r="30" spans="2:15" ht="20.100000000000001" customHeight="1" x14ac:dyDescent="0.25">
      <c r="B30" s="9">
        <v>44377</v>
      </c>
      <c r="C30" s="10">
        <v>14.950211922737338</v>
      </c>
      <c r="D30" s="10">
        <v>12.599173146838906</v>
      </c>
      <c r="E30" s="10">
        <v>12.483006288255718</v>
      </c>
      <c r="G30" s="21">
        <v>44377</v>
      </c>
      <c r="H30" s="22">
        <v>16.990228901564116</v>
      </c>
      <c r="I30" s="22">
        <v>14.272207058746474</v>
      </c>
      <c r="J30" s="23">
        <v>14.01824468703146</v>
      </c>
      <c r="L30" s="9">
        <v>44377</v>
      </c>
      <c r="M30" s="10">
        <v>19.619995539936063</v>
      </c>
      <c r="N30" s="10">
        <v>16.031291598751885</v>
      </c>
      <c r="O30" s="10">
        <v>16.705842582456693</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27</v>
      </c>
      <c r="D32" s="11">
        <v>15</v>
      </c>
      <c r="E32" s="11">
        <v>36</v>
      </c>
      <c r="G32" s="24" t="s">
        <v>8</v>
      </c>
      <c r="H32" s="25">
        <v>27</v>
      </c>
      <c r="I32" s="25">
        <v>15</v>
      </c>
      <c r="J32" s="26">
        <v>36</v>
      </c>
      <c r="L32" t="s">
        <v>8</v>
      </c>
      <c r="M32" s="11">
        <v>27</v>
      </c>
      <c r="N32" s="11">
        <v>15</v>
      </c>
      <c r="O32" s="11">
        <v>36</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0F1C93-0BE9-4B8E-B949-87D40988B78C}">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33</v>
      </c>
    </row>
    <row r="2" spans="1:15" ht="20.100000000000001" customHeight="1" x14ac:dyDescent="0.3">
      <c r="A2" s="4" t="s">
        <v>34</v>
      </c>
    </row>
    <row r="3" spans="1:15" ht="20.100000000000001" customHeight="1" x14ac:dyDescent="0.25">
      <c r="A3" s="2" t="s">
        <v>35</v>
      </c>
    </row>
    <row r="4" spans="1:15" ht="20.100000000000001" customHeight="1" x14ac:dyDescent="0.25"/>
    <row r="5" spans="1:15" ht="20.100000000000001" customHeight="1" x14ac:dyDescent="0.25"/>
    <row r="6" spans="1:15" ht="20.100000000000001" customHeight="1" x14ac:dyDescent="0.25">
      <c r="C6" s="43" t="s">
        <v>29</v>
      </c>
      <c r="D6" s="44"/>
      <c r="E6" s="44"/>
      <c r="G6" s="13"/>
      <c r="H6" s="49" t="s">
        <v>15</v>
      </c>
      <c r="I6" s="50"/>
      <c r="J6" s="50"/>
      <c r="M6" s="43" t="s">
        <v>16</v>
      </c>
      <c r="N6" s="44"/>
      <c r="O6" s="44"/>
    </row>
    <row r="7" spans="1:15" ht="24.95" customHeight="1" x14ac:dyDescent="0.25">
      <c r="C7" s="45" t="s">
        <v>4</v>
      </c>
      <c r="D7" s="45" t="s">
        <v>5</v>
      </c>
      <c r="E7" s="45" t="s">
        <v>6</v>
      </c>
      <c r="G7" s="16"/>
      <c r="H7" s="51" t="s">
        <v>4</v>
      </c>
      <c r="I7" s="51" t="s">
        <v>5</v>
      </c>
      <c r="J7" s="51" t="s">
        <v>6</v>
      </c>
      <c r="M7" s="45" t="s">
        <v>4</v>
      </c>
      <c r="N7" s="45" t="s">
        <v>5</v>
      </c>
      <c r="O7" s="45" t="s">
        <v>6</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6.1076894806629491</v>
      </c>
      <c r="D10" s="10">
        <v>5.9760424465922162</v>
      </c>
      <c r="E10" s="10">
        <v>8.6957030571530876</v>
      </c>
      <c r="G10" s="21">
        <v>40724</v>
      </c>
      <c r="H10" s="22">
        <v>6.2751993506796966</v>
      </c>
      <c r="I10" s="22">
        <v>6.7266972989575073</v>
      </c>
      <c r="J10" s="23">
        <v>8.7850847886815036</v>
      </c>
      <c r="L10" s="9">
        <v>40724</v>
      </c>
      <c r="M10" s="10">
        <v>6.9410446959743926</v>
      </c>
      <c r="N10" s="10">
        <v>9.2939658857734582</v>
      </c>
      <c r="O10" s="10">
        <v>9.5927118434255707</v>
      </c>
    </row>
    <row r="11" spans="1:15" ht="20.100000000000001" customHeight="1" x14ac:dyDescent="0.25">
      <c r="B11" s="9">
        <v>40908</v>
      </c>
      <c r="C11" s="10">
        <v>6.2450836832989252</v>
      </c>
      <c r="D11" s="10">
        <v>7.0405037217267923</v>
      </c>
      <c r="E11" s="10">
        <v>9.1024812676375166</v>
      </c>
      <c r="G11" s="21">
        <v>40908</v>
      </c>
      <c r="H11" s="22">
        <v>6.3968680760894419</v>
      </c>
      <c r="I11" s="22">
        <v>7.6899579314500848</v>
      </c>
      <c r="J11" s="23">
        <v>9.2050169679880511</v>
      </c>
      <c r="L11" s="9">
        <v>40908</v>
      </c>
      <c r="M11" s="10">
        <v>7.0823824553613788</v>
      </c>
      <c r="N11" s="10">
        <v>10.342401664574863</v>
      </c>
      <c r="O11" s="10">
        <v>10.000654799360943</v>
      </c>
    </row>
    <row r="12" spans="1:15" ht="20.100000000000001" customHeight="1" x14ac:dyDescent="0.25">
      <c r="B12" s="9">
        <v>41090</v>
      </c>
      <c r="C12" s="10">
        <v>7.5321165696863783</v>
      </c>
      <c r="D12" s="10">
        <v>7.8297901808602317</v>
      </c>
      <c r="E12" s="10">
        <v>9.5336239520907267</v>
      </c>
      <c r="G12" s="21">
        <v>41090</v>
      </c>
      <c r="H12" s="22">
        <v>7.6727655844896443</v>
      </c>
      <c r="I12" s="22">
        <v>8.4601584220904495</v>
      </c>
      <c r="J12" s="23">
        <v>9.6288639230347925</v>
      </c>
      <c r="L12" s="9">
        <v>41090</v>
      </c>
      <c r="M12" s="10">
        <v>8.3939315920122528</v>
      </c>
      <c r="N12" s="10">
        <v>10.749380355432269</v>
      </c>
      <c r="O12" s="10">
        <v>10.48028110110403</v>
      </c>
    </row>
    <row r="13" spans="1:15" ht="20.100000000000001" customHeight="1" x14ac:dyDescent="0.25">
      <c r="B13" s="9">
        <v>41274</v>
      </c>
      <c r="C13" s="10">
        <v>8.3849671689512046</v>
      </c>
      <c r="D13" s="10">
        <v>8.3928007252875219</v>
      </c>
      <c r="E13" s="10">
        <v>10.087129601062934</v>
      </c>
      <c r="G13" s="21">
        <v>41274</v>
      </c>
      <c r="H13" s="22">
        <v>8.4542051137586558</v>
      </c>
      <c r="I13" s="22">
        <v>9.0515265534876814</v>
      </c>
      <c r="J13" s="23">
        <v>10.12812782864494</v>
      </c>
      <c r="L13" s="9">
        <v>41274</v>
      </c>
      <c r="M13" s="10">
        <v>9.5857729599224459</v>
      </c>
      <c r="N13" s="10">
        <v>11.093007205721788</v>
      </c>
      <c r="O13" s="10">
        <v>10.958485949317579</v>
      </c>
    </row>
    <row r="14" spans="1:15" ht="20.100000000000001" customHeight="1" x14ac:dyDescent="0.25">
      <c r="B14" s="9">
        <v>41455</v>
      </c>
      <c r="C14" s="10">
        <v>8.9816817069951096</v>
      </c>
      <c r="D14" s="10">
        <v>8.7399158855407855</v>
      </c>
      <c r="E14" s="10">
        <v>9.8572662679882903</v>
      </c>
      <c r="G14" s="21">
        <v>41455</v>
      </c>
      <c r="H14" s="22">
        <v>9.0523394237590704</v>
      </c>
      <c r="I14" s="22">
        <v>9.4414792004970671</v>
      </c>
      <c r="J14" s="23">
        <v>9.889258531069439</v>
      </c>
      <c r="L14" s="9">
        <v>41455</v>
      </c>
      <c r="M14" s="10">
        <v>10.526383405012584</v>
      </c>
      <c r="N14" s="10">
        <v>11.269262873563518</v>
      </c>
      <c r="O14" s="10">
        <v>10.813186654644541</v>
      </c>
    </row>
    <row r="15" spans="1:15" ht="20.100000000000001" customHeight="1" x14ac:dyDescent="0.25">
      <c r="B15" s="9">
        <v>41639</v>
      </c>
      <c r="C15" s="10">
        <v>9.9830946215616159</v>
      </c>
      <c r="D15" s="10">
        <v>9.5598456571584389</v>
      </c>
      <c r="E15" s="10">
        <v>10.232531149298032</v>
      </c>
      <c r="G15" s="21">
        <v>41639</v>
      </c>
      <c r="H15" s="22">
        <v>10.209921698138421</v>
      </c>
      <c r="I15" s="22">
        <v>10.387042827242118</v>
      </c>
      <c r="J15" s="23">
        <v>10.263127575376918</v>
      </c>
      <c r="L15" s="9">
        <v>41639</v>
      </c>
      <c r="M15" s="10">
        <v>11.794379632890161</v>
      </c>
      <c r="N15" s="10">
        <v>12.079417878248496</v>
      </c>
      <c r="O15" s="10">
        <v>11.201464244701866</v>
      </c>
    </row>
    <row r="16" spans="1:15" ht="20.100000000000001" customHeight="1" x14ac:dyDescent="0.25">
      <c r="B16" s="9">
        <v>41820</v>
      </c>
      <c r="C16" s="10">
        <v>10.371900953901255</v>
      </c>
      <c r="D16" s="10">
        <v>10.178268682612307</v>
      </c>
      <c r="E16" s="10">
        <v>10.982883527115934</v>
      </c>
      <c r="G16" s="21">
        <v>41820</v>
      </c>
      <c r="H16" s="22">
        <v>10.870937395442342</v>
      </c>
      <c r="I16" s="22">
        <v>11.289205954935079</v>
      </c>
      <c r="J16" s="23">
        <v>11.017751200459028</v>
      </c>
      <c r="L16" s="9">
        <v>41820</v>
      </c>
      <c r="M16" s="10">
        <v>12.716057093058966</v>
      </c>
      <c r="N16" s="10">
        <v>12.78216184898813</v>
      </c>
      <c r="O16" s="10">
        <v>11.469478687277682</v>
      </c>
    </row>
    <row r="17" spans="2:15" ht="20.100000000000001" customHeight="1" x14ac:dyDescent="0.25">
      <c r="B17" s="9">
        <v>42004</v>
      </c>
      <c r="C17" s="10">
        <v>10.692131119275709</v>
      </c>
      <c r="D17" s="10">
        <v>10.528421700643356</v>
      </c>
      <c r="E17" s="10">
        <v>10.808049256206408</v>
      </c>
      <c r="G17" s="21">
        <v>42004</v>
      </c>
      <c r="H17" s="22">
        <v>11.42886294942271</v>
      </c>
      <c r="I17" s="22">
        <v>11.805651174198479</v>
      </c>
      <c r="J17" s="23">
        <v>11.09437097690426</v>
      </c>
      <c r="L17" s="9">
        <v>42004</v>
      </c>
      <c r="M17" s="10">
        <v>13.398887654491027</v>
      </c>
      <c r="N17" s="10">
        <v>13.431577831952001</v>
      </c>
      <c r="O17" s="10">
        <v>12.063617741423403</v>
      </c>
    </row>
    <row r="18" spans="2:15" ht="20.100000000000001" customHeight="1" x14ac:dyDescent="0.25">
      <c r="B18" s="9">
        <v>42185</v>
      </c>
      <c r="C18" s="10">
        <v>11.050955919527409</v>
      </c>
      <c r="D18" s="10">
        <v>11.073653455635954</v>
      </c>
      <c r="E18" s="10">
        <v>11.045401036529409</v>
      </c>
      <c r="G18" s="21">
        <v>42185</v>
      </c>
      <c r="H18" s="22">
        <v>11.874448412941623</v>
      </c>
      <c r="I18" s="22">
        <v>12.638500909964923</v>
      </c>
      <c r="J18" s="23">
        <v>11.4475769929445</v>
      </c>
      <c r="L18" s="9">
        <v>42185</v>
      </c>
      <c r="M18" s="10">
        <v>14.199325923926873</v>
      </c>
      <c r="N18" s="10">
        <v>14.383044537530923</v>
      </c>
      <c r="O18" s="10">
        <v>12.482275837949487</v>
      </c>
    </row>
    <row r="19" spans="2:15" ht="20.100000000000001" customHeight="1" x14ac:dyDescent="0.25">
      <c r="B19" s="9">
        <v>42369</v>
      </c>
      <c r="C19" s="10">
        <v>11.431971331419591</v>
      </c>
      <c r="D19" s="10">
        <v>11.251229528703782</v>
      </c>
      <c r="E19" s="10">
        <v>11.651174868767459</v>
      </c>
      <c r="G19" s="21">
        <v>42369</v>
      </c>
      <c r="H19" s="22">
        <v>12.436663620320633</v>
      </c>
      <c r="I19" s="22">
        <v>12.882371257856624</v>
      </c>
      <c r="J19" s="23">
        <v>12.205941926598124</v>
      </c>
      <c r="L19" s="9">
        <v>42369</v>
      </c>
      <c r="M19" s="10">
        <v>14.975126884239895</v>
      </c>
      <c r="N19" s="10">
        <v>14.70057936775461</v>
      </c>
      <c r="O19" s="10">
        <v>13.369498287289334</v>
      </c>
    </row>
    <row r="20" spans="2:15" ht="20.100000000000001" customHeight="1" x14ac:dyDescent="0.25">
      <c r="B20" s="9">
        <v>42551</v>
      </c>
      <c r="C20" s="10">
        <v>11.695156418356987</v>
      </c>
      <c r="D20" s="10">
        <v>11.659905547295152</v>
      </c>
      <c r="E20" s="10">
        <v>11.669983678345583</v>
      </c>
      <c r="G20" s="21">
        <v>42551</v>
      </c>
      <c r="H20" s="22">
        <v>12.76021840375299</v>
      </c>
      <c r="I20" s="22">
        <v>13.408483131935334</v>
      </c>
      <c r="J20" s="23">
        <v>12.258559398881996</v>
      </c>
      <c r="L20" s="9">
        <v>42551</v>
      </c>
      <c r="M20" s="10">
        <v>15.41272302910683</v>
      </c>
      <c r="N20" s="10">
        <v>15.313381265770916</v>
      </c>
      <c r="O20" s="10">
        <v>13.174054185121967</v>
      </c>
    </row>
    <row r="21" spans="2:15" ht="20.100000000000001" customHeight="1" x14ac:dyDescent="0.25">
      <c r="B21" s="9">
        <v>42735</v>
      </c>
      <c r="C21" s="10">
        <v>12.43504224090773</v>
      </c>
      <c r="D21" s="10">
        <v>11.925350911038121</v>
      </c>
      <c r="E21" s="10">
        <v>11.911341505391871</v>
      </c>
      <c r="G21" s="21">
        <v>42735</v>
      </c>
      <c r="H21" s="22">
        <v>14.028015166788736</v>
      </c>
      <c r="I21" s="22">
        <v>13.728356692214742</v>
      </c>
      <c r="J21" s="23">
        <v>12.534489073839815</v>
      </c>
      <c r="L21" s="9">
        <v>42735</v>
      </c>
      <c r="M21" s="10">
        <v>17.113718660545796</v>
      </c>
      <c r="N21" s="10">
        <v>15.572754983944984</v>
      </c>
      <c r="O21" s="10">
        <v>13.539356179946475</v>
      </c>
    </row>
    <row r="22" spans="2:15" ht="20.100000000000001" customHeight="1" x14ac:dyDescent="0.25">
      <c r="B22" s="9">
        <v>42916</v>
      </c>
      <c r="C22" s="10">
        <v>12.763510419636713</v>
      </c>
      <c r="D22" s="10">
        <v>12.434548764869342</v>
      </c>
      <c r="E22" s="10">
        <v>11.740558970829085</v>
      </c>
      <c r="G22" s="21">
        <v>42916</v>
      </c>
      <c r="H22" s="22">
        <v>14.215600163754416</v>
      </c>
      <c r="I22" s="22">
        <v>14.27931100728787</v>
      </c>
      <c r="J22" s="23">
        <v>12.388779704690965</v>
      </c>
      <c r="L22" s="9">
        <v>42916</v>
      </c>
      <c r="M22" s="10">
        <v>16.876392954652051</v>
      </c>
      <c r="N22" s="10">
        <v>16.206055799646009</v>
      </c>
      <c r="O22" s="10">
        <v>13.461158492963742</v>
      </c>
    </row>
    <row r="23" spans="2:15" ht="20.100000000000001" customHeight="1" x14ac:dyDescent="0.25">
      <c r="B23" s="9">
        <v>43100</v>
      </c>
      <c r="C23" s="10">
        <v>13.394880828143904</v>
      </c>
      <c r="D23" s="10">
        <v>12.274957256776259</v>
      </c>
      <c r="E23" s="10">
        <v>12.124484228893056</v>
      </c>
      <c r="G23" s="21">
        <v>43100</v>
      </c>
      <c r="H23" s="22">
        <v>15.014765633821973</v>
      </c>
      <c r="I23" s="22">
        <v>14.103506518209091</v>
      </c>
      <c r="J23" s="23">
        <v>12.89504685479872</v>
      </c>
      <c r="L23" s="9">
        <v>43100</v>
      </c>
      <c r="M23" s="10">
        <v>17.645785370710364</v>
      </c>
      <c r="N23" s="10">
        <v>16.029421927051441</v>
      </c>
      <c r="O23" s="10">
        <v>14.401306252562705</v>
      </c>
    </row>
    <row r="24" spans="2:15" ht="20.100000000000001" customHeight="1" x14ac:dyDescent="0.25">
      <c r="B24" s="9">
        <v>43281</v>
      </c>
      <c r="C24" s="10">
        <v>13.026324225198763</v>
      </c>
      <c r="D24" s="10">
        <v>11.766695971919336</v>
      </c>
      <c r="E24" s="10">
        <v>11.88502465132531</v>
      </c>
      <c r="G24" s="21">
        <v>43281</v>
      </c>
      <c r="H24" s="22">
        <v>14.738966714373175</v>
      </c>
      <c r="I24" s="22">
        <v>13.529028619172195</v>
      </c>
      <c r="J24" s="23">
        <v>12.653428565487603</v>
      </c>
      <c r="L24" s="9">
        <v>43281</v>
      </c>
      <c r="M24" s="10">
        <v>17.460884517911222</v>
      </c>
      <c r="N24" s="10">
        <v>15.365940380524439</v>
      </c>
      <c r="O24" s="10">
        <v>14.351356920038846</v>
      </c>
    </row>
    <row r="25" spans="2:15" ht="20.100000000000001" customHeight="1" x14ac:dyDescent="0.25">
      <c r="B25" s="9">
        <v>43465</v>
      </c>
      <c r="C25" s="10">
        <v>13.164024208608096</v>
      </c>
      <c r="D25" s="10">
        <v>12.022307530765948</v>
      </c>
      <c r="E25" s="10">
        <v>12.554459486034585</v>
      </c>
      <c r="G25" s="21">
        <v>43465</v>
      </c>
      <c r="H25" s="22">
        <v>14.93107756707967</v>
      </c>
      <c r="I25" s="22">
        <v>13.783960136198095</v>
      </c>
      <c r="J25" s="23">
        <v>13.364110715435563</v>
      </c>
      <c r="L25" s="9">
        <v>43465</v>
      </c>
      <c r="M25" s="10">
        <v>17.605672103483542</v>
      </c>
      <c r="N25" s="10">
        <v>15.626180079834036</v>
      </c>
      <c r="O25" s="10">
        <v>15.442194343133595</v>
      </c>
    </row>
    <row r="26" spans="2:15" ht="20.100000000000001" customHeight="1" x14ac:dyDescent="0.25">
      <c r="B26" s="9">
        <v>43646</v>
      </c>
      <c r="C26" s="10">
        <v>13.298704668323163</v>
      </c>
      <c r="D26" s="10">
        <v>12.278761566062377</v>
      </c>
      <c r="E26" s="10">
        <v>12.684635288948597</v>
      </c>
      <c r="G26" s="21">
        <v>43646</v>
      </c>
      <c r="H26" s="22">
        <v>15.513288996141922</v>
      </c>
      <c r="I26" s="22">
        <v>14.029426092148316</v>
      </c>
      <c r="J26" s="23">
        <v>13.68823261609622</v>
      </c>
      <c r="L26" s="9">
        <v>43646</v>
      </c>
      <c r="M26" s="10">
        <v>18.125204749113557</v>
      </c>
      <c r="N26" s="10">
        <v>15.899922568454382</v>
      </c>
      <c r="O26" s="10">
        <v>16.512726260490943</v>
      </c>
    </row>
    <row r="27" spans="2:15" ht="20.100000000000001" customHeight="1" x14ac:dyDescent="0.25">
      <c r="B27" s="9">
        <v>43830</v>
      </c>
      <c r="C27" s="10">
        <v>13.758679669099827</v>
      </c>
      <c r="D27" s="10">
        <v>12.009616777881313</v>
      </c>
      <c r="E27" s="10">
        <v>12.629636815854186</v>
      </c>
      <c r="G27" s="21">
        <v>43830</v>
      </c>
      <c r="H27" s="22">
        <v>15.919875188715057</v>
      </c>
      <c r="I27" s="22">
        <v>13.692574049582989</v>
      </c>
      <c r="J27" s="23">
        <v>13.927367114264824</v>
      </c>
      <c r="L27" s="9">
        <v>43830</v>
      </c>
      <c r="M27" s="10">
        <v>18.505068330179764</v>
      </c>
      <c r="N27" s="10">
        <v>15.520664226414628</v>
      </c>
      <c r="O27" s="10">
        <v>16.757316593701667</v>
      </c>
    </row>
    <row r="28" spans="2:15" ht="20.100000000000001" customHeight="1" x14ac:dyDescent="0.25">
      <c r="B28" s="9">
        <v>44012</v>
      </c>
      <c r="C28" s="10">
        <v>13.682683849911292</v>
      </c>
      <c r="D28" s="10">
        <v>11.906413487127256</v>
      </c>
      <c r="E28" s="10">
        <v>12.069984454500693</v>
      </c>
      <c r="G28" s="21">
        <v>44012</v>
      </c>
      <c r="H28" s="22">
        <v>15.800736884968973</v>
      </c>
      <c r="I28" s="22">
        <v>13.634006996892143</v>
      </c>
      <c r="J28" s="23">
        <v>13.452057800199285</v>
      </c>
      <c r="L28" s="9">
        <v>44012</v>
      </c>
      <c r="M28" s="10">
        <v>18.404601010762761</v>
      </c>
      <c r="N28" s="10">
        <v>15.664396113488147</v>
      </c>
      <c r="O28" s="10">
        <v>16.194796161027259</v>
      </c>
    </row>
    <row r="29" spans="2:15" ht="20.100000000000001" customHeight="1" x14ac:dyDescent="0.25">
      <c r="B29" s="9">
        <v>44196</v>
      </c>
      <c r="C29" s="10">
        <v>14.641279784311488</v>
      </c>
      <c r="D29" s="10">
        <v>12.65711023210825</v>
      </c>
      <c r="E29" s="10">
        <v>12.468228098360202</v>
      </c>
      <c r="G29" s="21">
        <v>44196</v>
      </c>
      <c r="H29" s="22">
        <v>16.896876662160242</v>
      </c>
      <c r="I29" s="22">
        <v>14.419797578278137</v>
      </c>
      <c r="J29" s="23">
        <v>13.91135266862161</v>
      </c>
      <c r="L29" s="9">
        <v>44196</v>
      </c>
      <c r="M29" s="10">
        <v>19.455658118176068</v>
      </c>
      <c r="N29" s="10">
        <v>16.357634250622674</v>
      </c>
      <c r="O29" s="10">
        <v>16.81250343343509</v>
      </c>
    </row>
    <row r="30" spans="2:15" ht="20.100000000000001" customHeight="1" x14ac:dyDescent="0.25">
      <c r="B30" s="9">
        <v>44377</v>
      </c>
      <c r="C30" s="10">
        <v>14.378591079971745</v>
      </c>
      <c r="D30" s="10">
        <v>12.570744965308448</v>
      </c>
      <c r="E30" s="10">
        <v>12.18100931875744</v>
      </c>
      <c r="G30" s="21">
        <v>44377</v>
      </c>
      <c r="H30" s="22">
        <v>16.537547094243955</v>
      </c>
      <c r="I30" s="22">
        <v>14.24876647982069</v>
      </c>
      <c r="J30" s="23">
        <v>13.642281760320483</v>
      </c>
      <c r="L30" s="9">
        <v>44377</v>
      </c>
      <c r="M30" s="10">
        <v>18.977896279038124</v>
      </c>
      <c r="N30" s="10">
        <v>16.00790245108535</v>
      </c>
      <c r="O30" s="10">
        <v>16.495930275863881</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13</v>
      </c>
      <c r="D32" s="11">
        <v>8</v>
      </c>
      <c r="E32" s="11">
        <v>7</v>
      </c>
      <c r="G32" s="24" t="s">
        <v>8</v>
      </c>
      <c r="H32" s="25">
        <v>13</v>
      </c>
      <c r="I32" s="25">
        <v>8</v>
      </c>
      <c r="J32" s="26">
        <v>7</v>
      </c>
      <c r="L32" t="s">
        <v>8</v>
      </c>
      <c r="M32" s="11">
        <v>13</v>
      </c>
      <c r="N32" s="11">
        <v>8</v>
      </c>
      <c r="O32" s="11">
        <v>7</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E9A2D3-55E2-49DE-924E-E65FBF886A4F}">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36</v>
      </c>
    </row>
    <row r="2" spans="1:15" ht="20.100000000000001" customHeight="1" x14ac:dyDescent="0.3">
      <c r="A2" s="4" t="s">
        <v>37</v>
      </c>
    </row>
    <row r="3" spans="1:15" ht="20.100000000000001" customHeight="1" x14ac:dyDescent="0.25">
      <c r="A3" s="2" t="s">
        <v>2</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38</v>
      </c>
      <c r="D7" s="45" t="s">
        <v>39</v>
      </c>
      <c r="E7" s="45" t="s">
        <v>40</v>
      </c>
      <c r="G7" s="16"/>
      <c r="H7" s="51" t="s">
        <v>38</v>
      </c>
      <c r="I7" s="51" t="s">
        <v>39</v>
      </c>
      <c r="J7" s="51" t="s">
        <v>40</v>
      </c>
      <c r="M7" s="45" t="s">
        <v>38</v>
      </c>
      <c r="N7" s="45" t="s">
        <v>39</v>
      </c>
      <c r="O7" s="45" t="s">
        <v>40</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7.3583247340062279</v>
      </c>
      <c r="D10" s="10"/>
      <c r="E10" s="10"/>
      <c r="G10" s="21">
        <v>40724</v>
      </c>
      <c r="H10" s="22">
        <v>7.1138487304526112</v>
      </c>
      <c r="I10" s="22"/>
      <c r="J10" s="23"/>
      <c r="L10" s="9">
        <v>40724</v>
      </c>
      <c r="M10" s="10">
        <v>7.5433045982750659</v>
      </c>
      <c r="N10" s="10"/>
      <c r="O10" s="10"/>
    </row>
    <row r="11" spans="1:15" ht="20.100000000000001" customHeight="1" x14ac:dyDescent="0.25">
      <c r="B11" s="9">
        <v>40908</v>
      </c>
      <c r="C11" s="10">
        <v>7.9112350510755576</v>
      </c>
      <c r="D11" s="10">
        <v>5.3516081020335671</v>
      </c>
      <c r="E11" s="10">
        <v>-2.0113372109791916</v>
      </c>
      <c r="G11" s="21">
        <v>40908</v>
      </c>
      <c r="H11" s="22">
        <v>7.6375854809983625</v>
      </c>
      <c r="I11" s="22">
        <v>4.6322956945583194</v>
      </c>
      <c r="J11" s="23">
        <v>-2.5427177551172409</v>
      </c>
      <c r="L11" s="9">
        <v>40908</v>
      </c>
      <c r="M11" s="10">
        <v>7.4357819483306846</v>
      </c>
      <c r="N11" s="10">
        <v>-0.59648213394861704</v>
      </c>
      <c r="O11" s="10">
        <v>0.84090935076954754</v>
      </c>
    </row>
    <row r="12" spans="1:15" ht="20.100000000000001" customHeight="1" x14ac:dyDescent="0.25">
      <c r="B12" s="9">
        <v>41090</v>
      </c>
      <c r="C12" s="10">
        <v>8.7289192224647625</v>
      </c>
      <c r="D12" s="10">
        <v>8.3064213403082796</v>
      </c>
      <c r="E12" s="10">
        <v>-1.8392157234258688</v>
      </c>
      <c r="G12" s="21">
        <v>41090</v>
      </c>
      <c r="H12" s="22">
        <v>8.5354131011732672</v>
      </c>
      <c r="I12" s="22">
        <v>9.1761197683546634</v>
      </c>
      <c r="J12" s="23">
        <v>-2.3079565885446129</v>
      </c>
      <c r="L12" s="9">
        <v>41090</v>
      </c>
      <c r="M12" s="10">
        <v>8.1272207969639947</v>
      </c>
      <c r="N12" s="10">
        <v>7.9583165262258504</v>
      </c>
      <c r="O12" s="10">
        <v>-1.2264436696788783</v>
      </c>
    </row>
    <row r="13" spans="1:15" ht="20.100000000000001" customHeight="1" x14ac:dyDescent="0.25">
      <c r="B13" s="9">
        <v>41274</v>
      </c>
      <c r="C13" s="10">
        <v>9.3543453975278226</v>
      </c>
      <c r="D13" s="10">
        <v>5.1363611292768452</v>
      </c>
      <c r="E13" s="10">
        <v>-1.8929957531951369</v>
      </c>
      <c r="G13" s="21">
        <v>41274</v>
      </c>
      <c r="H13" s="22">
        <v>9.1958333945883588</v>
      </c>
      <c r="I13" s="22">
        <v>5.6215431682880457</v>
      </c>
      <c r="J13" s="23">
        <v>-1.9639151079792416</v>
      </c>
      <c r="L13" s="9">
        <v>41274</v>
      </c>
      <c r="M13" s="10">
        <v>7.0105247441840737</v>
      </c>
      <c r="N13" s="10">
        <v>-11.737984735950812</v>
      </c>
      <c r="O13" s="10">
        <v>2.3211403156413013</v>
      </c>
    </row>
    <row r="14" spans="1:15" ht="20.100000000000001" customHeight="1" x14ac:dyDescent="0.25">
      <c r="B14" s="9">
        <v>41455</v>
      </c>
      <c r="C14" s="10">
        <v>9.6639310887713634</v>
      </c>
      <c r="D14" s="10">
        <v>4.9289938365294494</v>
      </c>
      <c r="E14" s="10">
        <v>1.5675755079038289</v>
      </c>
      <c r="G14" s="21">
        <v>41455</v>
      </c>
      <c r="H14" s="22">
        <v>9.4722000923086629</v>
      </c>
      <c r="I14" s="22">
        <v>4.6592644786220827</v>
      </c>
      <c r="J14" s="23">
        <v>1.6056618279264967</v>
      </c>
      <c r="L14" s="9">
        <v>41455</v>
      </c>
      <c r="M14" s="10">
        <v>7.2012249801472308</v>
      </c>
      <c r="N14" s="10">
        <v>2.2201379654437137</v>
      </c>
      <c r="O14" s="10">
        <v>-0.4868187653815248</v>
      </c>
    </row>
    <row r="15" spans="1:15" ht="20.100000000000001" customHeight="1" x14ac:dyDescent="0.25">
      <c r="B15" s="9">
        <v>41639</v>
      </c>
      <c r="C15" s="10">
        <v>10.41915183985399</v>
      </c>
      <c r="D15" s="10">
        <v>7.6534344155537948</v>
      </c>
      <c r="E15" s="10">
        <v>-0.14970626668030507</v>
      </c>
      <c r="G15" s="21">
        <v>41639</v>
      </c>
      <c r="H15" s="22">
        <v>10.285710658879934</v>
      </c>
      <c r="I15" s="22">
        <v>8.445614072323405</v>
      </c>
      <c r="J15" s="23">
        <v>-0.1314940995831404</v>
      </c>
      <c r="L15" s="9">
        <v>41639</v>
      </c>
      <c r="M15" s="10">
        <v>9.3678962976346671</v>
      </c>
      <c r="N15" s="10">
        <v>23.179670897614567</v>
      </c>
      <c r="O15" s="10">
        <v>-5.3101683738546734</v>
      </c>
    </row>
    <row r="16" spans="1:15" ht="20.100000000000001" customHeight="1" x14ac:dyDescent="0.25">
      <c r="B16" s="9">
        <v>41820</v>
      </c>
      <c r="C16" s="10">
        <v>11.247275439050085</v>
      </c>
      <c r="D16" s="10">
        <v>7.3593209490956379</v>
      </c>
      <c r="E16" s="10">
        <v>-0.54541898133524391</v>
      </c>
      <c r="G16" s="21">
        <v>41820</v>
      </c>
      <c r="H16" s="22">
        <v>11.056101604918231</v>
      </c>
      <c r="I16" s="22">
        <v>7.3919220119956552</v>
      </c>
      <c r="J16" s="23">
        <v>-9.1164463881965307E-2</v>
      </c>
      <c r="L16" s="9">
        <v>41820</v>
      </c>
      <c r="M16" s="10">
        <v>10.749024336019559</v>
      </c>
      <c r="N16" s="10">
        <v>14.067642362591993</v>
      </c>
      <c r="O16" s="10">
        <v>-0.58875939207878591</v>
      </c>
    </row>
    <row r="17" spans="2:15" ht="20.100000000000001" customHeight="1" x14ac:dyDescent="0.25">
      <c r="B17" s="9">
        <v>42004</v>
      </c>
      <c r="C17" s="10">
        <v>11.500742267597134</v>
      </c>
      <c r="D17" s="10">
        <v>6.3318644433509652</v>
      </c>
      <c r="E17" s="10">
        <v>3.9883982716164557</v>
      </c>
      <c r="G17" s="21">
        <v>42004</v>
      </c>
      <c r="H17" s="22">
        <v>11.412864584751016</v>
      </c>
      <c r="I17" s="22">
        <v>6.9004935685671231</v>
      </c>
      <c r="J17" s="23">
        <v>3.5588138046562579</v>
      </c>
      <c r="L17" s="9">
        <v>42004</v>
      </c>
      <c r="M17" s="10">
        <v>10.786416814642699</v>
      </c>
      <c r="N17" s="10">
        <v>-0.72816588281950922</v>
      </c>
      <c r="O17" s="10">
        <v>-1.0723042560063734</v>
      </c>
    </row>
    <row r="18" spans="2:15" ht="20.100000000000001" customHeight="1" x14ac:dyDescent="0.25">
      <c r="B18" s="9">
        <v>42185</v>
      </c>
      <c r="C18" s="10">
        <v>12.06841210381079</v>
      </c>
      <c r="D18" s="10">
        <v>6.2679668528252908</v>
      </c>
      <c r="E18" s="10">
        <v>1.2693706150441075</v>
      </c>
      <c r="G18" s="21">
        <v>42185</v>
      </c>
      <c r="H18" s="22">
        <v>11.928608889372546</v>
      </c>
      <c r="I18" s="22">
        <v>6.244127132031374</v>
      </c>
      <c r="J18" s="23">
        <v>1.6505652191541209</v>
      </c>
      <c r="L18" s="9">
        <v>42185</v>
      </c>
      <c r="M18" s="10">
        <v>11.393690825312691</v>
      </c>
      <c r="N18" s="10">
        <v>11.984239096395921</v>
      </c>
      <c r="O18" s="10">
        <v>6.0155745915795533</v>
      </c>
    </row>
    <row r="19" spans="2:15" ht="20.100000000000001" customHeight="1" x14ac:dyDescent="0.25">
      <c r="B19" s="9">
        <v>42369</v>
      </c>
      <c r="C19" s="10">
        <v>12.58209641806533</v>
      </c>
      <c r="D19" s="10">
        <v>4.4817442428892296</v>
      </c>
      <c r="E19" s="10">
        <v>0.21610906094395865</v>
      </c>
      <c r="G19" s="21">
        <v>42369</v>
      </c>
      <c r="H19" s="22">
        <v>12.47577547313529</v>
      </c>
      <c r="I19" s="22">
        <v>4.2023778985880167</v>
      </c>
      <c r="J19" s="23">
        <v>-0.36776359341786913</v>
      </c>
      <c r="L19" s="9">
        <v>42369</v>
      </c>
      <c r="M19" s="10">
        <v>11.575671566248408</v>
      </c>
      <c r="N19" s="10">
        <v>3.0339211509687214</v>
      </c>
      <c r="O19" s="10">
        <v>1.414128363547551</v>
      </c>
    </row>
    <row r="20" spans="2:15" ht="20.100000000000001" customHeight="1" x14ac:dyDescent="0.25">
      <c r="B20" s="9">
        <v>42551</v>
      </c>
      <c r="C20" s="10">
        <v>12.871374786849829</v>
      </c>
      <c r="D20" s="10">
        <v>3.3373922838629833</v>
      </c>
      <c r="E20" s="10">
        <v>1.0149307932022955</v>
      </c>
      <c r="G20" s="21">
        <v>42551</v>
      </c>
      <c r="H20" s="22">
        <v>12.743800480743827</v>
      </c>
      <c r="I20" s="22">
        <v>3.4828261481581357</v>
      </c>
      <c r="J20" s="23">
        <v>1.3063964945690953</v>
      </c>
      <c r="L20" s="9">
        <v>42551</v>
      </c>
      <c r="M20" s="10">
        <v>11.684537089571325</v>
      </c>
      <c r="N20" s="10">
        <v>0.36240126407509621</v>
      </c>
      <c r="O20" s="10">
        <v>-0.57268116596056462</v>
      </c>
    </row>
    <row r="21" spans="2:15" ht="20.100000000000001" customHeight="1" x14ac:dyDescent="0.25">
      <c r="B21" s="9">
        <v>42735</v>
      </c>
      <c r="C21" s="10">
        <v>13.28717466963103</v>
      </c>
      <c r="D21" s="10">
        <v>3.4070299797401171</v>
      </c>
      <c r="E21" s="10">
        <v>0.17108012483224577</v>
      </c>
      <c r="G21" s="21">
        <v>42735</v>
      </c>
      <c r="H21" s="22">
        <v>13.305027051395083</v>
      </c>
      <c r="I21" s="22">
        <v>3.297024598984466</v>
      </c>
      <c r="J21" s="23">
        <v>-1.0602032856508736</v>
      </c>
      <c r="L21" s="9">
        <v>42735</v>
      </c>
      <c r="M21" s="10">
        <v>11.79224562150722</v>
      </c>
      <c r="N21" s="10">
        <v>-1.5677658102333791</v>
      </c>
      <c r="O21" s="10">
        <v>-2.4668304820558151</v>
      </c>
    </row>
    <row r="22" spans="2:15" ht="20.100000000000001" customHeight="1" x14ac:dyDescent="0.25">
      <c r="B22" s="9">
        <v>42916</v>
      </c>
      <c r="C22" s="10">
        <v>13.505082200495073</v>
      </c>
      <c r="D22" s="10">
        <v>2.8962306795401238</v>
      </c>
      <c r="E22" s="10">
        <v>1.2359769150888766</v>
      </c>
      <c r="G22" s="21">
        <v>42916</v>
      </c>
      <c r="H22" s="22">
        <v>13.430779567738332</v>
      </c>
      <c r="I22" s="22">
        <v>2.4936773572356463</v>
      </c>
      <c r="J22" s="23">
        <v>1.5340280850589361</v>
      </c>
      <c r="L22" s="9">
        <v>42916</v>
      </c>
      <c r="M22" s="10">
        <v>12.76777602900672</v>
      </c>
      <c r="N22" s="10">
        <v>8.8822482298706262</v>
      </c>
      <c r="O22" s="10">
        <v>0.56302773729353106</v>
      </c>
    </row>
    <row r="23" spans="2:15" ht="20.100000000000001" customHeight="1" x14ac:dyDescent="0.25">
      <c r="B23" s="9">
        <v>43100</v>
      </c>
      <c r="C23" s="10">
        <v>13.881863100571485</v>
      </c>
      <c r="D23" s="10">
        <v>2.6105543126049513</v>
      </c>
      <c r="E23" s="10">
        <v>-0.17449670908760151</v>
      </c>
      <c r="G23" s="21">
        <v>43100</v>
      </c>
      <c r="H23" s="22">
        <v>13.806271353090979</v>
      </c>
      <c r="I23" s="22">
        <v>2.491379891636325</v>
      </c>
      <c r="J23" s="23">
        <v>-0.29609764190866583</v>
      </c>
      <c r="L23" s="9">
        <v>43100</v>
      </c>
      <c r="M23" s="10">
        <v>14.567953117257716</v>
      </c>
      <c r="N23" s="10">
        <v>-0.33092305347872664</v>
      </c>
      <c r="O23" s="10">
        <v>-12.647134348372546</v>
      </c>
    </row>
    <row r="24" spans="2:15" ht="20.100000000000001" customHeight="1" x14ac:dyDescent="0.25">
      <c r="B24" s="9">
        <v>43281</v>
      </c>
      <c r="C24" s="10">
        <v>13.625565140941978</v>
      </c>
      <c r="D24" s="10">
        <v>1.2036129321910227</v>
      </c>
      <c r="E24" s="10">
        <v>3.1072609081356006</v>
      </c>
      <c r="G24" s="21">
        <v>43281</v>
      </c>
      <c r="H24" s="22">
        <v>13.44640715379958</v>
      </c>
      <c r="I24" s="22">
        <v>1.2460413400440462</v>
      </c>
      <c r="J24" s="23">
        <v>3.9556741201256296</v>
      </c>
      <c r="L24" s="9">
        <v>43281</v>
      </c>
      <c r="M24" s="10">
        <v>14.671258761325689</v>
      </c>
      <c r="N24" s="10">
        <v>0.35185869605951492</v>
      </c>
      <c r="O24" s="10">
        <v>-0.35475506930755518</v>
      </c>
    </row>
    <row r="25" spans="2:15" ht="20.100000000000001" customHeight="1" x14ac:dyDescent="0.25">
      <c r="B25" s="9">
        <v>43465</v>
      </c>
      <c r="C25" s="10">
        <v>14.005997491687545</v>
      </c>
      <c r="D25" s="10">
        <v>2.9648267449700283</v>
      </c>
      <c r="E25" s="10">
        <v>0.16808548423892233</v>
      </c>
      <c r="G25" s="21">
        <v>43465</v>
      </c>
      <c r="H25" s="22">
        <v>13.893496237166406</v>
      </c>
      <c r="I25" s="22">
        <v>2.8921366965736661</v>
      </c>
      <c r="J25" s="23">
        <v>-0.41890541234242962</v>
      </c>
      <c r="L25" s="9">
        <v>43465</v>
      </c>
      <c r="M25" s="10">
        <v>14.870042519069035</v>
      </c>
      <c r="N25" s="10">
        <v>-0.55903243803239189</v>
      </c>
      <c r="O25" s="10">
        <v>-1.8883661759993675</v>
      </c>
    </row>
    <row r="26" spans="2:15" ht="20.100000000000001" customHeight="1" x14ac:dyDescent="0.25">
      <c r="B26" s="9">
        <v>43646</v>
      </c>
      <c r="C26" s="10">
        <v>14.317146426324509</v>
      </c>
      <c r="D26" s="10">
        <v>4.8312255104833612</v>
      </c>
      <c r="E26" s="10">
        <v>2.5529695533954122</v>
      </c>
      <c r="G26" s="21">
        <v>43646</v>
      </c>
      <c r="H26" s="22">
        <v>14.259914482312785</v>
      </c>
      <c r="I26" s="22">
        <v>5.3389286960533466</v>
      </c>
      <c r="J26" s="23">
        <v>2.6321729545457639</v>
      </c>
      <c r="L26" s="9">
        <v>43646</v>
      </c>
      <c r="M26" s="10">
        <v>15.277951181793185</v>
      </c>
      <c r="N26" s="10">
        <v>5.369638822792111</v>
      </c>
      <c r="O26" s="10">
        <v>2.5563565997704263</v>
      </c>
    </row>
    <row r="27" spans="2:15" ht="20.100000000000001" customHeight="1" x14ac:dyDescent="0.25">
      <c r="B27" s="9">
        <v>43830</v>
      </c>
      <c r="C27" s="10">
        <v>14.508237939217283</v>
      </c>
      <c r="D27" s="10">
        <v>2.4769683719329194</v>
      </c>
      <c r="E27" s="10">
        <v>1.1272194220673937</v>
      </c>
      <c r="G27" s="21">
        <v>43830</v>
      </c>
      <c r="H27" s="22">
        <v>14.373687021921832</v>
      </c>
      <c r="I27" s="22">
        <v>1.7411266660525726</v>
      </c>
      <c r="J27" s="23">
        <v>0.93581162434974718</v>
      </c>
      <c r="L27" s="9">
        <v>43830</v>
      </c>
      <c r="M27" s="10">
        <v>15.418747842549399</v>
      </c>
      <c r="N27" s="10">
        <v>4.0649075035144255</v>
      </c>
      <c r="O27" s="10">
        <v>3.1146363383056874</v>
      </c>
    </row>
    <row r="28" spans="2:15" ht="20.100000000000001" customHeight="1" x14ac:dyDescent="0.25">
      <c r="B28" s="9">
        <v>44012</v>
      </c>
      <c r="C28" s="10">
        <v>14.228863282776336</v>
      </c>
      <c r="D28" s="10">
        <v>0.66095783545347953</v>
      </c>
      <c r="E28" s="10">
        <v>2.6373715484405036</v>
      </c>
      <c r="G28" s="21">
        <v>44012</v>
      </c>
      <c r="H28" s="22">
        <v>14.097324731099469</v>
      </c>
      <c r="I28" s="22">
        <v>1.2350488850677799</v>
      </c>
      <c r="J28" s="23">
        <v>3.2196488396727396</v>
      </c>
      <c r="L28" s="9">
        <v>44012</v>
      </c>
      <c r="M28" s="10">
        <v>16.322803970935333</v>
      </c>
      <c r="N28" s="10">
        <v>6.2968676428704295</v>
      </c>
      <c r="O28" s="10">
        <v>0.40950081595272358</v>
      </c>
    </row>
    <row r="29" spans="2:15" ht="20.100000000000001" customHeight="1" x14ac:dyDescent="0.25">
      <c r="B29" s="9">
        <v>44196</v>
      </c>
      <c r="C29" s="10">
        <v>14.950249910964914</v>
      </c>
      <c r="D29" s="10">
        <v>6.8884454874545753</v>
      </c>
      <c r="E29" s="10">
        <v>1.7308129567795927</v>
      </c>
      <c r="G29" s="21">
        <v>44196</v>
      </c>
      <c r="H29" s="22">
        <v>14.773074931129907</v>
      </c>
      <c r="I29" s="22">
        <v>5.7450697641670656</v>
      </c>
      <c r="J29" s="23">
        <v>0.90807730467623582</v>
      </c>
      <c r="L29" s="9">
        <v>44196</v>
      </c>
      <c r="M29" s="10">
        <v>17.547079807910524</v>
      </c>
      <c r="N29" s="10">
        <v>8.4598793545146442</v>
      </c>
      <c r="O29" s="10">
        <v>0.89253418776416016</v>
      </c>
    </row>
    <row r="30" spans="2:15" ht="20.100000000000001" customHeight="1" x14ac:dyDescent="0.25">
      <c r="B30" s="9">
        <v>44377</v>
      </c>
      <c r="C30" s="10">
        <v>14.811856709578302</v>
      </c>
      <c r="D30" s="10">
        <v>2.8012405381977912</v>
      </c>
      <c r="E30" s="10">
        <v>3.7617543389690367</v>
      </c>
      <c r="G30" s="21">
        <v>44377</v>
      </c>
      <c r="H30" s="22">
        <v>14.502505579829972</v>
      </c>
      <c r="I30" s="22">
        <v>2.3515193353279118</v>
      </c>
      <c r="J30" s="23">
        <v>4.2610641404433824</v>
      </c>
      <c r="L30" s="9">
        <v>44377</v>
      </c>
      <c r="M30" s="10">
        <v>17.487316839053722</v>
      </c>
      <c r="N30" s="10">
        <v>11.588768169500119</v>
      </c>
      <c r="O30" s="10">
        <v>11.970123190299464</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78</v>
      </c>
      <c r="D32" s="11">
        <v>78</v>
      </c>
      <c r="E32" s="11">
        <v>78</v>
      </c>
      <c r="G32" s="24" t="s">
        <v>8</v>
      </c>
      <c r="H32" s="25">
        <v>28</v>
      </c>
      <c r="I32" s="25">
        <v>28</v>
      </c>
      <c r="J32" s="26">
        <v>28</v>
      </c>
      <c r="L32" t="s">
        <v>8</v>
      </c>
      <c r="M32" s="11">
        <v>23</v>
      </c>
      <c r="N32" s="11">
        <v>23</v>
      </c>
      <c r="O32" s="11">
        <v>23</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0A15BE-D274-43C2-BEE1-4262657B74C4}">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41</v>
      </c>
    </row>
    <row r="2" spans="1:15" ht="20.100000000000001" customHeight="1" x14ac:dyDescent="0.3">
      <c r="A2" s="4" t="s">
        <v>42</v>
      </c>
    </row>
    <row r="3" spans="1:15" ht="20.100000000000001" customHeight="1" x14ac:dyDescent="0.25">
      <c r="A3" s="2" t="s">
        <v>2</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38</v>
      </c>
      <c r="D7" s="45" t="s">
        <v>43</v>
      </c>
      <c r="E7" s="45" t="s">
        <v>40</v>
      </c>
      <c r="G7" s="16"/>
      <c r="H7" s="51" t="s">
        <v>38</v>
      </c>
      <c r="I7" s="51" t="s">
        <v>39</v>
      </c>
      <c r="J7" s="51" t="s">
        <v>40</v>
      </c>
      <c r="M7" s="45" t="s">
        <v>38</v>
      </c>
      <c r="N7" s="45" t="s">
        <v>43</v>
      </c>
      <c r="O7" s="45" t="s">
        <v>40</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6.4675820462270037</v>
      </c>
      <c r="D10" s="10"/>
      <c r="E10" s="10"/>
      <c r="G10" s="21">
        <v>40724</v>
      </c>
      <c r="H10" s="22">
        <v>6.7933055010681906</v>
      </c>
      <c r="I10" s="22"/>
      <c r="J10" s="23"/>
      <c r="L10" s="9">
        <v>40724</v>
      </c>
      <c r="M10" s="10">
        <v>9.0161937549878797</v>
      </c>
      <c r="N10" s="10"/>
      <c r="O10" s="10"/>
    </row>
    <row r="11" spans="1:15" ht="20.100000000000001" customHeight="1" x14ac:dyDescent="0.25">
      <c r="B11" s="9">
        <v>40908</v>
      </c>
      <c r="C11" s="10">
        <v>6.7997969401606113</v>
      </c>
      <c r="D11" s="10">
        <v>3.2116596511477802</v>
      </c>
      <c r="E11" s="10">
        <v>-1.8309101293121355</v>
      </c>
      <c r="G11" s="21">
        <v>40908</v>
      </c>
      <c r="H11" s="22">
        <v>7.6953192526513874</v>
      </c>
      <c r="I11" s="22">
        <v>5.1625702747283508</v>
      </c>
      <c r="J11" s="23">
        <v>-7.164154767505126</v>
      </c>
      <c r="L11" s="9">
        <v>40908</v>
      </c>
      <c r="M11" s="10">
        <v>9.4415001464300783</v>
      </c>
      <c r="N11" s="10">
        <v>7.4294627890137077</v>
      </c>
      <c r="O11" s="10">
        <v>2.5901431422682419</v>
      </c>
    </row>
    <row r="12" spans="1:15" ht="20.100000000000001" customHeight="1" x14ac:dyDescent="0.25">
      <c r="B12" s="9">
        <v>41090</v>
      </c>
      <c r="C12" s="10">
        <v>7.9142425990344334</v>
      </c>
      <c r="D12" s="10">
        <v>9.1289116933430456</v>
      </c>
      <c r="E12" s="10">
        <v>-6.2380978937915055</v>
      </c>
      <c r="G12" s="21">
        <v>41090</v>
      </c>
      <c r="H12" s="22">
        <v>8.4536581735264793</v>
      </c>
      <c r="I12" s="22">
        <v>7.2196928319839149</v>
      </c>
      <c r="J12" s="23">
        <v>-2.398494287693187</v>
      </c>
      <c r="L12" s="9">
        <v>41090</v>
      </c>
      <c r="M12" s="10">
        <v>9.83861606876936</v>
      </c>
      <c r="N12" s="10">
        <v>8.3397636005502882</v>
      </c>
      <c r="O12" s="10">
        <v>3.9668472424436496</v>
      </c>
    </row>
    <row r="13" spans="1:15" ht="20.100000000000001" customHeight="1" x14ac:dyDescent="0.25">
      <c r="B13" s="9">
        <v>41274</v>
      </c>
      <c r="C13" s="10">
        <v>8.5176196863589695</v>
      </c>
      <c r="D13" s="10">
        <v>0.57208647909334776</v>
      </c>
      <c r="E13" s="10">
        <v>-6.5523091666867428</v>
      </c>
      <c r="G13" s="21">
        <v>41274</v>
      </c>
      <c r="H13" s="22">
        <v>9.0141246988623482</v>
      </c>
      <c r="I13" s="22">
        <v>5.4089234877765735</v>
      </c>
      <c r="J13" s="23">
        <v>-1.1450321163704036</v>
      </c>
      <c r="L13" s="9">
        <v>41274</v>
      </c>
      <c r="M13" s="10">
        <v>10.448348533028826</v>
      </c>
      <c r="N13" s="10">
        <v>8.9631506722670728</v>
      </c>
      <c r="O13" s="10">
        <v>2.6044069758010435</v>
      </c>
    </row>
    <row r="14" spans="1:15" ht="20.100000000000001" customHeight="1" x14ac:dyDescent="0.25">
      <c r="B14" s="9">
        <v>41455</v>
      </c>
      <c r="C14" s="10">
        <v>9.264818732162535</v>
      </c>
      <c r="D14" s="10">
        <v>5.0313903770108137</v>
      </c>
      <c r="E14" s="10">
        <v>-3.4392939329461303</v>
      </c>
      <c r="G14" s="21">
        <v>41455</v>
      </c>
      <c r="H14" s="22">
        <v>9.3459775292174037</v>
      </c>
      <c r="I14" s="22">
        <v>0.53269911347857413</v>
      </c>
      <c r="J14" s="23">
        <v>-3.0369714362038502</v>
      </c>
      <c r="L14" s="9">
        <v>41455</v>
      </c>
      <c r="M14" s="10">
        <v>10.227305395285113</v>
      </c>
      <c r="N14" s="10">
        <v>7.7557424356328619</v>
      </c>
      <c r="O14" s="10">
        <v>10.084671366302755</v>
      </c>
    </row>
    <row r="15" spans="1:15" ht="20.100000000000001" customHeight="1" x14ac:dyDescent="0.25">
      <c r="B15" s="9">
        <v>41639</v>
      </c>
      <c r="C15" s="10">
        <v>10.375933714304152</v>
      </c>
      <c r="D15" s="10">
        <v>8.1989538958547001</v>
      </c>
      <c r="E15" s="10">
        <v>-3.3876157600402745</v>
      </c>
      <c r="G15" s="21">
        <v>41639</v>
      </c>
      <c r="H15" s="22">
        <v>10.282682570157464</v>
      </c>
      <c r="I15" s="22">
        <v>7.4425312603180416</v>
      </c>
      <c r="J15" s="23">
        <v>-2.3449886748965532</v>
      </c>
      <c r="L15" s="9">
        <v>41639</v>
      </c>
      <c r="M15" s="10">
        <v>10.540615212065889</v>
      </c>
      <c r="N15" s="10">
        <v>7.3521380330709762</v>
      </c>
      <c r="O15" s="10">
        <v>4.161197274730366</v>
      </c>
    </row>
    <row r="16" spans="1:15" ht="20.100000000000001" customHeight="1" x14ac:dyDescent="0.25">
      <c r="B16" s="9">
        <v>41820</v>
      </c>
      <c r="C16" s="10">
        <v>11.219239432517137</v>
      </c>
      <c r="D16" s="10">
        <v>8.4977862429382647</v>
      </c>
      <c r="E16" s="10">
        <v>0.3424380927836923</v>
      </c>
      <c r="G16" s="21">
        <v>41820</v>
      </c>
      <c r="H16" s="22">
        <v>11.134022052103868</v>
      </c>
      <c r="I16" s="22">
        <v>7.5355081461966789</v>
      </c>
      <c r="J16" s="23">
        <v>-0.68696737680870035</v>
      </c>
      <c r="L16" s="9">
        <v>41820</v>
      </c>
      <c r="M16" s="10">
        <v>11.342436753764524</v>
      </c>
      <c r="N16" s="10">
        <v>6.3427432381003346</v>
      </c>
      <c r="O16" s="10">
        <v>-1.1748567435204915</v>
      </c>
    </row>
    <row r="17" spans="2:15" ht="20.100000000000001" customHeight="1" x14ac:dyDescent="0.25">
      <c r="B17" s="9">
        <v>42004</v>
      </c>
      <c r="C17" s="10">
        <v>11.618138920386766</v>
      </c>
      <c r="D17" s="10">
        <v>3.2437853818405138</v>
      </c>
      <c r="E17" s="10">
        <v>-0.3010072391421259</v>
      </c>
      <c r="G17" s="21">
        <v>42004</v>
      </c>
      <c r="H17" s="22">
        <v>11.685716233517986</v>
      </c>
      <c r="I17" s="22">
        <v>4.2410560272689635</v>
      </c>
      <c r="J17" s="23">
        <v>-0.68026697300676009</v>
      </c>
      <c r="L17" s="9">
        <v>42004</v>
      </c>
      <c r="M17" s="10">
        <v>11.30776230833189</v>
      </c>
      <c r="N17" s="10">
        <v>10.15054973362739</v>
      </c>
      <c r="O17" s="10">
        <v>10.488318526600594</v>
      </c>
    </row>
    <row r="18" spans="2:15" ht="20.100000000000001" customHeight="1" x14ac:dyDescent="0.25">
      <c r="B18" s="9">
        <v>42185</v>
      </c>
      <c r="C18" s="10">
        <v>12.178472434828651</v>
      </c>
      <c r="D18" s="10">
        <v>3.8310595465455233</v>
      </c>
      <c r="E18" s="10">
        <v>-0.94622453528678818</v>
      </c>
      <c r="G18" s="21">
        <v>42185</v>
      </c>
      <c r="H18" s="22">
        <v>12.512155716002235</v>
      </c>
      <c r="I18" s="22">
        <v>6.2154076181954121</v>
      </c>
      <c r="J18" s="23">
        <v>-0.80021850541246442</v>
      </c>
      <c r="L18" s="9">
        <v>42185</v>
      </c>
      <c r="M18" s="10">
        <v>11.748686206039979</v>
      </c>
      <c r="N18" s="10">
        <v>8.157052223715322</v>
      </c>
      <c r="O18" s="10">
        <v>4.0979575986004768</v>
      </c>
    </row>
    <row r="19" spans="2:15" ht="20.100000000000001" customHeight="1" x14ac:dyDescent="0.25">
      <c r="B19" s="9">
        <v>42369</v>
      </c>
      <c r="C19" s="10">
        <v>12.808536486562016</v>
      </c>
      <c r="D19" s="10">
        <v>2.3410946379909925</v>
      </c>
      <c r="E19" s="10">
        <v>-2.6931608223491277</v>
      </c>
      <c r="G19" s="21">
        <v>42369</v>
      </c>
      <c r="H19" s="22">
        <v>12.713966746799446</v>
      </c>
      <c r="I19" s="22">
        <v>2.5390426936245936</v>
      </c>
      <c r="J19" s="23">
        <v>0.9114224304074714</v>
      </c>
      <c r="L19" s="9">
        <v>42369</v>
      </c>
      <c r="M19" s="10">
        <v>12.358169227270476</v>
      </c>
      <c r="N19" s="10">
        <v>7.176953461291502</v>
      </c>
      <c r="O19" s="10">
        <v>1.8911759160445296</v>
      </c>
    </row>
    <row r="20" spans="2:15" ht="20.100000000000001" customHeight="1" x14ac:dyDescent="0.25">
      <c r="B20" s="9">
        <v>42551</v>
      </c>
      <c r="C20" s="10">
        <v>13.082411879564162</v>
      </c>
      <c r="D20" s="10">
        <v>2.2846643980517056</v>
      </c>
      <c r="E20" s="10">
        <v>0.14337325709108395</v>
      </c>
      <c r="G20" s="21">
        <v>42551</v>
      </c>
      <c r="H20" s="22">
        <v>13.22671532582266</v>
      </c>
      <c r="I20" s="22">
        <v>4.5859946214527492</v>
      </c>
      <c r="J20" s="23">
        <v>0.53160025317111614</v>
      </c>
      <c r="L20" s="9">
        <v>42551</v>
      </c>
      <c r="M20" s="10">
        <v>12.542042886289353</v>
      </c>
      <c r="N20" s="10">
        <v>3.3793287311543629</v>
      </c>
      <c r="O20" s="10">
        <v>1.8637275158617239</v>
      </c>
    </row>
    <row r="21" spans="2:15" ht="20.100000000000001" customHeight="1" x14ac:dyDescent="0.25">
      <c r="B21" s="9">
        <v>42735</v>
      </c>
      <c r="C21" s="10">
        <v>13.982077635586235</v>
      </c>
      <c r="D21" s="10">
        <v>4.5444212038517673</v>
      </c>
      <c r="E21" s="10">
        <v>-2.1824071110526422</v>
      </c>
      <c r="G21" s="21">
        <v>42735</v>
      </c>
      <c r="H21" s="22">
        <v>13.526141460647759</v>
      </c>
      <c r="I21" s="22">
        <v>0.55212231143841883</v>
      </c>
      <c r="J21" s="23">
        <v>-1.6737847160585906</v>
      </c>
      <c r="L21" s="9">
        <v>42735</v>
      </c>
      <c r="M21" s="10">
        <v>12.726504202948613</v>
      </c>
      <c r="N21" s="10">
        <v>4.2254641610712795</v>
      </c>
      <c r="O21" s="10">
        <v>2.7147927275035899</v>
      </c>
    </row>
    <row r="22" spans="2:15" ht="20.100000000000001" customHeight="1" x14ac:dyDescent="0.25">
      <c r="B22" s="9">
        <v>42916</v>
      </c>
      <c r="C22" s="10">
        <v>14.247756160690747</v>
      </c>
      <c r="D22" s="10">
        <v>0.75978285403524026</v>
      </c>
      <c r="E22" s="10">
        <v>-1.1190891730119557</v>
      </c>
      <c r="G22" s="21">
        <v>42916</v>
      </c>
      <c r="H22" s="22">
        <v>14.149339689736113</v>
      </c>
      <c r="I22" s="22">
        <v>3.5651545042006072</v>
      </c>
      <c r="J22" s="23">
        <v>-0.99630364844365271</v>
      </c>
      <c r="L22" s="9">
        <v>42916</v>
      </c>
      <c r="M22" s="10">
        <v>12.745297275916268</v>
      </c>
      <c r="N22" s="10">
        <v>4.0153478363623485</v>
      </c>
      <c r="O22" s="10">
        <v>3.8619761276193376</v>
      </c>
    </row>
    <row r="23" spans="2:15" ht="20.100000000000001" customHeight="1" x14ac:dyDescent="0.25">
      <c r="B23" s="9">
        <v>43100</v>
      </c>
      <c r="C23" s="10">
        <v>15.207833564451187</v>
      </c>
      <c r="D23" s="10">
        <v>1.9552175802928895</v>
      </c>
      <c r="E23" s="10">
        <v>-4.4812613684988349</v>
      </c>
      <c r="G23" s="21">
        <v>43100</v>
      </c>
      <c r="H23" s="22">
        <v>13.978843535246421</v>
      </c>
      <c r="I23" s="22">
        <v>-1.5433826112521531</v>
      </c>
      <c r="J23" s="23">
        <v>-0.34253401411900031</v>
      </c>
      <c r="L23" s="9">
        <v>43100</v>
      </c>
      <c r="M23" s="10">
        <v>13.093248605854779</v>
      </c>
      <c r="N23" s="10">
        <v>5.2940835882774095</v>
      </c>
      <c r="O23" s="10">
        <v>2.4959074043458429</v>
      </c>
    </row>
    <row r="24" spans="2:15" ht="20.100000000000001" customHeight="1" x14ac:dyDescent="0.25">
      <c r="B24" s="9">
        <v>43281</v>
      </c>
      <c r="C24" s="10">
        <v>15.031458474467705</v>
      </c>
      <c r="D24" s="10">
        <v>-0.2975443500413566</v>
      </c>
      <c r="E24" s="10">
        <v>0.8723374426472974</v>
      </c>
      <c r="G24" s="21">
        <v>43281</v>
      </c>
      <c r="H24" s="22">
        <v>13.482563853288909</v>
      </c>
      <c r="I24" s="22">
        <v>1.3728395640422164E-2</v>
      </c>
      <c r="J24" s="23">
        <v>3.6951336431642945</v>
      </c>
      <c r="L24" s="9">
        <v>43281</v>
      </c>
      <c r="M24" s="10">
        <v>12.929711132715797</v>
      </c>
      <c r="N24" s="10">
        <v>2.7811254370433636</v>
      </c>
      <c r="O24" s="10">
        <v>4.0811208791553533</v>
      </c>
    </row>
    <row r="25" spans="2:15" ht="20.100000000000001" customHeight="1" x14ac:dyDescent="0.25">
      <c r="B25" s="9">
        <v>43465</v>
      </c>
      <c r="C25" s="10">
        <v>15.084646602981348</v>
      </c>
      <c r="D25" s="10">
        <v>1.3132733290772247</v>
      </c>
      <c r="E25" s="10">
        <v>0.95604498002861416</v>
      </c>
      <c r="G25" s="21">
        <v>43465</v>
      </c>
      <c r="H25" s="22">
        <v>13.760621335892539</v>
      </c>
      <c r="I25" s="22">
        <v>0.36572217847030686</v>
      </c>
      <c r="J25" s="23">
        <v>-1.6623432240597813</v>
      </c>
      <c r="L25" s="9">
        <v>43465</v>
      </c>
      <c r="M25" s="10">
        <v>13.531379326558701</v>
      </c>
      <c r="N25" s="10">
        <v>5.2842507976945008</v>
      </c>
      <c r="O25" s="10">
        <v>0.60282228336561161</v>
      </c>
    </row>
    <row r="26" spans="2:15" ht="20.100000000000001" customHeight="1" x14ac:dyDescent="0.25">
      <c r="B26" s="9">
        <v>43646</v>
      </c>
      <c r="C26" s="10">
        <v>15.764525420330285</v>
      </c>
      <c r="D26" s="10">
        <v>5.5550702047733713</v>
      </c>
      <c r="E26" s="10">
        <v>1.0027824331759971</v>
      </c>
      <c r="G26" s="21">
        <v>43646</v>
      </c>
      <c r="H26" s="22">
        <v>14.017983581317891</v>
      </c>
      <c r="I26" s="22">
        <v>2.7741744310277872</v>
      </c>
      <c r="J26" s="23">
        <v>0.88729875095088229</v>
      </c>
      <c r="L26" s="9">
        <v>43646</v>
      </c>
      <c r="M26" s="10">
        <v>13.686021739228801</v>
      </c>
      <c r="N26" s="10">
        <v>5.355135442757164</v>
      </c>
      <c r="O26" s="10">
        <v>4.1646965670571801</v>
      </c>
    </row>
    <row r="27" spans="2:15" ht="20.100000000000001" customHeight="1" x14ac:dyDescent="0.25">
      <c r="B27" s="9">
        <v>43830</v>
      </c>
      <c r="C27" s="10">
        <v>16.142867077057527</v>
      </c>
      <c r="D27" s="10">
        <v>1.5134303368459223</v>
      </c>
      <c r="E27" s="10">
        <v>-0.86574798571437128</v>
      </c>
      <c r="G27" s="21">
        <v>43830</v>
      </c>
      <c r="H27" s="22">
        <v>13.69466652116455</v>
      </c>
      <c r="I27" s="22">
        <v>-2.0853692628974962</v>
      </c>
      <c r="J27" s="23">
        <v>0.2262949537517267</v>
      </c>
      <c r="L27" s="9">
        <v>43830</v>
      </c>
      <c r="M27" s="10">
        <v>14.028364227125032</v>
      </c>
      <c r="N27" s="10">
        <v>5.1479025649185495</v>
      </c>
      <c r="O27" s="10">
        <v>2.581915969593207</v>
      </c>
    </row>
    <row r="28" spans="2:15" ht="20.100000000000001" customHeight="1" x14ac:dyDescent="0.25">
      <c r="B28" s="9">
        <v>44012</v>
      </c>
      <c r="C28" s="10">
        <v>16.090032105784459</v>
      </c>
      <c r="D28" s="10">
        <v>1.4458033865322406</v>
      </c>
      <c r="E28" s="10">
        <v>1.7789218086995628</v>
      </c>
      <c r="G28" s="21">
        <v>44012</v>
      </c>
      <c r="H28" s="22">
        <v>13.561677949984908</v>
      </c>
      <c r="I28" s="22">
        <v>0.4681511414102113</v>
      </c>
      <c r="J28" s="23">
        <v>1.4533622575148675</v>
      </c>
      <c r="L28" s="9">
        <v>44012</v>
      </c>
      <c r="M28" s="10">
        <v>13.580161157805467</v>
      </c>
      <c r="N28" s="10">
        <v>0.28194046012528506</v>
      </c>
      <c r="O28" s="10">
        <v>3.591670955165549</v>
      </c>
    </row>
    <row r="29" spans="2:15" ht="20.100000000000001" customHeight="1" x14ac:dyDescent="0.25">
      <c r="B29" s="9">
        <v>44196</v>
      </c>
      <c r="C29" s="10">
        <v>17.106408407834309</v>
      </c>
      <c r="D29" s="10">
        <v>4.929564070005199</v>
      </c>
      <c r="E29" s="10">
        <v>-1.304820130499007</v>
      </c>
      <c r="G29" s="21">
        <v>44196</v>
      </c>
      <c r="H29" s="22">
        <v>14.359765442754089</v>
      </c>
      <c r="I29" s="22">
        <v>7.7128038834459955</v>
      </c>
      <c r="J29" s="23">
        <v>1.7263383013180311</v>
      </c>
      <c r="L29" s="9">
        <v>44196</v>
      </c>
      <c r="M29" s="10">
        <v>14.164878838298995</v>
      </c>
      <c r="N29" s="10">
        <v>7.7011306012823022</v>
      </c>
      <c r="O29" s="10">
        <v>3.2552926953878236</v>
      </c>
    </row>
    <row r="30" spans="2:15" ht="20.100000000000001" customHeight="1" x14ac:dyDescent="0.25">
      <c r="B30" s="9">
        <v>44377</v>
      </c>
      <c r="C30" s="10">
        <v>16.990228901564112</v>
      </c>
      <c r="D30" s="10">
        <v>1.4289195741633121</v>
      </c>
      <c r="E30" s="10">
        <v>2.1224924427760916</v>
      </c>
      <c r="G30" s="21">
        <v>44377</v>
      </c>
      <c r="H30" s="22">
        <v>14.272207058746474</v>
      </c>
      <c r="I30" s="22">
        <v>1.8958602797105151</v>
      </c>
      <c r="J30" s="23">
        <v>2.5209799144266798</v>
      </c>
      <c r="L30" s="9">
        <v>44377</v>
      </c>
      <c r="M30" s="10">
        <v>14.018244687031462</v>
      </c>
      <c r="N30" s="10">
        <v>3.9817646195284384</v>
      </c>
      <c r="O30" s="10">
        <v>5.0694384433696227</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27</v>
      </c>
      <c r="D32" s="11">
        <v>27</v>
      </c>
      <c r="E32" s="11">
        <v>27</v>
      </c>
      <c r="G32" s="24" t="s">
        <v>8</v>
      </c>
      <c r="H32" s="25">
        <v>15</v>
      </c>
      <c r="I32" s="25">
        <v>15</v>
      </c>
      <c r="J32" s="26">
        <v>15</v>
      </c>
      <c r="L32" t="s">
        <v>8</v>
      </c>
      <c r="M32" s="11">
        <v>36</v>
      </c>
      <c r="N32" s="11">
        <v>36</v>
      </c>
      <c r="O32" s="11">
        <v>36</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8A6FCB-C257-45BB-929A-6ADF1AF308E8}">
  <dimension ref="A1:I35"/>
  <sheetViews>
    <sheetView workbookViewId="0">
      <pane ySplit="9" topLeftCell="A17" activePane="bottomLeft" state="frozen"/>
      <selection pane="bottomLeft" activeCell="B10" sqref="B10:B31"/>
    </sheetView>
  </sheetViews>
  <sheetFormatPr defaultRowHeight="14.25" x14ac:dyDescent="0.25"/>
  <cols>
    <col min="2" max="2" width="15.85546875" customWidth="1"/>
    <col min="3" max="9" width="10.28515625" customWidth="1"/>
  </cols>
  <sheetData>
    <row r="1" spans="1:9" ht="20.25" customHeight="1" x14ac:dyDescent="0.35">
      <c r="A1" s="3" t="s">
        <v>44</v>
      </c>
    </row>
    <row r="2" spans="1:9" ht="20.100000000000001" customHeight="1" x14ac:dyDescent="0.3">
      <c r="A2" s="4" t="s">
        <v>45</v>
      </c>
    </row>
    <row r="3" spans="1:9" ht="20.100000000000001" customHeight="1" x14ac:dyDescent="0.25">
      <c r="A3" s="2" t="s">
        <v>46</v>
      </c>
    </row>
    <row r="4" spans="1:9" ht="20.100000000000001" customHeight="1" x14ac:dyDescent="0.25"/>
    <row r="5" spans="1:9" ht="20.100000000000001" customHeight="1" x14ac:dyDescent="0.25"/>
    <row r="6" spans="1:9" ht="20.100000000000001" customHeight="1" x14ac:dyDescent="0.25">
      <c r="C6" s="57"/>
      <c r="D6" s="44"/>
      <c r="E6" s="44"/>
      <c r="F6" s="44"/>
      <c r="G6" s="44"/>
      <c r="H6" s="44"/>
      <c r="I6" s="44"/>
    </row>
    <row r="7" spans="1:9" ht="24.95" customHeight="1" x14ac:dyDescent="0.25">
      <c r="C7" s="45" t="s">
        <v>47</v>
      </c>
      <c r="D7" s="45" t="s">
        <v>48</v>
      </c>
      <c r="E7" s="45" t="s">
        <v>49</v>
      </c>
      <c r="F7" s="45" t="s">
        <v>50</v>
      </c>
      <c r="G7" s="45" t="s">
        <v>51</v>
      </c>
      <c r="H7" s="45" t="s">
        <v>52</v>
      </c>
      <c r="I7" s="45" t="s">
        <v>53</v>
      </c>
    </row>
    <row r="8" spans="1:9" ht="24.95" customHeight="1" x14ac:dyDescent="0.25">
      <c r="C8" s="46"/>
      <c r="D8" s="46"/>
      <c r="E8" s="46"/>
      <c r="F8" s="46"/>
      <c r="G8" s="46"/>
      <c r="H8" s="46"/>
      <c r="I8" s="46"/>
    </row>
    <row r="9" spans="1:9" ht="20.100000000000001" customHeight="1" x14ac:dyDescent="0.25">
      <c r="C9" s="47" t="s">
        <v>7</v>
      </c>
      <c r="D9" s="44"/>
      <c r="E9" s="44"/>
      <c r="F9" s="44"/>
      <c r="G9" s="44"/>
      <c r="H9" s="44"/>
      <c r="I9" s="48"/>
    </row>
    <row r="10" spans="1:9" ht="20.100000000000001" customHeight="1" x14ac:dyDescent="0.25">
      <c r="B10" t="s">
        <v>54</v>
      </c>
      <c r="C10" s="10"/>
      <c r="D10" s="10">
        <v>5.7</v>
      </c>
      <c r="E10" s="10">
        <v>0</v>
      </c>
      <c r="F10" s="10"/>
      <c r="G10" s="10">
        <v>0</v>
      </c>
      <c r="H10" s="10"/>
      <c r="I10" s="10"/>
    </row>
    <row r="11" spans="1:9" ht="20.100000000000001" customHeight="1" x14ac:dyDescent="0.25">
      <c r="B11" t="s">
        <v>55</v>
      </c>
      <c r="C11" s="10"/>
      <c r="D11" s="10">
        <v>0</v>
      </c>
      <c r="E11" s="10">
        <v>7.1593734657349053</v>
      </c>
      <c r="F11" s="10"/>
      <c r="G11" s="10">
        <v>0</v>
      </c>
      <c r="H11" s="10"/>
      <c r="I11" s="10"/>
    </row>
    <row r="12" spans="1:9" ht="20.100000000000001" customHeight="1" x14ac:dyDescent="0.25">
      <c r="B12" t="s">
        <v>56</v>
      </c>
      <c r="C12" s="10">
        <v>7.7437540560581146</v>
      </c>
      <c r="D12" s="10">
        <v>0</v>
      </c>
      <c r="E12" s="10">
        <v>7.1593734657349053</v>
      </c>
      <c r="F12" s="10">
        <v>0.21165687684253273</v>
      </c>
      <c r="G12" s="10">
        <v>0.14821311766236356</v>
      </c>
      <c r="H12" s="10">
        <v>0.18501958284429937</v>
      </c>
      <c r="I12" s="10">
        <v>3.9491012974013667E-2</v>
      </c>
    </row>
    <row r="13" spans="1:9" ht="20.100000000000001" customHeight="1" x14ac:dyDescent="0.25">
      <c r="B13" t="s">
        <v>57</v>
      </c>
      <c r="C13" s="10">
        <v>8.5535450375426052</v>
      </c>
      <c r="D13" s="10">
        <v>0</v>
      </c>
      <c r="E13" s="10">
        <v>7.1593734657349053</v>
      </c>
      <c r="F13" s="10">
        <v>0.32384642293230492</v>
      </c>
      <c r="G13" s="10">
        <v>0.28739760736911535</v>
      </c>
      <c r="H13" s="10">
        <v>0.28546074882997452</v>
      </c>
      <c r="I13" s="10">
        <v>0.49746679267630689</v>
      </c>
    </row>
    <row r="14" spans="1:9" ht="20.100000000000001" customHeight="1" x14ac:dyDescent="0.25">
      <c r="B14" t="s">
        <v>58</v>
      </c>
      <c r="C14" s="10">
        <v>9.183850897850423</v>
      </c>
      <c r="D14" s="10">
        <v>0</v>
      </c>
      <c r="E14" s="10">
        <v>7.1593734657349053</v>
      </c>
      <c r="F14" s="10">
        <v>0.70339427546910749</v>
      </c>
      <c r="G14" s="10">
        <v>0.42848788716593589</v>
      </c>
      <c r="H14" s="10">
        <v>0.40292459129174707</v>
      </c>
      <c r="I14" s="10">
        <v>0.48967067818872712</v>
      </c>
    </row>
    <row r="15" spans="1:9" ht="20.100000000000001" customHeight="1" x14ac:dyDescent="0.25">
      <c r="B15" t="s">
        <v>59</v>
      </c>
      <c r="C15" s="10">
        <v>9.4195698098605032</v>
      </c>
      <c r="D15" s="10">
        <v>0</v>
      </c>
      <c r="E15" s="10">
        <v>7.1593734657349053</v>
      </c>
      <c r="F15" s="10">
        <v>0.87102904340084275</v>
      </c>
      <c r="G15" s="10">
        <v>0.25269909220762798</v>
      </c>
      <c r="H15" s="10">
        <v>0.47310832836703337</v>
      </c>
      <c r="I15" s="10">
        <v>0.6633598801500955</v>
      </c>
    </row>
    <row r="16" spans="1:9" ht="20.100000000000001" customHeight="1" x14ac:dyDescent="0.25">
      <c r="B16" t="s">
        <v>60</v>
      </c>
      <c r="C16" s="10">
        <v>10.099466073847783</v>
      </c>
      <c r="D16" s="10">
        <v>0</v>
      </c>
      <c r="E16" s="10">
        <v>7.1593734657349053</v>
      </c>
      <c r="F16" s="10">
        <v>1.1156281363174632</v>
      </c>
      <c r="G16" s="10">
        <v>0.26321745810887087</v>
      </c>
      <c r="H16" s="10">
        <v>0.59186484496636327</v>
      </c>
      <c r="I16" s="10">
        <v>0.96938216872018002</v>
      </c>
    </row>
    <row r="17" spans="2:9" ht="20.100000000000001" customHeight="1" x14ac:dyDescent="0.25">
      <c r="B17" t="s">
        <v>61</v>
      </c>
      <c r="C17" s="10">
        <v>10.779723952505318</v>
      </c>
      <c r="D17" s="10">
        <v>0</v>
      </c>
      <c r="E17" s="10">
        <v>7.1593734657349053</v>
      </c>
      <c r="F17" s="10">
        <v>1.2160976090293409</v>
      </c>
      <c r="G17" s="10">
        <v>0.33535140205968794</v>
      </c>
      <c r="H17" s="10">
        <v>0.72152520880194349</v>
      </c>
      <c r="I17" s="10">
        <v>1.3473762668794402</v>
      </c>
    </row>
    <row r="18" spans="2:9" ht="20.100000000000001" customHeight="1" x14ac:dyDescent="0.25">
      <c r="B18" t="s">
        <v>62</v>
      </c>
      <c r="C18" s="10">
        <v>10.867100887251631</v>
      </c>
      <c r="D18" s="10">
        <v>0</v>
      </c>
      <c r="E18" s="10">
        <v>7.1593734657349053</v>
      </c>
      <c r="F18" s="10">
        <v>1.5374379415043065</v>
      </c>
      <c r="G18" s="10">
        <v>-0.14478596462723381</v>
      </c>
      <c r="H18" s="10">
        <v>0.77685164848663268</v>
      </c>
      <c r="I18" s="10">
        <v>1.5382237961530205</v>
      </c>
    </row>
    <row r="19" spans="2:9" ht="20.100000000000001" customHeight="1" x14ac:dyDescent="0.25">
      <c r="B19" t="s">
        <v>63</v>
      </c>
      <c r="C19" s="10">
        <v>11.316362133986125</v>
      </c>
      <c r="D19" s="10">
        <v>0</v>
      </c>
      <c r="E19" s="10">
        <v>7.1593734657349053</v>
      </c>
      <c r="F19" s="10">
        <v>1.7711809240474328</v>
      </c>
      <c r="G19" s="10">
        <v>-0.29786006850027036</v>
      </c>
      <c r="H19" s="10">
        <v>0.85296841454526806</v>
      </c>
      <c r="I19" s="10">
        <v>1.8306993981587893</v>
      </c>
    </row>
    <row r="20" spans="2:9" ht="20.100000000000001" customHeight="1" x14ac:dyDescent="0.25">
      <c r="B20" t="s">
        <v>64</v>
      </c>
      <c r="C20" s="10">
        <v>11.712218205335601</v>
      </c>
      <c r="D20" s="10">
        <v>0</v>
      </c>
      <c r="E20" s="10">
        <v>7.1593734657349053</v>
      </c>
      <c r="F20" s="10">
        <v>2.1649760242635248</v>
      </c>
      <c r="G20" s="10">
        <v>-0.3486595100113945</v>
      </c>
      <c r="H20" s="10">
        <v>0.92922366424537128</v>
      </c>
      <c r="I20" s="10">
        <v>1.8073045611031944</v>
      </c>
    </row>
    <row r="21" spans="2:9" ht="20.100000000000001" customHeight="1" x14ac:dyDescent="0.25">
      <c r="B21" t="s">
        <v>65</v>
      </c>
      <c r="C21" s="10">
        <v>11.915521364354277</v>
      </c>
      <c r="D21" s="10">
        <v>0</v>
      </c>
      <c r="E21" s="10">
        <v>7.1593734657349053</v>
      </c>
      <c r="F21" s="10">
        <v>2.3094935780134245</v>
      </c>
      <c r="G21" s="10">
        <v>-0.50177196136886693</v>
      </c>
      <c r="H21" s="10">
        <v>0.96489255099376814</v>
      </c>
      <c r="I21" s="10">
        <v>1.9835337309810459</v>
      </c>
    </row>
    <row r="22" spans="2:9" ht="20.100000000000001" customHeight="1" x14ac:dyDescent="0.25">
      <c r="B22" t="s">
        <v>66</v>
      </c>
      <c r="C22" s="10">
        <v>12.132133981857669</v>
      </c>
      <c r="D22" s="10">
        <v>0</v>
      </c>
      <c r="E22" s="10">
        <v>7.1593734657349053</v>
      </c>
      <c r="F22" s="10">
        <v>2.5621610019747547</v>
      </c>
      <c r="G22" s="10">
        <v>-0.52388946138217918</v>
      </c>
      <c r="H22" s="10">
        <v>1.0542087105880853</v>
      </c>
      <c r="I22" s="10">
        <v>1.8802802649421024</v>
      </c>
    </row>
    <row r="23" spans="2:9" ht="20.100000000000001" customHeight="1" x14ac:dyDescent="0.25">
      <c r="B23" t="s">
        <v>67</v>
      </c>
      <c r="C23" s="10">
        <v>12.382549450326223</v>
      </c>
      <c r="D23" s="10">
        <v>0</v>
      </c>
      <c r="E23" s="10">
        <v>7.1593734657349053</v>
      </c>
      <c r="F23" s="10">
        <v>2.7669051909795268</v>
      </c>
      <c r="G23" s="10">
        <v>-0.70871128888587265</v>
      </c>
      <c r="H23" s="10">
        <v>1.1128839754007134</v>
      </c>
      <c r="I23" s="10">
        <v>2.0520981070969508</v>
      </c>
    </row>
    <row r="24" spans="2:9" ht="20.100000000000001" customHeight="1" x14ac:dyDescent="0.25">
      <c r="B24" t="s">
        <v>68</v>
      </c>
      <c r="C24" s="10">
        <v>12.640700595006564</v>
      </c>
      <c r="D24" s="10">
        <v>0</v>
      </c>
      <c r="E24" s="10">
        <v>7.1593734657349053</v>
      </c>
      <c r="F24" s="10">
        <v>3.0226025709526505</v>
      </c>
      <c r="G24" s="10">
        <v>-0.73889684349317619</v>
      </c>
      <c r="H24" s="10">
        <v>1.1985091456615353</v>
      </c>
      <c r="I24" s="10">
        <v>1.9991122561506502</v>
      </c>
    </row>
    <row r="25" spans="2:9" ht="20.100000000000001" customHeight="1" x14ac:dyDescent="0.25">
      <c r="B25" t="s">
        <v>69</v>
      </c>
      <c r="C25" s="10">
        <v>12.359737041744099</v>
      </c>
      <c r="D25" s="10">
        <v>0</v>
      </c>
      <c r="E25" s="10">
        <v>7.1593734657349053</v>
      </c>
      <c r="F25" s="10">
        <v>3.3408066296540269</v>
      </c>
      <c r="G25" s="10">
        <v>-1.1401218783522893</v>
      </c>
      <c r="H25" s="10">
        <v>1.2803934383879345</v>
      </c>
      <c r="I25" s="10">
        <v>1.7192853863195219</v>
      </c>
    </row>
    <row r="26" spans="2:9" ht="20.100000000000001" customHeight="1" x14ac:dyDescent="0.25">
      <c r="B26" t="s">
        <v>70</v>
      </c>
      <c r="C26" s="10">
        <v>12.741990320115736</v>
      </c>
      <c r="D26" s="10">
        <v>0</v>
      </c>
      <c r="E26" s="10">
        <v>7.1593734657349053</v>
      </c>
      <c r="F26" s="10">
        <v>3.7517550334779606</v>
      </c>
      <c r="G26" s="10">
        <v>-1.1981702863291392</v>
      </c>
      <c r="H26" s="10">
        <v>1.3209688438437639</v>
      </c>
      <c r="I26" s="10">
        <v>1.708063263388246</v>
      </c>
    </row>
    <row r="27" spans="2:9" ht="20.100000000000001" customHeight="1" x14ac:dyDescent="0.25">
      <c r="B27" t="s">
        <v>71</v>
      </c>
      <c r="C27" s="10">
        <v>12.817255075662597</v>
      </c>
      <c r="D27" s="10">
        <v>0</v>
      </c>
      <c r="E27" s="10">
        <v>7.1593734657349053</v>
      </c>
      <c r="F27" s="10">
        <v>4.0108433418374565</v>
      </c>
      <c r="G27" s="10">
        <v>-1.5970435132449552</v>
      </c>
      <c r="H27" s="10">
        <v>1.3874214620948722</v>
      </c>
      <c r="I27" s="10">
        <v>1.8566603192403184</v>
      </c>
    </row>
    <row r="28" spans="2:9" ht="20.100000000000001" customHeight="1" x14ac:dyDescent="0.25">
      <c r="B28" t="s">
        <v>72</v>
      </c>
      <c r="C28" s="10">
        <v>12.892756451970017</v>
      </c>
      <c r="D28" s="10">
        <v>0</v>
      </c>
      <c r="E28" s="10">
        <v>7.1593734657349053</v>
      </c>
      <c r="F28" s="10">
        <v>4.227207707962938</v>
      </c>
      <c r="G28" s="10">
        <v>-1.8001122914302119</v>
      </c>
      <c r="H28" s="10">
        <v>1.4398521314030648</v>
      </c>
      <c r="I28" s="10">
        <v>1.8664354382993213</v>
      </c>
    </row>
    <row r="29" spans="2:9" ht="20.100000000000001" customHeight="1" x14ac:dyDescent="0.25">
      <c r="B29" t="s">
        <v>73</v>
      </c>
      <c r="C29" s="10">
        <v>12.573107481904492</v>
      </c>
      <c r="D29" s="10">
        <v>0</v>
      </c>
      <c r="E29" s="10">
        <v>7.1593734657349053</v>
      </c>
      <c r="F29" s="10">
        <v>4.4435720740884168</v>
      </c>
      <c r="G29" s="10">
        <v>-2.1352327264813695</v>
      </c>
      <c r="H29" s="10">
        <v>1.4922828007112572</v>
      </c>
      <c r="I29" s="10">
        <v>1.6131118678512824</v>
      </c>
    </row>
    <row r="30" spans="2:9" ht="20.100000000000001" customHeight="1" x14ac:dyDescent="0.25">
      <c r="B30" t="s">
        <v>74</v>
      </c>
      <c r="C30" s="10">
        <v>13.19390931442134</v>
      </c>
      <c r="D30" s="10">
        <v>0</v>
      </c>
      <c r="E30" s="10">
        <v>7.1593734657349053</v>
      </c>
      <c r="F30" s="10">
        <v>4.9366729589808998</v>
      </c>
      <c r="G30" s="10">
        <v>-2.5172016514388211</v>
      </c>
      <c r="H30" s="10">
        <v>1.6084008167345825</v>
      </c>
      <c r="I30" s="10">
        <v>2.0066637244097736</v>
      </c>
    </row>
    <row r="31" spans="2:9" ht="20.100000000000001" customHeight="1" x14ac:dyDescent="0.25">
      <c r="B31" t="s">
        <v>75</v>
      </c>
      <c r="C31" s="10">
        <v>13.05926422257607</v>
      </c>
      <c r="D31" s="10">
        <v>0</v>
      </c>
      <c r="E31" s="10">
        <v>7.1593734657349053</v>
      </c>
      <c r="F31" s="10">
        <v>5.5203153236850397</v>
      </c>
      <c r="G31" s="10">
        <v>-3.0974544874597481</v>
      </c>
      <c r="H31" s="10">
        <v>1.7113064322595943</v>
      </c>
      <c r="I31" s="10">
        <v>1.7657234883562793</v>
      </c>
    </row>
    <row r="32" spans="2:9" ht="20.100000000000001" customHeight="1" x14ac:dyDescent="0.25">
      <c r="C32" s="10"/>
      <c r="D32" s="10"/>
      <c r="E32" s="10"/>
      <c r="F32" s="10"/>
      <c r="G32" s="10"/>
      <c r="H32" s="10"/>
      <c r="I32" s="10"/>
    </row>
    <row r="33" spans="2:9" ht="20.100000000000001" customHeight="1" x14ac:dyDescent="0.25">
      <c r="B33" t="s">
        <v>8</v>
      </c>
      <c r="C33" s="11">
        <v>88</v>
      </c>
      <c r="D33" s="11">
        <v>88</v>
      </c>
      <c r="E33" s="11">
        <v>88</v>
      </c>
      <c r="F33" s="11">
        <v>88</v>
      </c>
      <c r="G33" s="11">
        <v>88</v>
      </c>
      <c r="H33" s="11">
        <v>88</v>
      </c>
      <c r="I33" s="11">
        <v>88</v>
      </c>
    </row>
    <row r="34" spans="2:9" ht="20.100000000000001" customHeight="1" x14ac:dyDescent="0.25">
      <c r="C34" s="12"/>
      <c r="D34" s="12"/>
      <c r="E34" s="12"/>
      <c r="F34" s="12"/>
      <c r="G34" s="12"/>
      <c r="H34" s="12"/>
      <c r="I34" s="12"/>
    </row>
    <row r="35" spans="2:9" ht="20.100000000000001" customHeight="1" x14ac:dyDescent="0.25"/>
  </sheetData>
  <mergeCells count="9">
    <mergeCell ref="C9:I9"/>
    <mergeCell ref="C6:I6"/>
    <mergeCell ref="C7:C8"/>
    <mergeCell ref="D7:D8"/>
    <mergeCell ref="E7:E8"/>
    <mergeCell ref="F7:F8"/>
    <mergeCell ref="G7:G8"/>
    <mergeCell ref="H7:H8"/>
    <mergeCell ref="I7:I8"/>
  </mergeCells>
  <pageMargins left="0.75" right="0.75" top="1" bottom="1" header="0.5" footer="0.5"/>
  <pageSetup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DCEB8D-A794-4CA0-AED2-29B1F5B7EFB6}">
  <dimension ref="A1:AA35"/>
  <sheetViews>
    <sheetView workbookViewId="0">
      <pane ySplit="9" topLeftCell="A10" activePane="bottomLeft" state="frozen"/>
      <selection pane="bottomLeft" activeCell="K28" sqref="K28"/>
    </sheetView>
  </sheetViews>
  <sheetFormatPr defaultRowHeight="14.25" x14ac:dyDescent="0.25"/>
  <cols>
    <col min="2" max="2" width="15.85546875" customWidth="1"/>
    <col min="3" max="10" width="10.28515625" customWidth="1"/>
    <col min="11" max="11" width="15.85546875" customWidth="1"/>
    <col min="12" max="19" width="10.28515625" customWidth="1"/>
    <col min="20" max="20" width="15.85546875" customWidth="1"/>
    <col min="21" max="27" width="10.28515625" customWidth="1"/>
  </cols>
  <sheetData>
    <row r="1" spans="1:27" ht="20.25" customHeight="1" x14ac:dyDescent="0.35">
      <c r="A1" s="3" t="s">
        <v>76</v>
      </c>
    </row>
    <row r="2" spans="1:27" ht="20.100000000000001" customHeight="1" x14ac:dyDescent="0.3">
      <c r="A2" s="4" t="s">
        <v>77</v>
      </c>
    </row>
    <row r="3" spans="1:27" ht="20.100000000000001" customHeight="1" x14ac:dyDescent="0.25">
      <c r="A3" s="2" t="s">
        <v>46</v>
      </c>
    </row>
    <row r="4" spans="1:27" ht="20.100000000000001" customHeight="1" x14ac:dyDescent="0.25"/>
    <row r="5" spans="1:27" ht="20.100000000000001" customHeight="1" x14ac:dyDescent="0.25"/>
    <row r="6" spans="1:27" ht="20.100000000000001" customHeight="1" x14ac:dyDescent="0.25">
      <c r="C6" s="43" t="s">
        <v>4</v>
      </c>
      <c r="D6" s="44"/>
      <c r="E6" s="44"/>
      <c r="F6" s="44"/>
      <c r="G6" s="44"/>
      <c r="H6" s="44"/>
      <c r="I6" s="44"/>
      <c r="K6" s="13"/>
      <c r="L6" s="49" t="s">
        <v>5</v>
      </c>
      <c r="M6" s="50"/>
      <c r="N6" s="50"/>
      <c r="O6" s="50"/>
      <c r="P6" s="50"/>
      <c r="Q6" s="50"/>
      <c r="R6" s="50"/>
      <c r="U6" s="43" t="s">
        <v>6</v>
      </c>
      <c r="V6" s="44"/>
      <c r="W6" s="44"/>
      <c r="X6" s="44"/>
      <c r="Y6" s="44"/>
      <c r="Z6" s="44"/>
      <c r="AA6" s="44"/>
    </row>
    <row r="7" spans="1:27" ht="24.95" customHeight="1" x14ac:dyDescent="0.25">
      <c r="C7" s="45" t="s">
        <v>47</v>
      </c>
      <c r="D7" s="45" t="s">
        <v>48</v>
      </c>
      <c r="E7" s="45" t="s">
        <v>49</v>
      </c>
      <c r="F7" s="45" t="s">
        <v>50</v>
      </c>
      <c r="G7" s="45" t="s">
        <v>51</v>
      </c>
      <c r="H7" s="45" t="s">
        <v>52</v>
      </c>
      <c r="I7" s="45" t="s">
        <v>78</v>
      </c>
      <c r="K7" s="16"/>
      <c r="L7" s="51" t="s">
        <v>47</v>
      </c>
      <c r="M7" s="51" t="s">
        <v>48</v>
      </c>
      <c r="N7" s="51" t="s">
        <v>49</v>
      </c>
      <c r="O7" s="51" t="s">
        <v>79</v>
      </c>
      <c r="P7" s="51" t="s">
        <v>80</v>
      </c>
      <c r="Q7" s="51" t="s">
        <v>81</v>
      </c>
      <c r="R7" s="51" t="s">
        <v>78</v>
      </c>
      <c r="U7" s="45" t="s">
        <v>47</v>
      </c>
      <c r="V7" s="45" t="s">
        <v>48</v>
      </c>
      <c r="W7" s="45" t="s">
        <v>49</v>
      </c>
      <c r="X7" s="45" t="s">
        <v>82</v>
      </c>
      <c r="Y7" s="45" t="s">
        <v>83</v>
      </c>
      <c r="Z7" s="45" t="s">
        <v>84</v>
      </c>
      <c r="AA7" s="45" t="s">
        <v>85</v>
      </c>
    </row>
    <row r="8" spans="1:27" ht="24.95" customHeight="1" x14ac:dyDescent="0.25">
      <c r="C8" s="46"/>
      <c r="D8" s="46"/>
      <c r="E8" s="46"/>
      <c r="F8" s="46"/>
      <c r="G8" s="46"/>
      <c r="H8" s="46"/>
      <c r="I8" s="46"/>
      <c r="K8" s="16"/>
      <c r="L8" s="52"/>
      <c r="M8" s="52"/>
      <c r="N8" s="52"/>
      <c r="O8" s="52"/>
      <c r="P8" s="52"/>
      <c r="Q8" s="52"/>
      <c r="R8" s="52"/>
      <c r="U8" s="46"/>
      <c r="V8" s="46"/>
      <c r="W8" s="46"/>
      <c r="X8" s="46"/>
      <c r="Y8" s="46"/>
      <c r="Z8" s="46"/>
      <c r="AA8" s="46"/>
    </row>
    <row r="9" spans="1:27" ht="20.100000000000001" customHeight="1" x14ac:dyDescent="0.25">
      <c r="C9" s="47" t="s">
        <v>7</v>
      </c>
      <c r="D9" s="44"/>
      <c r="E9" s="44"/>
      <c r="F9" s="44"/>
      <c r="G9" s="44"/>
      <c r="H9" s="44"/>
      <c r="I9" s="48"/>
      <c r="K9" s="16"/>
      <c r="L9" s="53" t="s">
        <v>7</v>
      </c>
      <c r="M9" s="54"/>
      <c r="N9" s="54"/>
      <c r="O9" s="54"/>
      <c r="P9" s="54"/>
      <c r="Q9" s="54"/>
      <c r="R9" s="55"/>
      <c r="U9" s="47" t="s">
        <v>7</v>
      </c>
      <c r="V9" s="44"/>
      <c r="W9" s="44"/>
      <c r="X9" s="44"/>
      <c r="Y9" s="44"/>
      <c r="Z9" s="44"/>
      <c r="AA9" s="48"/>
    </row>
    <row r="10" spans="1:27" ht="20.100000000000001" customHeight="1" x14ac:dyDescent="0.25">
      <c r="B10" s="1" t="s">
        <v>54</v>
      </c>
      <c r="C10" s="10"/>
      <c r="D10" s="10">
        <v>5.7</v>
      </c>
      <c r="E10" s="10">
        <v>0</v>
      </c>
      <c r="F10" s="10"/>
      <c r="G10" s="10">
        <v>0</v>
      </c>
      <c r="H10" s="10"/>
      <c r="I10" s="10"/>
      <c r="K10" s="16" t="s">
        <v>54</v>
      </c>
      <c r="L10" s="22"/>
      <c r="M10" s="22">
        <v>5.7</v>
      </c>
      <c r="N10" s="22">
        <v>0</v>
      </c>
      <c r="O10" s="22"/>
      <c r="P10" s="22">
        <v>0</v>
      </c>
      <c r="Q10" s="22"/>
      <c r="R10" s="23"/>
      <c r="T10" s="1" t="s">
        <v>54</v>
      </c>
      <c r="U10" s="10"/>
      <c r="V10" s="10">
        <v>5.7</v>
      </c>
      <c r="W10" s="10">
        <v>0</v>
      </c>
      <c r="X10" s="10"/>
      <c r="Y10" s="10">
        <v>0</v>
      </c>
      <c r="Z10" s="10"/>
      <c r="AA10" s="10"/>
    </row>
    <row r="11" spans="1:27" ht="20.100000000000001" customHeight="1" x14ac:dyDescent="0.25">
      <c r="B11" s="1" t="s">
        <v>55</v>
      </c>
      <c r="C11" s="10"/>
      <c r="D11" s="10">
        <v>0</v>
      </c>
      <c r="E11" s="10">
        <v>6.3132728885531995</v>
      </c>
      <c r="F11" s="10"/>
      <c r="G11" s="10">
        <v>0</v>
      </c>
      <c r="H11" s="10"/>
      <c r="I11" s="10"/>
      <c r="K11" s="16" t="s">
        <v>55</v>
      </c>
      <c r="L11" s="22"/>
      <c r="M11" s="22">
        <v>0</v>
      </c>
      <c r="N11" s="22">
        <v>6.1100474811072258</v>
      </c>
      <c r="O11" s="22"/>
      <c r="P11" s="22">
        <v>0</v>
      </c>
      <c r="Q11" s="22"/>
      <c r="R11" s="23"/>
      <c r="T11" s="1" t="s">
        <v>55</v>
      </c>
      <c r="U11" s="10"/>
      <c r="V11" s="10">
        <v>0</v>
      </c>
      <c r="W11" s="10">
        <v>9.0055592287831736</v>
      </c>
      <c r="X11" s="10"/>
      <c r="Y11" s="10">
        <v>0</v>
      </c>
      <c r="Z11" s="10"/>
      <c r="AA11" s="10"/>
    </row>
    <row r="12" spans="1:27" ht="20.100000000000001" customHeight="1" x14ac:dyDescent="0.25">
      <c r="B12" s="1" t="s">
        <v>56</v>
      </c>
      <c r="C12" s="10">
        <v>6.583697733760058</v>
      </c>
      <c r="D12" s="10">
        <v>0</v>
      </c>
      <c r="E12" s="10">
        <v>6.3132728885531995</v>
      </c>
      <c r="F12" s="10">
        <v>-0.13857565558128884</v>
      </c>
      <c r="G12" s="10">
        <v>0.10354217713138958</v>
      </c>
      <c r="H12" s="10">
        <v>0.25715070888410896</v>
      </c>
      <c r="I12" s="10">
        <v>4.8307614772648805E-2</v>
      </c>
      <c r="K12" s="16" t="s">
        <v>56</v>
      </c>
      <c r="L12" s="22">
        <v>7.1044937314964862</v>
      </c>
      <c r="M12" s="22">
        <v>0</v>
      </c>
      <c r="N12" s="22">
        <v>6.1100474811072258</v>
      </c>
      <c r="O12" s="22">
        <v>6.6079371714161741E-2</v>
      </c>
      <c r="P12" s="22">
        <v>0.49315974648316807</v>
      </c>
      <c r="Q12" s="22">
        <v>0.19686657448339814</v>
      </c>
      <c r="R12" s="23">
        <v>0.23834055770853241</v>
      </c>
      <c r="T12" s="1" t="s">
        <v>56</v>
      </c>
      <c r="U12" s="10">
        <v>9.4239331475910344</v>
      </c>
      <c r="V12" s="10">
        <v>0</v>
      </c>
      <c r="W12" s="10">
        <v>9.0055592287831736</v>
      </c>
      <c r="X12" s="10">
        <v>0.70506883291364741</v>
      </c>
      <c r="Y12" s="10">
        <v>-0.23114183075806594</v>
      </c>
      <c r="Z12" s="10">
        <v>0.10040594172021014</v>
      </c>
      <c r="AA12" s="10">
        <v>-0.1559590250679308</v>
      </c>
    </row>
    <row r="13" spans="1:27" ht="20.100000000000001" customHeight="1" x14ac:dyDescent="0.25">
      <c r="B13" s="1" t="s">
        <v>57</v>
      </c>
      <c r="C13" s="10">
        <v>7.6712623377332907</v>
      </c>
      <c r="D13" s="10">
        <v>0</v>
      </c>
      <c r="E13" s="10">
        <v>6.3132728885531995</v>
      </c>
      <c r="F13" s="10">
        <v>-0.1010059544292537</v>
      </c>
      <c r="G13" s="10">
        <v>0.58312122118210041</v>
      </c>
      <c r="H13" s="10">
        <v>0.47510213398317042</v>
      </c>
      <c r="I13" s="10">
        <v>0.4007720484440741</v>
      </c>
      <c r="K13" s="16" t="s">
        <v>57</v>
      </c>
      <c r="L13" s="22">
        <v>7.9464141994163722</v>
      </c>
      <c r="M13" s="22">
        <v>0</v>
      </c>
      <c r="N13" s="22">
        <v>6.1100474811072258</v>
      </c>
      <c r="O13" s="22">
        <v>0.20123792350636377</v>
      </c>
      <c r="P13" s="22">
        <v>0.76275123778532805</v>
      </c>
      <c r="Q13" s="22">
        <v>0.25893478252378177</v>
      </c>
      <c r="R13" s="23">
        <v>0.61344277449367279</v>
      </c>
      <c r="T13" s="1" t="s">
        <v>57</v>
      </c>
      <c r="U13" s="10">
        <v>9.8131477537762901</v>
      </c>
      <c r="V13" s="10">
        <v>0</v>
      </c>
      <c r="W13" s="10">
        <v>9.0055592287831736</v>
      </c>
      <c r="X13" s="10">
        <v>0.87176039936694893</v>
      </c>
      <c r="Y13" s="10">
        <v>-0.6685038902030378</v>
      </c>
      <c r="Z13" s="10">
        <v>0.1170826899270621</v>
      </c>
      <c r="AA13" s="10">
        <v>0.48724932590214332</v>
      </c>
    </row>
    <row r="14" spans="1:27" ht="20.100000000000001" customHeight="1" x14ac:dyDescent="0.25">
      <c r="B14" s="1" t="s">
        <v>58</v>
      </c>
      <c r="C14" s="10">
        <v>8.3150682373368472</v>
      </c>
      <c r="D14" s="10">
        <v>0</v>
      </c>
      <c r="E14" s="10">
        <v>6.3132728885531995</v>
      </c>
      <c r="F14" s="10">
        <v>-0.2655337776931625</v>
      </c>
      <c r="G14" s="10">
        <v>1.1254706844007227</v>
      </c>
      <c r="H14" s="10">
        <v>0.65104850945905435</v>
      </c>
      <c r="I14" s="10">
        <v>0.49080993261703315</v>
      </c>
      <c r="K14" s="16" t="s">
        <v>58</v>
      </c>
      <c r="L14" s="22">
        <v>8.4603175215261981</v>
      </c>
      <c r="M14" s="22">
        <v>0</v>
      </c>
      <c r="N14" s="22">
        <v>6.1100474811072258</v>
      </c>
      <c r="O14" s="22">
        <v>0.33306998275271471</v>
      </c>
      <c r="P14" s="22">
        <v>0.89775889595108982</v>
      </c>
      <c r="Q14" s="22">
        <v>0.29948790832127403</v>
      </c>
      <c r="R14" s="23">
        <v>0.81995325339389369</v>
      </c>
      <c r="T14" s="1" t="s">
        <v>58</v>
      </c>
      <c r="U14" s="10">
        <v>10.431682687351291</v>
      </c>
      <c r="V14" s="10">
        <v>0</v>
      </c>
      <c r="W14" s="10">
        <v>9.0055592287831736</v>
      </c>
      <c r="X14" s="10">
        <v>2.0380313136017212</v>
      </c>
      <c r="Y14" s="10">
        <v>-1.0377757750612986</v>
      </c>
      <c r="Z14" s="10">
        <v>0.24707139217347282</v>
      </c>
      <c r="AA14" s="10">
        <v>0.17879652785422184</v>
      </c>
    </row>
    <row r="15" spans="1:27" ht="20.100000000000001" customHeight="1" x14ac:dyDescent="0.25">
      <c r="B15" s="1" t="s">
        <v>59</v>
      </c>
      <c r="C15" s="10">
        <v>8.9685824009208197</v>
      </c>
      <c r="D15" s="10">
        <v>0</v>
      </c>
      <c r="E15" s="10">
        <v>6.3132728885531995</v>
      </c>
      <c r="F15" s="10">
        <v>-0.10502687706124982</v>
      </c>
      <c r="G15" s="10">
        <v>1.4722657455520807</v>
      </c>
      <c r="H15" s="10">
        <v>0.75615003013287818</v>
      </c>
      <c r="I15" s="10">
        <v>0.5319206137439112</v>
      </c>
      <c r="K15" s="16" t="s">
        <v>59</v>
      </c>
      <c r="L15" s="22">
        <v>8.7766849393026778</v>
      </c>
      <c r="M15" s="22">
        <v>0</v>
      </c>
      <c r="N15" s="22">
        <v>6.1100474811072258</v>
      </c>
      <c r="O15" s="22">
        <v>0.53475214178200059</v>
      </c>
      <c r="P15" s="22">
        <v>1.1784563897664251</v>
      </c>
      <c r="Q15" s="22">
        <v>0.36339695655467547</v>
      </c>
      <c r="R15" s="23">
        <v>0.59003197009235075</v>
      </c>
      <c r="T15" s="1" t="s">
        <v>59</v>
      </c>
      <c r="U15" s="10">
        <v>10.165969460554523</v>
      </c>
      <c r="V15" s="10">
        <v>0</v>
      </c>
      <c r="W15" s="10">
        <v>9.0055592287831736</v>
      </c>
      <c r="X15" s="10">
        <v>2.1810026745694908</v>
      </c>
      <c r="Y15" s="10">
        <v>-2.1742117442621129</v>
      </c>
      <c r="Z15" s="10">
        <v>0.28755644605412217</v>
      </c>
      <c r="AA15" s="10">
        <v>0.86606285540984951</v>
      </c>
    </row>
    <row r="16" spans="1:27" ht="20.100000000000001" customHeight="1" x14ac:dyDescent="0.25">
      <c r="B16" s="1" t="s">
        <v>60</v>
      </c>
      <c r="C16" s="10">
        <v>10.057555901133055</v>
      </c>
      <c r="D16" s="10">
        <v>0</v>
      </c>
      <c r="E16" s="10">
        <v>6.3132728885531995</v>
      </c>
      <c r="F16" s="10">
        <v>-0.42480988786255541</v>
      </c>
      <c r="G16" s="10">
        <v>1.9626452236031646</v>
      </c>
      <c r="H16" s="10">
        <v>1.0060504676677868</v>
      </c>
      <c r="I16" s="10">
        <v>1.2003972091714596</v>
      </c>
      <c r="K16" s="16" t="s">
        <v>60</v>
      </c>
      <c r="L16" s="22">
        <v>9.5842002725900812</v>
      </c>
      <c r="M16" s="22">
        <v>0</v>
      </c>
      <c r="N16" s="22">
        <v>6.1100474811072258</v>
      </c>
      <c r="O16" s="22">
        <v>0.65575244004159694</v>
      </c>
      <c r="P16" s="22">
        <v>1.4627062194329152</v>
      </c>
      <c r="Q16" s="22">
        <v>0.39869097290291516</v>
      </c>
      <c r="R16" s="23">
        <v>0.9570031591054281</v>
      </c>
      <c r="T16" s="1" t="s">
        <v>60</v>
      </c>
      <c r="U16" s="10">
        <v>10.450329127406288</v>
      </c>
      <c r="V16" s="10">
        <v>0</v>
      </c>
      <c r="W16" s="10">
        <v>9.0055592287831736</v>
      </c>
      <c r="X16" s="10">
        <v>3.1166306505366679</v>
      </c>
      <c r="Y16" s="10">
        <v>-2.7683743248587813</v>
      </c>
      <c r="Z16" s="10">
        <v>0.35093675811021857</v>
      </c>
      <c r="AA16" s="10">
        <v>0.74557681483500948</v>
      </c>
    </row>
    <row r="17" spans="2:27" ht="20.100000000000001" customHeight="1" x14ac:dyDescent="0.25">
      <c r="B17" s="1" t="s">
        <v>61</v>
      </c>
      <c r="C17" s="10">
        <v>10.722989960931354</v>
      </c>
      <c r="D17" s="10">
        <v>0</v>
      </c>
      <c r="E17" s="10">
        <v>6.3132728885531995</v>
      </c>
      <c r="F17" s="10">
        <v>-0.3344416925701808</v>
      </c>
      <c r="G17" s="10">
        <v>2.0633854476225775</v>
      </c>
      <c r="H17" s="10">
        <v>1.2970453539889826</v>
      </c>
      <c r="I17" s="10">
        <v>1.3837279633367754</v>
      </c>
      <c r="K17" s="16" t="s">
        <v>61</v>
      </c>
      <c r="L17" s="22">
        <v>10.137458643279153</v>
      </c>
      <c r="M17" s="22">
        <v>0</v>
      </c>
      <c r="N17" s="22">
        <v>6.1100474811072258</v>
      </c>
      <c r="O17" s="22">
        <v>0.69824734264281141</v>
      </c>
      <c r="P17" s="22">
        <v>1.5781701874388183</v>
      </c>
      <c r="Q17" s="22">
        <v>0.45619218189233446</v>
      </c>
      <c r="R17" s="23">
        <v>1.2948014501979648</v>
      </c>
      <c r="T17" s="1" t="s">
        <v>61</v>
      </c>
      <c r="U17" s="10">
        <v>11.223849593040574</v>
      </c>
      <c r="V17" s="10">
        <v>0</v>
      </c>
      <c r="W17" s="10">
        <v>9.0055592287831736</v>
      </c>
      <c r="X17" s="10">
        <v>3.2817577469292671</v>
      </c>
      <c r="Y17" s="10">
        <v>-2.8069565078251255</v>
      </c>
      <c r="Z17" s="10">
        <v>0.38385611110728834</v>
      </c>
      <c r="AA17" s="10">
        <v>1.3596330140459707</v>
      </c>
    </row>
    <row r="18" spans="2:27" ht="20.100000000000001" customHeight="1" x14ac:dyDescent="0.25">
      <c r="B18" s="1" t="s">
        <v>62</v>
      </c>
      <c r="C18" s="10">
        <v>10.955242803527057</v>
      </c>
      <c r="D18" s="10">
        <v>0</v>
      </c>
      <c r="E18" s="10">
        <v>6.3132728885531995</v>
      </c>
      <c r="F18" s="10">
        <v>-0.23647811973239424</v>
      </c>
      <c r="G18" s="10">
        <v>2.0823319717808584</v>
      </c>
      <c r="H18" s="10">
        <v>1.3754361374957123</v>
      </c>
      <c r="I18" s="10">
        <v>1.4206799254296807</v>
      </c>
      <c r="K18" s="16" t="s">
        <v>62</v>
      </c>
      <c r="L18" s="22">
        <v>10.521717815158135</v>
      </c>
      <c r="M18" s="22">
        <v>0</v>
      </c>
      <c r="N18" s="22">
        <v>6.1100474811072258</v>
      </c>
      <c r="O18" s="22">
        <v>0.64654739254569182</v>
      </c>
      <c r="P18" s="22">
        <v>1.6851101334392222</v>
      </c>
      <c r="Q18" s="22">
        <v>0.4914168185762664</v>
      </c>
      <c r="R18" s="23">
        <v>1.5885959894897308</v>
      </c>
      <c r="T18" s="1" t="s">
        <v>62</v>
      </c>
      <c r="U18" s="10">
        <v>11.011147778271702</v>
      </c>
      <c r="V18" s="10">
        <v>0</v>
      </c>
      <c r="W18" s="10">
        <v>9.0055592287831736</v>
      </c>
      <c r="X18" s="10">
        <v>4.1805358368172936</v>
      </c>
      <c r="Y18" s="10">
        <v>-4.2202467842265481</v>
      </c>
      <c r="Z18" s="10">
        <v>0.43452897726738743</v>
      </c>
      <c r="AA18" s="10">
        <v>1.6107705196303961</v>
      </c>
    </row>
    <row r="19" spans="2:27" ht="20.100000000000001" customHeight="1" x14ac:dyDescent="0.25">
      <c r="B19" s="1" t="s">
        <v>63</v>
      </c>
      <c r="C19" s="10">
        <v>11.456446494512555</v>
      </c>
      <c r="D19" s="10">
        <v>0</v>
      </c>
      <c r="E19" s="10">
        <v>6.3132728885531995</v>
      </c>
      <c r="F19" s="10">
        <v>2.2159741090809509E-2</v>
      </c>
      <c r="G19" s="10">
        <v>2.3134391703200201</v>
      </c>
      <c r="H19" s="10">
        <v>1.4462374469470911</v>
      </c>
      <c r="I19" s="10">
        <v>1.3613372476014349</v>
      </c>
      <c r="K19" s="16" t="s">
        <v>63</v>
      </c>
      <c r="L19" s="22">
        <v>11.099077781856311</v>
      </c>
      <c r="M19" s="22">
        <v>0</v>
      </c>
      <c r="N19" s="22">
        <v>6.1100474811072258</v>
      </c>
      <c r="O19" s="22">
        <v>0.70705199145568864</v>
      </c>
      <c r="P19" s="22">
        <v>1.8521352214999638</v>
      </c>
      <c r="Q19" s="22">
        <v>0.53563827650482865</v>
      </c>
      <c r="R19" s="23">
        <v>1.8942048112886023</v>
      </c>
      <c r="T19" s="1" t="s">
        <v>63</v>
      </c>
      <c r="U19" s="10">
        <v>11.355128189739391</v>
      </c>
      <c r="V19" s="10">
        <v>0</v>
      </c>
      <c r="W19" s="10">
        <v>9.0055592287831736</v>
      </c>
      <c r="X19" s="10">
        <v>4.5513593850789702</v>
      </c>
      <c r="Y19" s="10">
        <v>-4.9972092497168958</v>
      </c>
      <c r="Z19" s="10">
        <v>0.54597133196499492</v>
      </c>
      <c r="AA19" s="10">
        <v>2.2494474936291464</v>
      </c>
    </row>
    <row r="20" spans="2:27" ht="20.100000000000001" customHeight="1" x14ac:dyDescent="0.25">
      <c r="B20" s="1" t="s">
        <v>64</v>
      </c>
      <c r="C20" s="10">
        <v>11.929966474572771</v>
      </c>
      <c r="D20" s="10">
        <v>0</v>
      </c>
      <c r="E20" s="10">
        <v>6.3132728885531995</v>
      </c>
      <c r="F20" s="10">
        <v>0.12873290380041436</v>
      </c>
      <c r="G20" s="10">
        <v>2.6973294935244674</v>
      </c>
      <c r="H20" s="10">
        <v>1.5560491674215284</v>
      </c>
      <c r="I20" s="10">
        <v>1.2345820212731611</v>
      </c>
      <c r="K20" s="16" t="s">
        <v>64</v>
      </c>
      <c r="L20" s="22">
        <v>11.241535358073474</v>
      </c>
      <c r="M20" s="22">
        <v>0</v>
      </c>
      <c r="N20" s="22">
        <v>6.1100474811072258</v>
      </c>
      <c r="O20" s="22">
        <v>0.82136335763431667</v>
      </c>
      <c r="P20" s="22">
        <v>1.7930418482297412</v>
      </c>
      <c r="Q20" s="22">
        <v>0.56312673526602497</v>
      </c>
      <c r="R20" s="23">
        <v>1.9539559358361669</v>
      </c>
      <c r="T20" s="1" t="s">
        <v>64</v>
      </c>
      <c r="U20" s="10">
        <v>11.847945368593805</v>
      </c>
      <c r="V20" s="10">
        <v>0</v>
      </c>
      <c r="W20" s="10">
        <v>9.0055592287831736</v>
      </c>
      <c r="X20" s="10">
        <v>5.4999229680311661</v>
      </c>
      <c r="Y20" s="10">
        <v>-5.5447109065450171</v>
      </c>
      <c r="Z20" s="10">
        <v>0.63376090471450464</v>
      </c>
      <c r="AA20" s="10">
        <v>2.2534131736099781</v>
      </c>
    </row>
    <row r="21" spans="2:27" ht="20.100000000000001" customHeight="1" x14ac:dyDescent="0.25">
      <c r="B21" s="1" t="s">
        <v>65</v>
      </c>
      <c r="C21" s="10">
        <v>12.109046278743982</v>
      </c>
      <c r="D21" s="10">
        <v>0</v>
      </c>
      <c r="E21" s="10">
        <v>6.3132728885531995</v>
      </c>
      <c r="F21" s="10">
        <v>0.20639238882802341</v>
      </c>
      <c r="G21" s="10">
        <v>2.7097312430857592</v>
      </c>
      <c r="H21" s="10">
        <v>1.6019576159260358</v>
      </c>
      <c r="I21" s="10">
        <v>1.2776921423509657</v>
      </c>
      <c r="K21" s="16" t="s">
        <v>65</v>
      </c>
      <c r="L21" s="22">
        <v>11.658034416433582</v>
      </c>
      <c r="M21" s="22">
        <v>0</v>
      </c>
      <c r="N21" s="22">
        <v>6.1100474811072258</v>
      </c>
      <c r="O21" s="22">
        <v>0.86413296182362076</v>
      </c>
      <c r="P21" s="22">
        <v>1.8172840125564758</v>
      </c>
      <c r="Q21" s="22">
        <v>0.61594788541459966</v>
      </c>
      <c r="R21" s="23">
        <v>2.2506220755316613</v>
      </c>
      <c r="T21" s="1" t="s">
        <v>65</v>
      </c>
      <c r="U21" s="10">
        <v>11.949373268035057</v>
      </c>
      <c r="V21" s="10">
        <v>0</v>
      </c>
      <c r="W21" s="10">
        <v>9.0055592287831736</v>
      </c>
      <c r="X21" s="10">
        <v>5.8079828072898554</v>
      </c>
      <c r="Y21" s="10">
        <v>-5.9594395009032475</v>
      </c>
      <c r="Z21" s="10">
        <v>0.64291122176446958</v>
      </c>
      <c r="AA21" s="10">
        <v>2.4523595111008056</v>
      </c>
    </row>
    <row r="22" spans="2:27" ht="20.100000000000001" customHeight="1" x14ac:dyDescent="0.25">
      <c r="B22" s="1" t="s">
        <v>66</v>
      </c>
      <c r="C22" s="10">
        <v>12.594443290902566</v>
      </c>
      <c r="D22" s="10">
        <v>0</v>
      </c>
      <c r="E22" s="10">
        <v>6.3132728885531995</v>
      </c>
      <c r="F22" s="10">
        <v>6.2653847907809007E-2</v>
      </c>
      <c r="G22" s="10">
        <v>3.1541113651347352</v>
      </c>
      <c r="H22" s="10">
        <v>1.8036248520581024</v>
      </c>
      <c r="I22" s="10">
        <v>1.2607803372487201</v>
      </c>
      <c r="K22" s="16" t="s">
        <v>66</v>
      </c>
      <c r="L22" s="22">
        <v>11.888234474293418</v>
      </c>
      <c r="M22" s="22">
        <v>0</v>
      </c>
      <c r="N22" s="22">
        <v>6.1100474811072258</v>
      </c>
      <c r="O22" s="22">
        <v>0.93687127889282773</v>
      </c>
      <c r="P22" s="22">
        <v>2.0134305237968633</v>
      </c>
      <c r="Q22" s="22">
        <v>0.65507613120443864</v>
      </c>
      <c r="R22" s="23">
        <v>2.1728090592920619</v>
      </c>
      <c r="T22" s="1" t="s">
        <v>66</v>
      </c>
      <c r="U22" s="10">
        <v>12.026307291610031</v>
      </c>
      <c r="V22" s="10">
        <v>0</v>
      </c>
      <c r="W22" s="10">
        <v>9.0055592287831736</v>
      </c>
      <c r="X22" s="10">
        <v>6.6333269824624717</v>
      </c>
      <c r="Y22" s="10">
        <v>-6.5146428621807999</v>
      </c>
      <c r="Z22" s="10">
        <v>0.66479951666699366</v>
      </c>
      <c r="AA22" s="10">
        <v>2.237264425878192</v>
      </c>
    </row>
    <row r="23" spans="2:27" ht="20.100000000000001" customHeight="1" x14ac:dyDescent="0.25">
      <c r="B23" s="1" t="s">
        <v>67</v>
      </c>
      <c r="C23" s="10">
        <v>13.101028629952122</v>
      </c>
      <c r="D23" s="10">
        <v>0</v>
      </c>
      <c r="E23" s="10">
        <v>6.3132728885531995</v>
      </c>
      <c r="F23" s="10">
        <v>0.23059247309717817</v>
      </c>
      <c r="G23" s="10">
        <v>3.4188894635723539</v>
      </c>
      <c r="H23" s="10">
        <v>1.9204010610713225</v>
      </c>
      <c r="I23" s="10">
        <v>1.2178727436580679</v>
      </c>
      <c r="K23" s="16" t="s">
        <v>67</v>
      </c>
      <c r="L23" s="22">
        <v>12.466859248988657</v>
      </c>
      <c r="M23" s="22">
        <v>0</v>
      </c>
      <c r="N23" s="22">
        <v>6.1100474811072258</v>
      </c>
      <c r="O23" s="22">
        <v>1.0056437131469933</v>
      </c>
      <c r="P23" s="22">
        <v>2.2163736803071021</v>
      </c>
      <c r="Q23" s="22">
        <v>0.69841205887322644</v>
      </c>
      <c r="R23" s="23">
        <v>2.4363823155541091</v>
      </c>
      <c r="T23" s="1" t="s">
        <v>67</v>
      </c>
      <c r="U23" s="10">
        <v>12.004181909100765</v>
      </c>
      <c r="V23" s="10">
        <v>0</v>
      </c>
      <c r="W23" s="10">
        <v>9.0055592287831736</v>
      </c>
      <c r="X23" s="10">
        <v>7.0030811829282422</v>
      </c>
      <c r="Y23" s="10">
        <v>-7.2249650468655133</v>
      </c>
      <c r="Z23" s="10">
        <v>0.67865166406646493</v>
      </c>
      <c r="AA23" s="10">
        <v>2.5418548801883984</v>
      </c>
    </row>
    <row r="24" spans="2:27" ht="20.100000000000001" customHeight="1" x14ac:dyDescent="0.25">
      <c r="B24" s="1" t="s">
        <v>68</v>
      </c>
      <c r="C24" s="10">
        <v>13.969044175353673</v>
      </c>
      <c r="D24" s="10">
        <v>0</v>
      </c>
      <c r="E24" s="10">
        <v>6.3132728885531995</v>
      </c>
      <c r="F24" s="10">
        <v>0.45298957354415859</v>
      </c>
      <c r="G24" s="10">
        <v>4.1200268387070569</v>
      </c>
      <c r="H24" s="10">
        <v>2.0535677787466216</v>
      </c>
      <c r="I24" s="10">
        <v>1.0291870958026368</v>
      </c>
      <c r="K24" s="16" t="s">
        <v>68</v>
      </c>
      <c r="L24" s="22">
        <v>12.295885407701231</v>
      </c>
      <c r="M24" s="22">
        <v>0</v>
      </c>
      <c r="N24" s="22">
        <v>6.1100474811072258</v>
      </c>
      <c r="O24" s="22">
        <v>0.57457237815903628</v>
      </c>
      <c r="P24" s="22">
        <v>2.2264240417688317</v>
      </c>
      <c r="Q24" s="22">
        <v>0.77778085208671399</v>
      </c>
      <c r="R24" s="23">
        <v>2.6070606545794233</v>
      </c>
      <c r="T24" s="1" t="s">
        <v>68</v>
      </c>
      <c r="U24" s="10">
        <v>12.221027002560305</v>
      </c>
      <c r="V24" s="10">
        <v>0</v>
      </c>
      <c r="W24" s="10">
        <v>9.0055592287831736</v>
      </c>
      <c r="X24" s="10">
        <v>7.9367109257898596</v>
      </c>
      <c r="Y24" s="10">
        <v>-7.8603576747773385</v>
      </c>
      <c r="Z24" s="10">
        <v>0.72169686737751071</v>
      </c>
      <c r="AA24" s="10">
        <v>2.4174176553870987</v>
      </c>
    </row>
    <row r="25" spans="2:27" ht="20.100000000000001" customHeight="1" x14ac:dyDescent="0.25">
      <c r="B25" s="1" t="s">
        <v>69</v>
      </c>
      <c r="C25" s="10">
        <v>13.674094831526762</v>
      </c>
      <c r="D25" s="10">
        <v>0</v>
      </c>
      <c r="E25" s="10">
        <v>6.3132728885531995</v>
      </c>
      <c r="F25" s="10">
        <v>0.59413815220991228</v>
      </c>
      <c r="G25" s="10">
        <v>3.9699909447470141</v>
      </c>
      <c r="H25" s="10">
        <v>2.0802893430570397</v>
      </c>
      <c r="I25" s="10">
        <v>0.71640350295959676</v>
      </c>
      <c r="K25" s="16" t="s">
        <v>69</v>
      </c>
      <c r="L25" s="22">
        <v>11.805825052711123</v>
      </c>
      <c r="M25" s="22">
        <v>0</v>
      </c>
      <c r="N25" s="22">
        <v>6.1100474811072258</v>
      </c>
      <c r="O25" s="22">
        <v>0.70272684018725506</v>
      </c>
      <c r="P25" s="22">
        <v>1.7636775644547491</v>
      </c>
      <c r="Q25" s="22">
        <v>0.81136271033799146</v>
      </c>
      <c r="R25" s="23">
        <v>2.4180104566239016</v>
      </c>
      <c r="T25" s="1" t="s">
        <v>69</v>
      </c>
      <c r="U25" s="10">
        <v>12.062023155240729</v>
      </c>
      <c r="V25" s="10">
        <v>0</v>
      </c>
      <c r="W25" s="10">
        <v>9.0055592287831736</v>
      </c>
      <c r="X25" s="10">
        <v>8.6135551597483691</v>
      </c>
      <c r="Y25" s="10">
        <v>-8.5482313468675049</v>
      </c>
      <c r="Z25" s="10">
        <v>0.90508840318535799</v>
      </c>
      <c r="AA25" s="10">
        <v>2.0860517103913327</v>
      </c>
    </row>
    <row r="26" spans="2:27" ht="20.100000000000001" customHeight="1" x14ac:dyDescent="0.25">
      <c r="B26" s="1" t="s">
        <v>70</v>
      </c>
      <c r="C26" s="10">
        <v>13.710380063056535</v>
      </c>
      <c r="D26" s="10">
        <v>0</v>
      </c>
      <c r="E26" s="10">
        <v>6.3132728885531995</v>
      </c>
      <c r="F26" s="10">
        <v>0.91385970202545708</v>
      </c>
      <c r="G26" s="10">
        <v>3.8781010902263819</v>
      </c>
      <c r="H26" s="10">
        <v>2.1160428427214821</v>
      </c>
      <c r="I26" s="10">
        <v>0.48910353953001429</v>
      </c>
      <c r="K26" s="16" t="s">
        <v>70</v>
      </c>
      <c r="L26" s="22">
        <v>12.092217914875949</v>
      </c>
      <c r="M26" s="22">
        <v>0</v>
      </c>
      <c r="N26" s="22">
        <v>6.1100474811072258</v>
      </c>
      <c r="O26" s="22">
        <v>0.54454903246856623</v>
      </c>
      <c r="P26" s="22">
        <v>1.9772752376852942</v>
      </c>
      <c r="Q26" s="22">
        <v>0.83516093132180202</v>
      </c>
      <c r="R26" s="23">
        <v>2.6251852322930604</v>
      </c>
      <c r="T26" s="1" t="s">
        <v>70</v>
      </c>
      <c r="U26" s="10">
        <v>12.626836253492906</v>
      </c>
      <c r="V26" s="10">
        <v>0</v>
      </c>
      <c r="W26" s="10">
        <v>9.0055592287831736</v>
      </c>
      <c r="X26" s="10">
        <v>9.6511494344211055</v>
      </c>
      <c r="Y26" s="10">
        <v>-9.0864081229477414</v>
      </c>
      <c r="Z26" s="10">
        <v>0.96630985386685542</v>
      </c>
      <c r="AA26" s="10">
        <v>2.0902258593695144</v>
      </c>
    </row>
    <row r="27" spans="2:27" ht="20.100000000000001" customHeight="1" x14ac:dyDescent="0.25">
      <c r="B27" s="1" t="s">
        <v>71</v>
      </c>
      <c r="C27" s="10">
        <v>13.946333273759567</v>
      </c>
      <c r="D27" s="10">
        <v>0</v>
      </c>
      <c r="E27" s="10">
        <v>6.3132728885531995</v>
      </c>
      <c r="F27" s="10">
        <v>1.1172280080184243</v>
      </c>
      <c r="G27" s="10">
        <v>3.8052831677110088</v>
      </c>
      <c r="H27" s="10">
        <v>2.1831575727241321</v>
      </c>
      <c r="I27" s="10">
        <v>0.52739163675280065</v>
      </c>
      <c r="K27" s="16" t="s">
        <v>71</v>
      </c>
      <c r="L27" s="22">
        <v>12.320688418703936</v>
      </c>
      <c r="M27" s="22">
        <v>0</v>
      </c>
      <c r="N27" s="22">
        <v>6.1100474811072258</v>
      </c>
      <c r="O27" s="22">
        <v>0.45362639770163649</v>
      </c>
      <c r="P27" s="22">
        <v>1.9238040954487179</v>
      </c>
      <c r="Q27" s="22">
        <v>0.89197537093606549</v>
      </c>
      <c r="R27" s="23">
        <v>2.9412350735102906</v>
      </c>
      <c r="T27" s="1" t="s">
        <v>71</v>
      </c>
      <c r="U27" s="10">
        <v>12.569774046201067</v>
      </c>
      <c r="V27" s="10">
        <v>0</v>
      </c>
      <c r="W27" s="10">
        <v>9.0055592287831736</v>
      </c>
      <c r="X27" s="10">
        <v>10.295231547086169</v>
      </c>
      <c r="Y27" s="10">
        <v>-9.9663503578094854</v>
      </c>
      <c r="Z27" s="10">
        <v>1.0411256853932824</v>
      </c>
      <c r="AA27" s="10">
        <v>2.1942079427479246</v>
      </c>
    </row>
    <row r="28" spans="2:27" ht="20.100000000000001" customHeight="1" x14ac:dyDescent="0.25">
      <c r="B28" s="1" t="s">
        <v>72</v>
      </c>
      <c r="C28" s="10">
        <v>14.377984161195984</v>
      </c>
      <c r="D28" s="10">
        <v>0</v>
      </c>
      <c r="E28" s="10">
        <v>6.3132728885531995</v>
      </c>
      <c r="F28" s="10">
        <v>1.1861775265476751</v>
      </c>
      <c r="G28" s="10">
        <v>3.9818597205959536</v>
      </c>
      <c r="H28" s="10">
        <v>2.2567968691539964</v>
      </c>
      <c r="I28" s="10">
        <v>0.63987715634516062</v>
      </c>
      <c r="K28" s="16" t="s">
        <v>72</v>
      </c>
      <c r="L28" s="22">
        <v>12.039540766790951</v>
      </c>
      <c r="M28" s="22">
        <v>0</v>
      </c>
      <c r="N28" s="22">
        <v>6.1100474811072258</v>
      </c>
      <c r="O28" s="22">
        <v>9.3890553136837307E-2</v>
      </c>
      <c r="P28" s="22">
        <v>1.8486028283273264</v>
      </c>
      <c r="Q28" s="22">
        <v>0.91587274719593315</v>
      </c>
      <c r="R28" s="23">
        <v>3.0711271570236272</v>
      </c>
      <c r="T28" s="1" t="s">
        <v>72</v>
      </c>
      <c r="U28" s="10">
        <v>12.665939713615055</v>
      </c>
      <c r="V28" s="10">
        <v>0</v>
      </c>
      <c r="W28" s="10">
        <v>9.0055592287831736</v>
      </c>
      <c r="X28" s="10">
        <v>11.202039233664982</v>
      </c>
      <c r="Y28" s="10">
        <v>-10.627039782188834</v>
      </c>
      <c r="Z28" s="10">
        <v>1.0987002224619917</v>
      </c>
      <c r="AA28" s="10">
        <v>1.9866808108937448</v>
      </c>
    </row>
    <row r="29" spans="2:27" ht="20.100000000000001" customHeight="1" x14ac:dyDescent="0.25">
      <c r="B29" s="1" t="s">
        <v>73</v>
      </c>
      <c r="C29" s="10">
        <v>14.338006708200863</v>
      </c>
      <c r="D29" s="10">
        <v>0</v>
      </c>
      <c r="E29" s="10">
        <v>6.3132728885531995</v>
      </c>
      <c r="F29" s="10">
        <v>1.2551270450769259</v>
      </c>
      <c r="G29" s="10">
        <v>3.8043719167869758</v>
      </c>
      <c r="H29" s="10">
        <v>2.330436165583861</v>
      </c>
      <c r="I29" s="10">
        <v>0.63479869219989848</v>
      </c>
      <c r="K29" s="16" t="s">
        <v>73</v>
      </c>
      <c r="L29" s="22">
        <v>11.842894570902194</v>
      </c>
      <c r="M29" s="22">
        <v>0</v>
      </c>
      <c r="N29" s="22">
        <v>6.1100474811072258</v>
      </c>
      <c r="O29" s="22">
        <v>-0.26584529142796187</v>
      </c>
      <c r="P29" s="22">
        <v>1.6673927391446419</v>
      </c>
      <c r="Q29" s="22">
        <v>0.93977012345580124</v>
      </c>
      <c r="R29" s="23">
        <v>3.391529518622487</v>
      </c>
      <c r="T29" s="1" t="s">
        <v>73</v>
      </c>
      <c r="U29" s="10">
        <v>12.188256331325031</v>
      </c>
      <c r="V29" s="10">
        <v>0</v>
      </c>
      <c r="W29" s="10">
        <v>9.0055592287831736</v>
      </c>
      <c r="X29" s="10">
        <v>12.108846920243789</v>
      </c>
      <c r="Y29" s="10">
        <v>-11.024814906539968</v>
      </c>
      <c r="Z29" s="10">
        <v>1.1562747595307008</v>
      </c>
      <c r="AA29" s="10">
        <v>0.9423903293073348</v>
      </c>
    </row>
    <row r="30" spans="2:27" ht="20.100000000000001" customHeight="1" x14ac:dyDescent="0.25">
      <c r="B30" s="1" t="s">
        <v>74</v>
      </c>
      <c r="C30" s="10">
        <v>15.350197658174071</v>
      </c>
      <c r="D30" s="10">
        <v>0</v>
      </c>
      <c r="E30" s="10">
        <v>6.3132728885531995</v>
      </c>
      <c r="F30" s="10">
        <v>1.3452114423459922</v>
      </c>
      <c r="G30" s="10">
        <v>4.3042399022444782</v>
      </c>
      <c r="H30" s="10">
        <v>2.3567707944076353</v>
      </c>
      <c r="I30" s="10">
        <v>1.0307026306227653</v>
      </c>
      <c r="K30" s="16" t="s">
        <v>74</v>
      </c>
      <c r="L30" s="22">
        <v>12.600424308334885</v>
      </c>
      <c r="M30" s="22">
        <v>0</v>
      </c>
      <c r="N30" s="22">
        <v>6.1100474811072258</v>
      </c>
      <c r="O30" s="22">
        <v>1.3458676350275308E-2</v>
      </c>
      <c r="P30" s="22">
        <v>1.5934439808588543</v>
      </c>
      <c r="Q30" s="22">
        <v>1.0992808687215796</v>
      </c>
      <c r="R30" s="23">
        <v>3.7841933012969502</v>
      </c>
      <c r="T30" s="1" t="s">
        <v>74</v>
      </c>
      <c r="U30" s="10">
        <v>12.637600752255656</v>
      </c>
      <c r="V30" s="10">
        <v>0</v>
      </c>
      <c r="W30" s="10">
        <v>9.0055592287831736</v>
      </c>
      <c r="X30" s="10">
        <v>13.213119526787445</v>
      </c>
      <c r="Y30" s="10">
        <v>-12.238651361102226</v>
      </c>
      <c r="Z30" s="10">
        <v>1.3231952696202962</v>
      </c>
      <c r="AA30" s="10">
        <v>1.334378088166968</v>
      </c>
    </row>
    <row r="31" spans="2:27" ht="20.100000000000001" customHeight="1" x14ac:dyDescent="0.25">
      <c r="B31" s="1" t="s">
        <v>75</v>
      </c>
      <c r="C31" s="10">
        <v>15.236165085658238</v>
      </c>
      <c r="D31" s="10">
        <v>0</v>
      </c>
      <c r="E31" s="10">
        <v>6.3132728885531995</v>
      </c>
      <c r="F31" s="10">
        <v>1.6909477954738568</v>
      </c>
      <c r="G31" s="10">
        <v>4.0199557668799963</v>
      </c>
      <c r="H31" s="10">
        <v>2.4006792850697076</v>
      </c>
      <c r="I31" s="10">
        <v>0.81130934968147828</v>
      </c>
      <c r="K31" s="16" t="s">
        <v>75</v>
      </c>
      <c r="L31" s="22">
        <v>12.598511915349004</v>
      </c>
      <c r="M31" s="22">
        <v>0</v>
      </c>
      <c r="N31" s="22">
        <v>6.1100474811072258</v>
      </c>
      <c r="O31" s="22">
        <v>0.41977206199857936</v>
      </c>
      <c r="P31" s="22">
        <v>1.3147015182921127</v>
      </c>
      <c r="Q31" s="22">
        <v>1.1942256178705097</v>
      </c>
      <c r="R31" s="23">
        <v>3.5597652360805765</v>
      </c>
      <c r="T31" s="1" t="s">
        <v>75</v>
      </c>
      <c r="U31" s="10">
        <v>12.45671588026303</v>
      </c>
      <c r="V31" s="10">
        <v>0</v>
      </c>
      <c r="W31" s="10">
        <v>9.0055592287831736</v>
      </c>
      <c r="X31" s="10">
        <v>14.205482752585272</v>
      </c>
      <c r="Y31" s="10">
        <v>-13.304009290427047</v>
      </c>
      <c r="Z31" s="10">
        <v>1.4936863571438646</v>
      </c>
      <c r="AA31" s="10">
        <v>1.0559968321777653</v>
      </c>
    </row>
    <row r="32" spans="2:27" ht="20.100000000000001" customHeight="1" x14ac:dyDescent="0.25">
      <c r="C32" s="10"/>
      <c r="D32" s="10"/>
      <c r="E32" s="10"/>
      <c r="F32" s="10"/>
      <c r="G32" s="10"/>
      <c r="H32" s="10"/>
      <c r="I32" s="10"/>
      <c r="K32" s="16"/>
      <c r="L32" s="22"/>
      <c r="M32" s="22"/>
      <c r="N32" s="22"/>
      <c r="O32" s="22"/>
      <c r="P32" s="22"/>
      <c r="Q32" s="22"/>
      <c r="R32" s="23"/>
      <c r="U32" s="10"/>
      <c r="V32" s="10"/>
      <c r="W32" s="10"/>
      <c r="X32" s="10"/>
      <c r="Y32" s="10"/>
      <c r="Z32" s="10"/>
      <c r="AA32" s="10"/>
    </row>
    <row r="33" spans="2:27" ht="20.100000000000001" customHeight="1" x14ac:dyDescent="0.25">
      <c r="B33" t="s">
        <v>8</v>
      </c>
      <c r="C33" s="11">
        <v>35</v>
      </c>
      <c r="D33" s="11">
        <v>35</v>
      </c>
      <c r="E33" s="11">
        <v>35</v>
      </c>
      <c r="F33" s="11">
        <v>35</v>
      </c>
      <c r="G33" s="11">
        <v>35</v>
      </c>
      <c r="H33" s="11">
        <v>35</v>
      </c>
      <c r="I33" s="11">
        <v>35</v>
      </c>
      <c r="K33" s="24" t="s">
        <v>8</v>
      </c>
      <c r="L33" s="25">
        <v>16</v>
      </c>
      <c r="M33" s="25">
        <v>16</v>
      </c>
      <c r="N33" s="25">
        <v>16</v>
      </c>
      <c r="O33" s="25">
        <v>16</v>
      </c>
      <c r="P33" s="25">
        <v>16</v>
      </c>
      <c r="Q33" s="25">
        <v>16</v>
      </c>
      <c r="R33" s="26">
        <v>16</v>
      </c>
      <c r="T33" t="s">
        <v>8</v>
      </c>
      <c r="U33" s="11">
        <v>37</v>
      </c>
      <c r="V33" s="11">
        <v>37</v>
      </c>
      <c r="W33" s="11">
        <v>37</v>
      </c>
      <c r="X33" s="11">
        <v>37</v>
      </c>
      <c r="Y33" s="11">
        <v>37</v>
      </c>
      <c r="Z33" s="11">
        <v>37</v>
      </c>
      <c r="AA33" s="11">
        <v>37</v>
      </c>
    </row>
    <row r="34" spans="2:27" ht="20.100000000000001" customHeight="1" x14ac:dyDescent="0.25">
      <c r="C34" s="12"/>
      <c r="D34" s="12"/>
      <c r="E34" s="12"/>
      <c r="F34" s="12"/>
      <c r="G34" s="12"/>
      <c r="H34" s="12"/>
      <c r="I34" s="12"/>
      <c r="L34" s="12"/>
      <c r="M34" s="12"/>
      <c r="N34" s="12"/>
      <c r="O34" s="12"/>
      <c r="P34" s="12"/>
      <c r="Q34" s="12"/>
      <c r="R34" s="12"/>
      <c r="U34" s="12"/>
      <c r="V34" s="12"/>
      <c r="W34" s="12"/>
      <c r="X34" s="12"/>
      <c r="Y34" s="12"/>
      <c r="Z34" s="12"/>
      <c r="AA34" s="12"/>
    </row>
    <row r="35" spans="2:27" ht="20.100000000000001" customHeight="1" x14ac:dyDescent="0.25"/>
  </sheetData>
  <mergeCells count="27">
    <mergeCell ref="L6:R6"/>
    <mergeCell ref="L7:L8"/>
    <mergeCell ref="U9:AA9"/>
    <mergeCell ref="U6:AA6"/>
    <mergeCell ref="U7:U8"/>
    <mergeCell ref="V7:V8"/>
    <mergeCell ref="W7:W8"/>
    <mergeCell ref="X7:X8"/>
    <mergeCell ref="Y7:Y8"/>
    <mergeCell ref="Z7:Z8"/>
    <mergeCell ref="AA7:AA8"/>
    <mergeCell ref="R7:R8"/>
    <mergeCell ref="L9:R9"/>
    <mergeCell ref="C6:I6"/>
    <mergeCell ref="C7:C8"/>
    <mergeCell ref="D7:D8"/>
    <mergeCell ref="E7:E8"/>
    <mergeCell ref="M7:M8"/>
    <mergeCell ref="N7:N8"/>
    <mergeCell ref="O7:O8"/>
    <mergeCell ref="P7:P8"/>
    <mergeCell ref="Q7:Q8"/>
    <mergeCell ref="F7:F8"/>
    <mergeCell ref="G7:G8"/>
    <mergeCell ref="H7:H8"/>
    <mergeCell ref="I7:I8"/>
    <mergeCell ref="C9:I9"/>
  </mergeCells>
  <pageMargins left="0.75" right="0.75" top="1" bottom="1" header="0.5" footer="0.5"/>
  <pageSetup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6B64FD-BAD5-43E0-B80C-5FC4CB6A4693}">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86</v>
      </c>
    </row>
    <row r="2" spans="1:15" ht="20.100000000000001" customHeight="1" x14ac:dyDescent="0.3">
      <c r="A2" s="27"/>
    </row>
    <row r="3" spans="1:15" ht="20.100000000000001" customHeight="1" x14ac:dyDescent="0.25">
      <c r="A3" s="2" t="s">
        <v>87</v>
      </c>
    </row>
    <row r="4" spans="1:15" ht="20.100000000000001" customHeight="1" x14ac:dyDescent="0.25"/>
    <row r="5" spans="1:15" ht="20.100000000000001" customHeight="1" x14ac:dyDescent="0.25"/>
    <row r="6" spans="1:15" ht="20.100000000000001" customHeight="1" x14ac:dyDescent="0.25">
      <c r="C6" s="43" t="s">
        <v>88</v>
      </c>
      <c r="D6" s="44"/>
      <c r="E6" s="44"/>
      <c r="G6" s="13"/>
      <c r="H6" s="49" t="s">
        <v>92</v>
      </c>
      <c r="I6" s="50"/>
      <c r="J6" s="50"/>
      <c r="M6" s="43" t="s">
        <v>93</v>
      </c>
      <c r="N6" s="44"/>
      <c r="O6" s="44"/>
    </row>
    <row r="7" spans="1:15" ht="24.95" customHeight="1" x14ac:dyDescent="0.25">
      <c r="C7" s="45" t="s">
        <v>89</v>
      </c>
      <c r="D7" s="45" t="s">
        <v>90</v>
      </c>
      <c r="E7" s="45" t="s">
        <v>91</v>
      </c>
      <c r="G7" s="16"/>
      <c r="H7" s="51" t="s">
        <v>89</v>
      </c>
      <c r="I7" s="51" t="s">
        <v>90</v>
      </c>
      <c r="J7" s="51" t="s">
        <v>91</v>
      </c>
      <c r="M7" s="45" t="s">
        <v>89</v>
      </c>
      <c r="N7" s="45" t="s">
        <v>90</v>
      </c>
      <c r="O7" s="45" t="s">
        <v>91</v>
      </c>
    </row>
    <row r="8" spans="1:15" ht="24.95" customHeight="1" x14ac:dyDescent="0.25">
      <c r="C8" s="46"/>
      <c r="D8" s="46"/>
      <c r="E8" s="46"/>
      <c r="G8" s="16"/>
      <c r="H8" s="52"/>
      <c r="I8" s="52"/>
      <c r="J8" s="52"/>
      <c r="M8" s="46"/>
      <c r="N8" s="46"/>
      <c r="O8" s="46"/>
    </row>
    <row r="9" spans="1:15" ht="20.100000000000001" customHeight="1" x14ac:dyDescent="0.25">
      <c r="G9" s="16"/>
      <c r="H9" s="15"/>
      <c r="I9" s="15"/>
      <c r="J9" s="15"/>
    </row>
    <row r="10" spans="1:15" ht="20.100000000000001" customHeight="1" x14ac:dyDescent="0.25">
      <c r="B10" t="s">
        <v>17</v>
      </c>
      <c r="C10" s="10">
        <v>12.730126247446297</v>
      </c>
      <c r="D10" s="10">
        <v>12.517885248948041</v>
      </c>
      <c r="E10" s="10">
        <v>15.24743650039804</v>
      </c>
      <c r="G10" s="16" t="s">
        <v>17</v>
      </c>
      <c r="H10" s="28">
        <v>14.302551215530762</v>
      </c>
      <c r="I10" s="28">
        <v>14.132725518176571</v>
      </c>
      <c r="J10" s="29">
        <v>15.914570585787363</v>
      </c>
      <c r="L10" t="s">
        <v>17</v>
      </c>
      <c r="M10" s="10">
        <v>16.502014106823445</v>
      </c>
      <c r="N10" s="10">
        <v>16.414492718742565</v>
      </c>
      <c r="O10" s="10">
        <v>17.622162624082293</v>
      </c>
    </row>
    <row r="11" spans="1:15" ht="20.100000000000001" customHeight="1" x14ac:dyDescent="0.25">
      <c r="B11" t="s">
        <v>18</v>
      </c>
      <c r="C11" s="10">
        <v>25.288382815485143</v>
      </c>
      <c r="D11" s="10">
        <v>15.584378288182343</v>
      </c>
      <c r="E11" s="10">
        <v>111.95519121556792</v>
      </c>
      <c r="G11" s="16" t="s">
        <v>18</v>
      </c>
      <c r="H11" s="22">
        <v>25.703856170544004</v>
      </c>
      <c r="I11" s="22">
        <v>17.033044047620702</v>
      </c>
      <c r="J11" s="23">
        <v>111.95519121556792</v>
      </c>
      <c r="L11" t="s">
        <v>18</v>
      </c>
      <c r="M11" s="10">
        <v>29.246216271633436</v>
      </c>
      <c r="N11" s="10">
        <v>20.043239337910425</v>
      </c>
      <c r="O11" s="10">
        <v>111.95519121556792</v>
      </c>
    </row>
    <row r="12" spans="1:15" ht="20.100000000000001" customHeight="1" x14ac:dyDescent="0.25">
      <c r="B12" t="s">
        <v>19</v>
      </c>
      <c r="C12" s="10">
        <v>14.933065953692147</v>
      </c>
      <c r="D12" s="10">
        <v>13.329387259545253</v>
      </c>
      <c r="E12" s="10">
        <v>18.45341890654343</v>
      </c>
      <c r="G12" s="16" t="s">
        <v>19</v>
      </c>
      <c r="H12" s="22">
        <v>15.74212320713068</v>
      </c>
      <c r="I12" s="22">
        <v>15.119869786737084</v>
      </c>
      <c r="J12" s="23">
        <v>18.993350027683828</v>
      </c>
      <c r="L12" t="s">
        <v>19</v>
      </c>
      <c r="M12" s="10">
        <v>18.110879369143262</v>
      </c>
      <c r="N12" s="10">
        <v>17.27390051073273</v>
      </c>
      <c r="O12" s="10">
        <v>20.693927324716192</v>
      </c>
    </row>
    <row r="13" spans="1:15" ht="20.100000000000001" customHeight="1" x14ac:dyDescent="0.25">
      <c r="B13" t="s">
        <v>20</v>
      </c>
      <c r="C13" s="10">
        <v>13.11959352787359</v>
      </c>
      <c r="D13" s="10">
        <v>12.176461423217811</v>
      </c>
      <c r="E13" s="10">
        <v>15.255255621719028</v>
      </c>
      <c r="G13" s="16" t="s">
        <v>20</v>
      </c>
      <c r="H13" s="22">
        <v>14.497312796824936</v>
      </c>
      <c r="I13" s="22">
        <v>14.411545134179585</v>
      </c>
      <c r="J13" s="23">
        <v>16.049963264194371</v>
      </c>
      <c r="L13" t="s">
        <v>20</v>
      </c>
      <c r="M13" s="10">
        <v>16.466402746129901</v>
      </c>
      <c r="N13" s="10">
        <v>15.911548481310698</v>
      </c>
      <c r="O13" s="10">
        <v>17.350453295655093</v>
      </c>
    </row>
    <row r="14" spans="1:15" ht="20.100000000000001" customHeight="1" x14ac:dyDescent="0.25">
      <c r="B14" t="s">
        <v>21</v>
      </c>
      <c r="C14" s="10">
        <v>11.344782976046059</v>
      </c>
      <c r="D14" s="10">
        <v>10.863392078296794</v>
      </c>
      <c r="E14" s="10">
        <v>12.78027450135928</v>
      </c>
      <c r="G14" s="16" t="s">
        <v>21</v>
      </c>
      <c r="H14" s="22">
        <v>12.574219555165167</v>
      </c>
      <c r="I14" s="22">
        <v>12.256914481140464</v>
      </c>
      <c r="J14" s="23">
        <v>13.180988716462354</v>
      </c>
      <c r="L14" t="s">
        <v>21</v>
      </c>
      <c r="M14" s="10">
        <v>14.552913231227793</v>
      </c>
      <c r="N14" s="10">
        <v>14.141528915841642</v>
      </c>
      <c r="O14" s="10">
        <v>14.40820691598736</v>
      </c>
    </row>
    <row r="15" spans="1:15" ht="20.100000000000001" customHeight="1" x14ac:dyDescent="0.25">
      <c r="B15" t="s">
        <v>22</v>
      </c>
      <c r="C15" s="10">
        <v>8.3922224301376254</v>
      </c>
      <c r="D15" s="10">
        <v>8.7822959207490658</v>
      </c>
      <c r="E15" s="10">
        <v>5.392947025874351</v>
      </c>
      <c r="G15" s="16" t="s">
        <v>22</v>
      </c>
      <c r="H15" s="22">
        <v>10.131835069604172</v>
      </c>
      <c r="I15" s="22">
        <v>10.138570253154402</v>
      </c>
      <c r="J15" s="23">
        <v>5.4896634711012586</v>
      </c>
      <c r="L15" t="s">
        <v>22</v>
      </c>
      <c r="M15" s="10">
        <v>11.54796270062652</v>
      </c>
      <c r="N15" s="10">
        <v>11.54796270062652</v>
      </c>
      <c r="O15" s="10">
        <v>5.4896634711012586</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92</v>
      </c>
      <c r="D17" s="11">
        <v>29</v>
      </c>
      <c r="E17" s="11">
        <v>52</v>
      </c>
      <c r="G17" s="24" t="s">
        <v>8</v>
      </c>
      <c r="H17" s="25">
        <v>92</v>
      </c>
      <c r="I17" s="25">
        <v>29</v>
      </c>
      <c r="J17" s="26">
        <v>52</v>
      </c>
      <c r="L17" t="s">
        <v>8</v>
      </c>
      <c r="M17" s="11">
        <v>92</v>
      </c>
      <c r="N17" s="11">
        <v>29</v>
      </c>
      <c r="O17" s="11">
        <v>52</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AEAF67-A7B0-4A1A-ABA1-B4602455A993}">
  <dimension ref="A1:I18"/>
  <sheetViews>
    <sheetView workbookViewId="0">
      <pane ySplit="9" topLeftCell="A10" activePane="bottomLeft" state="frozen"/>
      <selection pane="bottomLeft" activeCell="A10" sqref="A10"/>
    </sheetView>
  </sheetViews>
  <sheetFormatPr defaultRowHeight="14.25" x14ac:dyDescent="0.25"/>
  <cols>
    <col min="2" max="2" width="23.140625" customWidth="1"/>
    <col min="3" max="4" width="10.28515625" customWidth="1"/>
    <col min="5" max="5" width="23.140625" customWidth="1"/>
    <col min="6" max="7" width="10.28515625" customWidth="1"/>
    <col min="8" max="8" width="23.140625" customWidth="1"/>
    <col min="9" max="9" width="10.28515625" customWidth="1"/>
  </cols>
  <sheetData>
    <row r="1" spans="1:9" ht="20.25" customHeight="1" x14ac:dyDescent="0.35">
      <c r="A1" s="3" t="s">
        <v>94</v>
      </c>
    </row>
    <row r="2" spans="1:9" ht="20.100000000000001" customHeight="1" x14ac:dyDescent="0.3">
      <c r="A2" s="27"/>
    </row>
    <row r="3" spans="1:9" ht="20.100000000000001" customHeight="1" x14ac:dyDescent="0.25">
      <c r="A3" s="2" t="s">
        <v>95</v>
      </c>
    </row>
    <row r="4" spans="1:9" ht="20.100000000000001" customHeight="1" x14ac:dyDescent="0.25"/>
    <row r="5" spans="1:9" ht="20.100000000000001" customHeight="1" x14ac:dyDescent="0.25"/>
    <row r="6" spans="1:9" ht="28.5" customHeight="1" x14ac:dyDescent="0.25">
      <c r="C6" s="5" t="s">
        <v>13</v>
      </c>
      <c r="E6" s="13"/>
      <c r="F6" s="14" t="s">
        <v>23</v>
      </c>
      <c r="I6" s="5" t="s">
        <v>24</v>
      </c>
    </row>
    <row r="7" spans="1:9" ht="24.95" customHeight="1" x14ac:dyDescent="0.25">
      <c r="C7" s="58"/>
      <c r="E7" s="16"/>
      <c r="F7" s="60"/>
      <c r="I7" s="58"/>
    </row>
    <row r="8" spans="1:9" ht="24.95" customHeight="1" x14ac:dyDescent="0.25">
      <c r="C8" s="59"/>
      <c r="E8" s="16"/>
      <c r="F8" s="61"/>
      <c r="I8" s="59"/>
    </row>
    <row r="9" spans="1:9" ht="20.100000000000001" customHeight="1" x14ac:dyDescent="0.25">
      <c r="E9" s="16"/>
      <c r="F9" s="30"/>
    </row>
    <row r="10" spans="1:9" ht="20.100000000000001" customHeight="1" x14ac:dyDescent="0.25">
      <c r="B10" t="s">
        <v>96</v>
      </c>
      <c r="C10" s="10">
        <v>0</v>
      </c>
      <c r="E10" s="16" t="s">
        <v>96</v>
      </c>
      <c r="F10" s="23">
        <v>0</v>
      </c>
      <c r="H10" t="s">
        <v>96</v>
      </c>
      <c r="I10" s="10">
        <v>0</v>
      </c>
    </row>
    <row r="11" spans="1:9" ht="20.100000000000001" customHeight="1" x14ac:dyDescent="0.25">
      <c r="B11" t="s">
        <v>97</v>
      </c>
      <c r="C11" s="10">
        <v>0</v>
      </c>
      <c r="E11" s="16" t="s">
        <v>97</v>
      </c>
      <c r="F11" s="23">
        <v>0</v>
      </c>
      <c r="H11" t="s">
        <v>97</v>
      </c>
      <c r="I11" s="10">
        <v>1</v>
      </c>
    </row>
    <row r="12" spans="1:9" ht="20.100000000000001" customHeight="1" x14ac:dyDescent="0.25">
      <c r="B12" t="s">
        <v>98</v>
      </c>
      <c r="C12" s="10">
        <v>9</v>
      </c>
      <c r="E12" s="16" t="s">
        <v>98</v>
      </c>
      <c r="F12" s="23">
        <v>4</v>
      </c>
      <c r="H12" t="s">
        <v>98</v>
      </c>
      <c r="I12" s="10">
        <v>2</v>
      </c>
    </row>
    <row r="13" spans="1:9" ht="20.100000000000001" customHeight="1" x14ac:dyDescent="0.25">
      <c r="B13" t="s">
        <v>99</v>
      </c>
      <c r="C13" s="10">
        <v>36</v>
      </c>
      <c r="E13" s="16" t="s">
        <v>99</v>
      </c>
      <c r="F13" s="23">
        <v>13</v>
      </c>
      <c r="H13" t="s">
        <v>99</v>
      </c>
      <c r="I13" s="10">
        <v>14</v>
      </c>
    </row>
    <row r="14" spans="1:9" ht="20.100000000000001" customHeight="1" x14ac:dyDescent="0.25">
      <c r="B14" t="s">
        <v>100</v>
      </c>
      <c r="C14" s="10">
        <v>47</v>
      </c>
      <c r="E14" s="16" t="s">
        <v>100</v>
      </c>
      <c r="F14" s="23">
        <v>12</v>
      </c>
      <c r="H14" t="s">
        <v>100</v>
      </c>
      <c r="I14" s="10">
        <v>35</v>
      </c>
    </row>
    <row r="15" spans="1:9" ht="20.100000000000001" customHeight="1" x14ac:dyDescent="0.25">
      <c r="C15" s="10"/>
      <c r="E15" s="16"/>
      <c r="F15" s="23"/>
      <c r="I15" s="10"/>
    </row>
    <row r="16" spans="1:9" ht="20.100000000000001" customHeight="1" x14ac:dyDescent="0.25">
      <c r="B16" t="s">
        <v>8</v>
      </c>
      <c r="C16" s="11">
        <v>92</v>
      </c>
      <c r="E16" s="24" t="s">
        <v>8</v>
      </c>
      <c r="F16" s="26">
        <v>29</v>
      </c>
      <c r="H16" t="s">
        <v>8</v>
      </c>
      <c r="I16" s="11">
        <v>52</v>
      </c>
    </row>
    <row r="17" spans="3:9" ht="20.100000000000001" customHeight="1" x14ac:dyDescent="0.25">
      <c r="C17" s="12"/>
      <c r="F17" s="12"/>
      <c r="I17" s="12"/>
    </row>
    <row r="18" spans="3:9" ht="20.100000000000001" customHeight="1" x14ac:dyDescent="0.25"/>
  </sheetData>
  <mergeCells count="3">
    <mergeCell ref="C7:C8"/>
    <mergeCell ref="F7:F8"/>
    <mergeCell ref="I7:I8"/>
  </mergeCells>
  <pageMargins left="0.75" right="0.75" top="1" bottom="1" header="0.5" footer="0.5"/>
  <pageSetup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EA8BD0-33C4-467D-8A8A-1E962822B1A2}">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101</v>
      </c>
    </row>
    <row r="2" spans="1:15" ht="20.100000000000001" customHeight="1" x14ac:dyDescent="0.3">
      <c r="A2" s="27"/>
    </row>
    <row r="3" spans="1:15" ht="20.100000000000001" customHeight="1" x14ac:dyDescent="0.25">
      <c r="A3" s="2" t="s">
        <v>102</v>
      </c>
    </row>
    <row r="4" spans="1:15" ht="20.100000000000001" customHeight="1" x14ac:dyDescent="0.25"/>
    <row r="5" spans="1:15" ht="20.100000000000001" customHeight="1" x14ac:dyDescent="0.25"/>
    <row r="6" spans="1:15" ht="20.100000000000001" customHeight="1" x14ac:dyDescent="0.25">
      <c r="C6" s="43" t="s">
        <v>88</v>
      </c>
      <c r="D6" s="44"/>
      <c r="E6" s="44"/>
      <c r="G6" s="13"/>
      <c r="H6" s="49" t="s">
        <v>92</v>
      </c>
      <c r="I6" s="50"/>
      <c r="J6" s="50"/>
      <c r="M6" s="43" t="s">
        <v>93</v>
      </c>
      <c r="N6" s="44"/>
      <c r="O6" s="44"/>
    </row>
    <row r="7" spans="1:15" ht="24.95" customHeight="1" x14ac:dyDescent="0.25">
      <c r="C7" s="45" t="s">
        <v>89</v>
      </c>
      <c r="D7" s="45" t="s">
        <v>90</v>
      </c>
      <c r="E7" s="45" t="s">
        <v>91</v>
      </c>
      <c r="G7" s="16"/>
      <c r="H7" s="51" t="s">
        <v>89</v>
      </c>
      <c r="I7" s="51" t="s">
        <v>90</v>
      </c>
      <c r="J7" s="51" t="s">
        <v>91</v>
      </c>
      <c r="M7" s="45" t="s">
        <v>89</v>
      </c>
      <c r="N7" s="45" t="s">
        <v>90</v>
      </c>
      <c r="O7" s="45" t="s">
        <v>91</v>
      </c>
    </row>
    <row r="8" spans="1:15" ht="24.95" customHeight="1" x14ac:dyDescent="0.25">
      <c r="C8" s="46"/>
      <c r="D8" s="46"/>
      <c r="E8" s="46"/>
      <c r="G8" s="16"/>
      <c r="H8" s="52"/>
      <c r="I8" s="52"/>
      <c r="J8" s="52"/>
      <c r="M8" s="46"/>
      <c r="N8" s="46"/>
      <c r="O8" s="46"/>
    </row>
    <row r="9" spans="1:15" ht="20.100000000000001" customHeight="1" x14ac:dyDescent="0.25">
      <c r="G9" s="16"/>
      <c r="H9" s="15"/>
      <c r="I9" s="15"/>
      <c r="J9" s="15"/>
    </row>
    <row r="10" spans="1:15" ht="20.100000000000001" customHeight="1" x14ac:dyDescent="0.25">
      <c r="B10" t="s">
        <v>17</v>
      </c>
      <c r="C10" s="10">
        <v>13.221385307093477</v>
      </c>
      <c r="D10" s="10">
        <v>12.95573743294112</v>
      </c>
      <c r="E10" s="10">
        <v>15.590215054374855</v>
      </c>
      <c r="G10" s="16" t="s">
        <v>17</v>
      </c>
      <c r="H10" s="28">
        <v>14.854490585504154</v>
      </c>
      <c r="I10" s="28">
        <v>14.627061790705381</v>
      </c>
      <c r="J10" s="29">
        <v>16.272347022004414</v>
      </c>
      <c r="L10" t="s">
        <v>17</v>
      </c>
      <c r="M10" s="10">
        <v>17.138831352373455</v>
      </c>
      <c r="N10" s="10">
        <v>16.988640934923403</v>
      </c>
      <c r="O10" s="10">
        <v>18.018327541514122</v>
      </c>
    </row>
    <row r="11" spans="1:15" ht="20.100000000000001" customHeight="1" x14ac:dyDescent="0.25">
      <c r="B11" t="s">
        <v>18</v>
      </c>
      <c r="C11" s="10">
        <v>32.059632392011437</v>
      </c>
      <c r="D11" s="10">
        <v>15.94064442249366</v>
      </c>
      <c r="E11" s="10">
        <v>111.95519121556792</v>
      </c>
      <c r="G11" s="16" t="s">
        <v>18</v>
      </c>
      <c r="H11" s="22">
        <v>32.059632392011437</v>
      </c>
      <c r="I11" s="22">
        <v>18.219151325057449</v>
      </c>
      <c r="J11" s="23">
        <v>111.95519121556792</v>
      </c>
      <c r="L11" t="s">
        <v>18</v>
      </c>
      <c r="M11" s="10">
        <v>37.077220372972413</v>
      </c>
      <c r="N11" s="10">
        <v>20.043239337910425</v>
      </c>
      <c r="O11" s="10">
        <v>111.95519121556792</v>
      </c>
    </row>
    <row r="12" spans="1:15" ht="20.100000000000001" customHeight="1" x14ac:dyDescent="0.25">
      <c r="B12" t="s">
        <v>19</v>
      </c>
      <c r="C12" s="10">
        <v>15.678373544165691</v>
      </c>
      <c r="D12" s="10">
        <v>13.679294599741112</v>
      </c>
      <c r="E12" s="10">
        <v>19.663174482624413</v>
      </c>
      <c r="G12" s="16" t="s">
        <v>19</v>
      </c>
      <c r="H12" s="22">
        <v>16.94154704920825</v>
      </c>
      <c r="I12" s="22">
        <v>15.84009248732692</v>
      </c>
      <c r="J12" s="23">
        <v>20.482373483424475</v>
      </c>
      <c r="L12" t="s">
        <v>19</v>
      </c>
      <c r="M12" s="10">
        <v>19.376639755711963</v>
      </c>
      <c r="N12" s="10">
        <v>18.007066754723976</v>
      </c>
      <c r="O12" s="10">
        <v>22.21693283388181</v>
      </c>
    </row>
    <row r="13" spans="1:15" ht="20.100000000000001" customHeight="1" x14ac:dyDescent="0.25">
      <c r="B13" t="s">
        <v>20</v>
      </c>
      <c r="C13" s="10">
        <v>13.345605187838201</v>
      </c>
      <c r="D13" s="10">
        <v>12.728317522608974</v>
      </c>
      <c r="E13" s="10">
        <v>16.25635848913419</v>
      </c>
      <c r="G13" s="16" t="s">
        <v>20</v>
      </c>
      <c r="H13" s="22">
        <v>15.135536045122418</v>
      </c>
      <c r="I13" s="22">
        <v>14.586623101287879</v>
      </c>
      <c r="J13" s="23">
        <v>16.705224058947763</v>
      </c>
      <c r="L13" t="s">
        <v>20</v>
      </c>
      <c r="M13" s="10">
        <v>17.215447747211577</v>
      </c>
      <c r="N13" s="10">
        <v>17.058054676093843</v>
      </c>
      <c r="O13" s="10">
        <v>18.41425649216211</v>
      </c>
    </row>
    <row r="14" spans="1:15" ht="20.100000000000001" customHeight="1" x14ac:dyDescent="0.25">
      <c r="B14" t="s">
        <v>21</v>
      </c>
      <c r="C14" s="10">
        <v>11.956616915114321</v>
      </c>
      <c r="D14" s="10">
        <v>11.778050544322618</v>
      </c>
      <c r="E14" s="10">
        <v>13.052056624605761</v>
      </c>
      <c r="G14" s="16" t="s">
        <v>21</v>
      </c>
      <c r="H14" s="22">
        <v>13.26950069540861</v>
      </c>
      <c r="I14" s="22">
        <v>13.220650737868544</v>
      </c>
      <c r="J14" s="23">
        <v>13.571289615125508</v>
      </c>
      <c r="L14" t="s">
        <v>21</v>
      </c>
      <c r="M14" s="10">
        <v>15.224581665310552</v>
      </c>
      <c r="N14" s="10">
        <v>14.908835573159108</v>
      </c>
      <c r="O14" s="10">
        <v>14.730974729202595</v>
      </c>
    </row>
    <row r="15" spans="1:15" ht="20.100000000000001" customHeight="1" x14ac:dyDescent="0.25">
      <c r="B15" t="s">
        <v>22</v>
      </c>
      <c r="C15" s="10">
        <v>8.3922224301376254</v>
      </c>
      <c r="D15" s="10">
        <v>9.4304373577509004</v>
      </c>
      <c r="E15" s="10">
        <v>5.392947025874351</v>
      </c>
      <c r="G15" s="16" t="s">
        <v>22</v>
      </c>
      <c r="H15" s="22">
        <v>10.131835069604172</v>
      </c>
      <c r="I15" s="22">
        <v>10.641372533286079</v>
      </c>
      <c r="J15" s="23">
        <v>5.4896634711012586</v>
      </c>
      <c r="L15" t="s">
        <v>22</v>
      </c>
      <c r="M15" s="10">
        <v>12.036970898734083</v>
      </c>
      <c r="N15" s="10">
        <v>12.376987634195931</v>
      </c>
      <c r="O15" s="10">
        <v>5.4896634711012586</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92</v>
      </c>
      <c r="D17" s="11">
        <v>29</v>
      </c>
      <c r="E17" s="11">
        <v>52</v>
      </c>
      <c r="G17" s="24" t="s">
        <v>8</v>
      </c>
      <c r="H17" s="25">
        <v>92</v>
      </c>
      <c r="I17" s="25">
        <v>29</v>
      </c>
      <c r="J17" s="26">
        <v>52</v>
      </c>
      <c r="L17" t="s">
        <v>8</v>
      </c>
      <c r="M17" s="11">
        <v>92</v>
      </c>
      <c r="N17" s="11">
        <v>29</v>
      </c>
      <c r="O17" s="11">
        <v>52</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0F41D0-EF7B-4FB9-BCF9-A25D8779994F}">
  <dimension ref="A1:AG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12" width="10.28515625" customWidth="1"/>
    <col min="13" max="13" width="16.5703125" customWidth="1"/>
    <col min="14" max="23" width="10.28515625" customWidth="1"/>
    <col min="24" max="24" width="16.5703125" customWidth="1"/>
    <col min="25" max="33" width="10.28515625" customWidth="1"/>
  </cols>
  <sheetData>
    <row r="1" spans="1:33" ht="20.25" customHeight="1" x14ac:dyDescent="0.35">
      <c r="A1" s="3" t="s">
        <v>103</v>
      </c>
    </row>
    <row r="2" spans="1:33" ht="20.100000000000001" customHeight="1" x14ac:dyDescent="0.3">
      <c r="A2" s="4" t="s">
        <v>104</v>
      </c>
    </row>
    <row r="3" spans="1:33" ht="20.100000000000001" customHeight="1" x14ac:dyDescent="0.25">
      <c r="A3" s="2" t="s">
        <v>105</v>
      </c>
    </row>
    <row r="4" spans="1:33" ht="20.100000000000001" customHeight="1" x14ac:dyDescent="0.25"/>
    <row r="5" spans="1:33" ht="20.100000000000001" customHeight="1" x14ac:dyDescent="0.25"/>
    <row r="6" spans="1:33" ht="20.100000000000001" customHeight="1" x14ac:dyDescent="0.25">
      <c r="C6" s="43" t="s">
        <v>106</v>
      </c>
      <c r="D6" s="44"/>
      <c r="E6" s="44"/>
      <c r="F6" s="44"/>
      <c r="G6" s="44"/>
      <c r="H6" s="44"/>
      <c r="I6" s="44"/>
      <c r="J6" s="44"/>
      <c r="K6" s="44"/>
      <c r="M6" s="13"/>
      <c r="N6" s="49" t="s">
        <v>23</v>
      </c>
      <c r="O6" s="50"/>
      <c r="P6" s="50"/>
      <c r="Q6" s="50"/>
      <c r="R6" s="50"/>
      <c r="S6" s="50"/>
      <c r="T6" s="50"/>
      <c r="U6" s="50"/>
      <c r="V6" s="50"/>
      <c r="Y6" s="43" t="s">
        <v>110</v>
      </c>
      <c r="Z6" s="44"/>
      <c r="AA6" s="44"/>
      <c r="AB6" s="44"/>
      <c r="AC6" s="44"/>
      <c r="AD6" s="44"/>
      <c r="AE6" s="44"/>
      <c r="AF6" s="44"/>
      <c r="AG6" s="44"/>
    </row>
    <row r="7" spans="1:33" ht="24.95" customHeight="1" x14ac:dyDescent="0.25">
      <c r="C7" s="45" t="s">
        <v>107</v>
      </c>
      <c r="D7" s="45" t="s">
        <v>68</v>
      </c>
      <c r="E7" s="45" t="s">
        <v>69</v>
      </c>
      <c r="F7" s="45" t="s">
        <v>70</v>
      </c>
      <c r="G7" s="45" t="s">
        <v>71</v>
      </c>
      <c r="H7" s="45" t="s">
        <v>72</v>
      </c>
      <c r="I7" s="45" t="s">
        <v>108</v>
      </c>
      <c r="J7" s="45" t="s">
        <v>74</v>
      </c>
      <c r="K7" s="45" t="s">
        <v>75</v>
      </c>
      <c r="M7" s="16"/>
      <c r="N7" s="51" t="s">
        <v>107</v>
      </c>
      <c r="O7" s="51" t="s">
        <v>68</v>
      </c>
      <c r="P7" s="51" t="s">
        <v>69</v>
      </c>
      <c r="Q7" s="51" t="s">
        <v>70</v>
      </c>
      <c r="R7" s="51" t="s">
        <v>71</v>
      </c>
      <c r="S7" s="51" t="s">
        <v>72</v>
      </c>
      <c r="T7" s="51" t="s">
        <v>108</v>
      </c>
      <c r="U7" s="51" t="s">
        <v>74</v>
      </c>
      <c r="V7" s="51" t="s">
        <v>75</v>
      </c>
      <c r="Y7" s="45" t="s">
        <v>107</v>
      </c>
      <c r="Z7" s="45" t="s">
        <v>68</v>
      </c>
      <c r="AA7" s="45" t="s">
        <v>69</v>
      </c>
      <c r="AB7" s="45" t="s">
        <v>70</v>
      </c>
      <c r="AC7" s="45" t="s">
        <v>71</v>
      </c>
      <c r="AD7" s="45" t="s">
        <v>72</v>
      </c>
      <c r="AE7" s="45" t="s">
        <v>108</v>
      </c>
      <c r="AF7" s="45" t="s">
        <v>74</v>
      </c>
      <c r="AG7" s="45" t="s">
        <v>75</v>
      </c>
    </row>
    <row r="8" spans="1:33" ht="24.95" customHeight="1" x14ac:dyDescent="0.25">
      <c r="C8" s="46"/>
      <c r="D8" s="46"/>
      <c r="E8" s="46"/>
      <c r="F8" s="46"/>
      <c r="G8" s="46"/>
      <c r="H8" s="46"/>
      <c r="I8" s="46"/>
      <c r="J8" s="46"/>
      <c r="K8" s="46"/>
      <c r="M8" s="16"/>
      <c r="N8" s="52"/>
      <c r="O8" s="52"/>
      <c r="P8" s="52"/>
      <c r="Q8" s="52"/>
      <c r="R8" s="52"/>
      <c r="S8" s="52"/>
      <c r="T8" s="52"/>
      <c r="U8" s="52"/>
      <c r="V8" s="52"/>
      <c r="Y8" s="46"/>
      <c r="Z8" s="46"/>
      <c r="AA8" s="46"/>
      <c r="AB8" s="46"/>
      <c r="AC8" s="46"/>
      <c r="AD8" s="46"/>
      <c r="AE8" s="46"/>
      <c r="AF8" s="46"/>
      <c r="AG8" s="46"/>
    </row>
    <row r="9" spans="1:33" ht="20.100000000000001" customHeight="1" x14ac:dyDescent="0.25">
      <c r="C9" s="47" t="s">
        <v>109</v>
      </c>
      <c r="D9" s="44"/>
      <c r="E9" s="44"/>
      <c r="F9" s="44"/>
      <c r="G9" s="44"/>
      <c r="H9" s="44"/>
      <c r="I9" s="44"/>
      <c r="J9" s="44"/>
      <c r="K9" s="44"/>
      <c r="M9" s="16"/>
      <c r="N9" s="56" t="s">
        <v>109</v>
      </c>
      <c r="O9" s="50"/>
      <c r="P9" s="50"/>
      <c r="Q9" s="50"/>
      <c r="R9" s="50"/>
      <c r="S9" s="50"/>
      <c r="T9" s="50"/>
      <c r="U9" s="50"/>
      <c r="V9" s="50"/>
      <c r="Y9" s="47" t="s">
        <v>109</v>
      </c>
      <c r="Z9" s="44"/>
      <c r="AA9" s="44"/>
      <c r="AB9" s="44"/>
      <c r="AC9" s="44"/>
      <c r="AD9" s="44"/>
      <c r="AE9" s="44"/>
      <c r="AF9" s="44"/>
      <c r="AG9" s="44"/>
    </row>
    <row r="10" spans="1:33" ht="20.100000000000001" customHeight="1" x14ac:dyDescent="0.25">
      <c r="B10" t="s">
        <v>17</v>
      </c>
      <c r="C10" s="10">
        <v>-0.48351101792454276</v>
      </c>
      <c r="D10" s="10">
        <v>3.7937972638065087</v>
      </c>
      <c r="E10" s="10">
        <v>5.3045702078870827</v>
      </c>
      <c r="F10" s="10">
        <v>3.1034274185067323</v>
      </c>
      <c r="G10" s="10">
        <v>0.99686372770941833</v>
      </c>
      <c r="H10" s="10">
        <v>1.6851068402597758</v>
      </c>
      <c r="I10" s="10">
        <v>3.2439179374859073</v>
      </c>
      <c r="J10" s="10">
        <v>2.8699208302962242</v>
      </c>
      <c r="K10" s="10">
        <v>3.3101336419395055</v>
      </c>
      <c r="M10" s="16" t="s">
        <v>17</v>
      </c>
      <c r="N10" s="28">
        <v>-1.7018543638180561</v>
      </c>
      <c r="O10" s="28">
        <v>3.2065482666185252</v>
      </c>
      <c r="P10" s="28">
        <v>5.6692239371226139</v>
      </c>
      <c r="Q10" s="28">
        <v>3.5510919185925971</v>
      </c>
      <c r="R10" s="28">
        <v>0.94820166983022869</v>
      </c>
      <c r="S10" s="28">
        <v>1.7748716711674772</v>
      </c>
      <c r="T10" s="28">
        <v>4.1834103722957483</v>
      </c>
      <c r="U10" s="28">
        <v>3.561599022600892</v>
      </c>
      <c r="V10" s="29">
        <v>3.6519169351511005</v>
      </c>
      <c r="X10" t="s">
        <v>17</v>
      </c>
      <c r="Y10" s="10">
        <v>3.7790940418110264</v>
      </c>
      <c r="Z10" s="10">
        <v>5.8916343513028435</v>
      </c>
      <c r="AA10" s="10">
        <v>9.3215456405865371</v>
      </c>
      <c r="AB10" s="10">
        <v>8.4846857654203625</v>
      </c>
      <c r="AC10" s="10">
        <v>7.4422302635274606</v>
      </c>
      <c r="AD10" s="10">
        <v>8.3382928247466062</v>
      </c>
      <c r="AE10" s="10">
        <v>6.4830034461326846</v>
      </c>
      <c r="AF10" s="10">
        <v>6.158488985490429</v>
      </c>
      <c r="AG10" s="10">
        <v>8.437610415258856</v>
      </c>
    </row>
    <row r="11" spans="1:33" ht="20.100000000000001" customHeight="1" x14ac:dyDescent="0.25">
      <c r="B11" t="s">
        <v>18</v>
      </c>
      <c r="C11" s="10">
        <v>52.162749746413908</v>
      </c>
      <c r="D11" s="10">
        <v>51.424959474967359</v>
      </c>
      <c r="E11" s="10">
        <v>61.139721169529217</v>
      </c>
      <c r="F11" s="10">
        <v>60.408105057072447</v>
      </c>
      <c r="G11" s="10">
        <v>47.709942939685277</v>
      </c>
      <c r="H11" s="10">
        <v>62.875426725424454</v>
      </c>
      <c r="I11" s="10">
        <v>61.322736613351793</v>
      </c>
      <c r="J11" s="10">
        <v>57.93710983023982</v>
      </c>
      <c r="K11" s="10">
        <v>50.867327152262554</v>
      </c>
      <c r="M11" s="16" t="s">
        <v>18</v>
      </c>
      <c r="N11" s="22">
        <v>43.420162257399888</v>
      </c>
      <c r="O11" s="22">
        <v>51.424959474967359</v>
      </c>
      <c r="P11" s="22">
        <v>61.139721169529217</v>
      </c>
      <c r="Q11" s="22">
        <v>60.408105057072447</v>
      </c>
      <c r="R11" s="22">
        <v>47.709942939685277</v>
      </c>
      <c r="S11" s="22">
        <v>62.875426725424454</v>
      </c>
      <c r="T11" s="22">
        <v>61.322736613351793</v>
      </c>
      <c r="U11" s="22">
        <v>57.93710983023982</v>
      </c>
      <c r="V11" s="23">
        <v>50.867327152262554</v>
      </c>
      <c r="X11" t="s">
        <v>18</v>
      </c>
      <c r="Y11" s="10">
        <v>36.663053026232298</v>
      </c>
      <c r="Z11" s="10">
        <v>45.375745641803945</v>
      </c>
      <c r="AA11" s="10">
        <v>113.63008700020747</v>
      </c>
      <c r="AB11" s="10">
        <v>84.123252768683642</v>
      </c>
      <c r="AC11" s="10">
        <v>77.810675439069243</v>
      </c>
      <c r="AD11" s="10">
        <v>60.663883911248504</v>
      </c>
      <c r="AE11" s="10">
        <v>38.586401256932668</v>
      </c>
      <c r="AF11" s="10">
        <v>47.796652865108122</v>
      </c>
      <c r="AG11" s="10">
        <v>45.907832487751946</v>
      </c>
    </row>
    <row r="12" spans="1:33" ht="20.100000000000001" customHeight="1" x14ac:dyDescent="0.25">
      <c r="B12" t="s">
        <v>19</v>
      </c>
      <c r="C12" s="10">
        <v>12.905902734918874</v>
      </c>
      <c r="D12" s="10">
        <v>17.997423343607171</v>
      </c>
      <c r="E12" s="10">
        <v>18.989662673588121</v>
      </c>
      <c r="F12" s="10">
        <v>14.551816312126171</v>
      </c>
      <c r="G12" s="10">
        <v>9.8339280830545821</v>
      </c>
      <c r="H12" s="10">
        <v>14.997676732689847</v>
      </c>
      <c r="I12" s="10">
        <v>14.664908812857133</v>
      </c>
      <c r="J12" s="10">
        <v>12.122436029052359</v>
      </c>
      <c r="K12" s="10">
        <v>12.4504062409213</v>
      </c>
      <c r="M12" s="16" t="s">
        <v>19</v>
      </c>
      <c r="N12" s="22">
        <v>17.332935232474746</v>
      </c>
      <c r="O12" s="22">
        <v>25.051824646699512</v>
      </c>
      <c r="P12" s="22">
        <v>25.71298155723689</v>
      </c>
      <c r="Q12" s="22">
        <v>22.259890855039451</v>
      </c>
      <c r="R12" s="22">
        <v>19.456926963406072</v>
      </c>
      <c r="S12" s="22">
        <v>21.739240845079657</v>
      </c>
      <c r="T12" s="22">
        <v>24.288136865448568</v>
      </c>
      <c r="U12" s="22">
        <v>22.601117486993729</v>
      </c>
      <c r="V12" s="23">
        <v>21.599870687787597</v>
      </c>
      <c r="X12" t="s">
        <v>19</v>
      </c>
      <c r="Y12" s="10">
        <v>4.6870672363490513</v>
      </c>
      <c r="Z12" s="10">
        <v>12.279647239423451</v>
      </c>
      <c r="AA12" s="10">
        <v>17.36005858421445</v>
      </c>
      <c r="AB12" s="10">
        <v>15.515315862826327</v>
      </c>
      <c r="AC12" s="10">
        <v>14.020584470473434</v>
      </c>
      <c r="AD12" s="10">
        <v>14.168372613398098</v>
      </c>
      <c r="AE12" s="10">
        <v>10.718262410124485</v>
      </c>
      <c r="AF12" s="10">
        <v>12.080292708220174</v>
      </c>
      <c r="AG12" s="10">
        <v>13.069453452307314</v>
      </c>
    </row>
    <row r="13" spans="1:33" ht="20.100000000000001" customHeight="1" x14ac:dyDescent="0.25">
      <c r="B13" t="s">
        <v>20</v>
      </c>
      <c r="C13" s="10">
        <v>1.0053204558118978</v>
      </c>
      <c r="D13" s="10">
        <v>4.6419084245363393</v>
      </c>
      <c r="E13" s="10">
        <v>5.4069660979075218</v>
      </c>
      <c r="F13" s="10">
        <v>1.939794144060935</v>
      </c>
      <c r="G13" s="10">
        <v>1.2724934204126548</v>
      </c>
      <c r="H13" s="10">
        <v>3.3977960149127737</v>
      </c>
      <c r="I13" s="10">
        <v>2.6659487684793337</v>
      </c>
      <c r="J13" s="10">
        <v>2.6474399492462135</v>
      </c>
      <c r="K13" s="10">
        <v>2.8824788615622516</v>
      </c>
      <c r="M13" s="16" t="s">
        <v>20</v>
      </c>
      <c r="N13" s="22">
        <v>7.7446064803791348</v>
      </c>
      <c r="O13" s="22">
        <v>13.453517594727426</v>
      </c>
      <c r="P13" s="22">
        <v>15.199189640564729</v>
      </c>
      <c r="Q13" s="22">
        <v>14.028193032772664</v>
      </c>
      <c r="R13" s="22">
        <v>11.53812356495842</v>
      </c>
      <c r="S13" s="22">
        <v>14.569182728761501</v>
      </c>
      <c r="T13" s="22">
        <v>14.92329930478218</v>
      </c>
      <c r="U13" s="22">
        <v>14.539820609785394</v>
      </c>
      <c r="V13" s="23">
        <v>13.01108621500599</v>
      </c>
      <c r="X13" t="s">
        <v>20</v>
      </c>
      <c r="Y13" s="10">
        <v>1.1857283595611667</v>
      </c>
      <c r="Z13" s="10">
        <v>3.1554912495076666</v>
      </c>
      <c r="AA13" s="10">
        <v>2.5777135689126642</v>
      </c>
      <c r="AB13" s="10">
        <v>5.3097927982219399</v>
      </c>
      <c r="AC13" s="10">
        <v>5.2153704193805739</v>
      </c>
      <c r="AD13" s="10">
        <v>5.8340260717132306</v>
      </c>
      <c r="AE13" s="10">
        <v>5.3735393407903409</v>
      </c>
      <c r="AF13" s="10">
        <v>3.7239393927234214</v>
      </c>
      <c r="AG13" s="10">
        <v>5.6288609032510371</v>
      </c>
    </row>
    <row r="14" spans="1:33" ht="20.100000000000001" customHeight="1" x14ac:dyDescent="0.25">
      <c r="B14" t="s">
        <v>21</v>
      </c>
      <c r="C14" s="10">
        <v>-7.4944626920022683</v>
      </c>
      <c r="D14" s="10">
        <v>-0.59412510182936695</v>
      </c>
      <c r="E14" s="10">
        <v>-2.3367277010933698</v>
      </c>
      <c r="F14" s="10">
        <v>-3.1771400430891807</v>
      </c>
      <c r="G14" s="10">
        <v>-5.8417383277088533</v>
      </c>
      <c r="H14" s="10">
        <v>-5.1181195361165237</v>
      </c>
      <c r="I14" s="10">
        <v>-5.5086709121192179</v>
      </c>
      <c r="J14" s="10">
        <v>-2.548905824965872</v>
      </c>
      <c r="K14" s="10">
        <v>-1.5926048695692341</v>
      </c>
      <c r="M14" s="16" t="s">
        <v>21</v>
      </c>
      <c r="N14" s="22">
        <v>-9.075545486794578</v>
      </c>
      <c r="O14" s="22">
        <v>-2.6891638471097723</v>
      </c>
      <c r="P14" s="22">
        <v>-2.4127617581143292</v>
      </c>
      <c r="Q14" s="22">
        <v>-1.8380375690978592</v>
      </c>
      <c r="R14" s="22">
        <v>-7.8954359004159809</v>
      </c>
      <c r="S14" s="22">
        <v>-2.8848574519358436</v>
      </c>
      <c r="T14" s="22">
        <v>-0.35508929246803644</v>
      </c>
      <c r="U14" s="22">
        <v>0.1949751533240931</v>
      </c>
      <c r="V14" s="23">
        <v>5.0666758496558</v>
      </c>
      <c r="X14" t="s">
        <v>21</v>
      </c>
      <c r="Y14" s="10">
        <v>-0.28352703485454989</v>
      </c>
      <c r="Z14" s="10">
        <v>0.41031812794417943</v>
      </c>
      <c r="AA14" s="10">
        <v>-0.22318020221976115</v>
      </c>
      <c r="AB14" s="10">
        <v>1.0874151045824022E-2</v>
      </c>
      <c r="AC14" s="10">
        <v>-0.12466510346199854</v>
      </c>
      <c r="AD14" s="10">
        <v>0.11897542994325649</v>
      </c>
      <c r="AE14" s="10">
        <v>-0.14646619221988194</v>
      </c>
      <c r="AF14" s="10">
        <v>-0.54294125710762886</v>
      </c>
      <c r="AG14" s="10">
        <v>-0.21696711148914116</v>
      </c>
    </row>
    <row r="15" spans="1:33" ht="20.100000000000001" customHeight="1" x14ac:dyDescent="0.25">
      <c r="B15" t="s">
        <v>22</v>
      </c>
      <c r="C15" s="10">
        <v>-27.784229498927726</v>
      </c>
      <c r="D15" s="10">
        <v>-32.470656047025727</v>
      </c>
      <c r="E15" s="10">
        <v>-16.029058548852191</v>
      </c>
      <c r="F15" s="10">
        <v>-17.561032338046676</v>
      </c>
      <c r="G15" s="10">
        <v>-19.853443915463874</v>
      </c>
      <c r="H15" s="10">
        <v>-24.133719881443906</v>
      </c>
      <c r="I15" s="10">
        <v>-23.726805843726471</v>
      </c>
      <c r="J15" s="10">
        <v>-16.867908101536656</v>
      </c>
      <c r="K15" s="10">
        <v>-18.017467502256348</v>
      </c>
      <c r="M15" s="16" t="s">
        <v>22</v>
      </c>
      <c r="N15" s="22">
        <v>-27.784229498927726</v>
      </c>
      <c r="O15" s="22">
        <v>-16.114831173002877</v>
      </c>
      <c r="P15" s="22">
        <v>-15.399032385999897</v>
      </c>
      <c r="Q15" s="22">
        <v>-17.167362034216048</v>
      </c>
      <c r="R15" s="22">
        <v>-16.793650425150354</v>
      </c>
      <c r="S15" s="22">
        <v>-20.087735912570352</v>
      </c>
      <c r="T15" s="22">
        <v>-20.034566784588172</v>
      </c>
      <c r="U15" s="22">
        <v>-16.867908101536656</v>
      </c>
      <c r="V15" s="23">
        <v>-18.017467502256348</v>
      </c>
      <c r="X15" t="s">
        <v>22</v>
      </c>
      <c r="Y15" s="10">
        <v>-46.524184885424582</v>
      </c>
      <c r="Z15" s="10">
        <v>-56.025697076230131</v>
      </c>
      <c r="AA15" s="10">
        <v>-40.361176282951092</v>
      </c>
      <c r="AB15" s="10">
        <v>-32.842654668202051</v>
      </c>
      <c r="AC15" s="10">
        <v>-47.265642525006655</v>
      </c>
      <c r="AD15" s="10">
        <v>-53.856166737492316</v>
      </c>
      <c r="AE15" s="10">
        <v>-47.916139470904028</v>
      </c>
      <c r="AF15" s="10">
        <v>-50.742646157008394</v>
      </c>
      <c r="AG15" s="10">
        <v>-15.697643078861567</v>
      </c>
    </row>
    <row r="16" spans="1:33" ht="20.100000000000001" customHeight="1" x14ac:dyDescent="0.25">
      <c r="C16" s="10"/>
      <c r="D16" s="10"/>
      <c r="E16" s="10"/>
      <c r="F16" s="10"/>
      <c r="G16" s="10"/>
      <c r="H16" s="10"/>
      <c r="I16" s="10"/>
      <c r="J16" s="10"/>
      <c r="K16" s="10"/>
      <c r="M16" s="16"/>
      <c r="N16" s="22"/>
      <c r="O16" s="22"/>
      <c r="P16" s="22"/>
      <c r="Q16" s="22"/>
      <c r="R16" s="22"/>
      <c r="S16" s="22"/>
      <c r="T16" s="22"/>
      <c r="U16" s="22"/>
      <c r="V16" s="23"/>
      <c r="Y16" s="10"/>
      <c r="Z16" s="10"/>
      <c r="AA16" s="10"/>
      <c r="AB16" s="10"/>
      <c r="AC16" s="10"/>
      <c r="AD16" s="10"/>
      <c r="AE16" s="10"/>
      <c r="AF16" s="10"/>
      <c r="AG16" s="10"/>
    </row>
    <row r="17" spans="2:33" ht="20.100000000000001" customHeight="1" x14ac:dyDescent="0.25">
      <c r="B17" t="s">
        <v>8</v>
      </c>
      <c r="C17" s="11">
        <v>71</v>
      </c>
      <c r="D17" s="11">
        <v>70</v>
      </c>
      <c r="E17" s="11">
        <v>79</v>
      </c>
      <c r="F17" s="11">
        <v>86</v>
      </c>
      <c r="G17" s="11">
        <v>90</v>
      </c>
      <c r="H17" s="11">
        <v>83</v>
      </c>
      <c r="I17" s="11">
        <v>90</v>
      </c>
      <c r="J17" s="11">
        <v>89</v>
      </c>
      <c r="K17" s="11">
        <v>87</v>
      </c>
      <c r="M17" s="24" t="s">
        <v>8</v>
      </c>
      <c r="N17" s="25">
        <v>27</v>
      </c>
      <c r="O17" s="25">
        <v>27</v>
      </c>
      <c r="P17" s="25">
        <v>29</v>
      </c>
      <c r="Q17" s="25">
        <v>29</v>
      </c>
      <c r="R17" s="25">
        <v>29</v>
      </c>
      <c r="S17" s="25">
        <v>28</v>
      </c>
      <c r="T17" s="25">
        <v>28</v>
      </c>
      <c r="U17" s="25">
        <v>30</v>
      </c>
      <c r="V17" s="26">
        <v>29</v>
      </c>
      <c r="X17" t="s">
        <v>8</v>
      </c>
      <c r="Y17" s="11">
        <v>42</v>
      </c>
      <c r="Z17" s="11">
        <v>51</v>
      </c>
      <c r="AA17" s="11">
        <v>67</v>
      </c>
      <c r="AB17" s="11">
        <v>62</v>
      </c>
      <c r="AC17" s="11">
        <v>59</v>
      </c>
      <c r="AD17" s="11">
        <v>59</v>
      </c>
      <c r="AE17" s="11">
        <v>56</v>
      </c>
      <c r="AF17" s="11">
        <v>54</v>
      </c>
      <c r="AG17" s="11">
        <v>48</v>
      </c>
    </row>
    <row r="18" spans="2:33" ht="20.100000000000001" customHeight="1" x14ac:dyDescent="0.25"/>
  </sheetData>
  <mergeCells count="33">
    <mergeCell ref="Y9:AG9"/>
    <mergeCell ref="Y6:AG6"/>
    <mergeCell ref="Y7:Y8"/>
    <mergeCell ref="Z7:Z8"/>
    <mergeCell ref="AA7:AA8"/>
    <mergeCell ref="AB7:AB8"/>
    <mergeCell ref="AC7:AC8"/>
    <mergeCell ref="AD7:AD8"/>
    <mergeCell ref="AE7:AE8"/>
    <mergeCell ref="AF7:AF8"/>
    <mergeCell ref="AG7:AG8"/>
    <mergeCell ref="C9:K9"/>
    <mergeCell ref="N6:V6"/>
    <mergeCell ref="N7:N8"/>
    <mergeCell ref="O7:O8"/>
    <mergeCell ref="P7:P8"/>
    <mergeCell ref="Q7:Q8"/>
    <mergeCell ref="R7:R8"/>
    <mergeCell ref="S7:S8"/>
    <mergeCell ref="T7:T8"/>
    <mergeCell ref="U7:U8"/>
    <mergeCell ref="V7:V8"/>
    <mergeCell ref="N9:V9"/>
    <mergeCell ref="C6:K6"/>
    <mergeCell ref="C7:C8"/>
    <mergeCell ref="D7:D8"/>
    <mergeCell ref="E7:E8"/>
    <mergeCell ref="K7:K8"/>
    <mergeCell ref="F7:F8"/>
    <mergeCell ref="G7:G8"/>
    <mergeCell ref="H7:H8"/>
    <mergeCell ref="I7:I8"/>
    <mergeCell ref="J7:J8"/>
  </mergeCells>
  <pageMargins left="0.75" right="0.75" top="1" bottom="1" header="0.5" footer="0.5"/>
  <pageSetup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7B8018-F33C-4B22-9FF1-FB2A5D489F8A}">
  <dimension ref="A1:O21"/>
  <sheetViews>
    <sheetView workbookViewId="0">
      <pane ySplit="9" topLeftCell="A10" activePane="bottomLeft" state="frozen"/>
      <selection pane="bottomLeft" activeCell="P16" sqref="P16"/>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111</v>
      </c>
    </row>
    <row r="2" spans="1:15" ht="20.100000000000001" customHeight="1" x14ac:dyDescent="0.3">
      <c r="A2" s="27"/>
    </row>
    <row r="3" spans="1:15" ht="20.100000000000001" customHeight="1" x14ac:dyDescent="0.25">
      <c r="A3" s="2" t="s">
        <v>112</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113</v>
      </c>
      <c r="D7" s="58"/>
      <c r="E7" s="45" t="s">
        <v>114</v>
      </c>
      <c r="G7" s="16"/>
      <c r="H7" s="51" t="s">
        <v>113</v>
      </c>
      <c r="I7" s="60"/>
      <c r="J7" s="51" t="s">
        <v>114</v>
      </c>
      <c r="M7" s="45" t="s">
        <v>113</v>
      </c>
      <c r="N7" s="58"/>
      <c r="O7" s="45" t="s">
        <v>114</v>
      </c>
    </row>
    <row r="8" spans="1:15" ht="24.95" customHeight="1" x14ac:dyDescent="0.25">
      <c r="C8" s="46"/>
      <c r="D8" s="59"/>
      <c r="E8" s="46"/>
      <c r="G8" s="16"/>
      <c r="H8" s="52"/>
      <c r="I8" s="61"/>
      <c r="J8" s="52"/>
      <c r="M8" s="46"/>
      <c r="N8" s="59"/>
      <c r="O8" s="46"/>
    </row>
    <row r="9" spans="1:15" ht="20.100000000000001" customHeight="1" x14ac:dyDescent="0.25">
      <c r="C9" s="47" t="s">
        <v>115</v>
      </c>
      <c r="D9" s="44"/>
      <c r="E9" s="48"/>
      <c r="G9" s="16"/>
      <c r="H9" s="53" t="s">
        <v>115</v>
      </c>
      <c r="I9" s="54"/>
      <c r="J9" s="55"/>
      <c r="M9" s="47" t="s">
        <v>115</v>
      </c>
      <c r="N9" s="44"/>
      <c r="O9" s="48"/>
    </row>
    <row r="10" spans="1:15" ht="20.100000000000001" customHeight="1" x14ac:dyDescent="0.25">
      <c r="B10" t="s">
        <v>116</v>
      </c>
      <c r="C10" s="10">
        <v>100</v>
      </c>
      <c r="D10" s="10">
        <v>98.266727772250476</v>
      </c>
      <c r="E10" s="41">
        <v>-1.7332722277495236</v>
      </c>
      <c r="G10" s="16" t="s">
        <v>116</v>
      </c>
      <c r="H10" s="22">
        <v>100</v>
      </c>
      <c r="I10" s="22">
        <v>98.095123705802948</v>
      </c>
      <c r="J10" s="42">
        <v>-1.9048762941970523</v>
      </c>
      <c r="L10" t="s">
        <v>116</v>
      </c>
      <c r="M10" s="10">
        <v>100</v>
      </c>
      <c r="N10" s="10">
        <v>108.41449030067389</v>
      </c>
      <c r="O10" s="41">
        <v>8.41449030067389</v>
      </c>
    </row>
    <row r="11" spans="1:15" ht="20.100000000000001" customHeight="1" x14ac:dyDescent="0.25">
      <c r="B11" t="s">
        <v>117</v>
      </c>
      <c r="C11" s="10">
        <v>98.266727772250476</v>
      </c>
      <c r="D11" s="10">
        <v>99.063563548239173</v>
      </c>
      <c r="E11" s="41">
        <v>0.79683577598869704</v>
      </c>
      <c r="G11" s="16" t="s">
        <v>117</v>
      </c>
      <c r="H11" s="22">
        <v>98.095123705802948</v>
      </c>
      <c r="I11" s="22">
        <v>98.645958674495574</v>
      </c>
      <c r="J11" s="42">
        <v>0.5508349686926266</v>
      </c>
      <c r="L11" t="s">
        <v>117</v>
      </c>
      <c r="M11" s="10">
        <v>108.41449030067389</v>
      </c>
      <c r="N11" s="10">
        <v>108.9184178757868</v>
      </c>
      <c r="O11" s="41">
        <v>0.50392757511291109</v>
      </c>
    </row>
    <row r="12" spans="1:15" ht="20.100000000000001" customHeight="1" x14ac:dyDescent="0.25">
      <c r="B12" t="s">
        <v>118</v>
      </c>
      <c r="C12" s="10">
        <v>99.063563548239173</v>
      </c>
      <c r="D12" s="10">
        <v>100.80799329140505</v>
      </c>
      <c r="E12" s="41">
        <v>1.7444297431658811</v>
      </c>
      <c r="G12" s="16" t="s">
        <v>118</v>
      </c>
      <c r="H12" s="22">
        <v>98.645958674495574</v>
      </c>
      <c r="I12" s="22">
        <v>100.64002484188136</v>
      </c>
      <c r="J12" s="42">
        <v>1.9940661673857818</v>
      </c>
      <c r="L12" t="s">
        <v>118</v>
      </c>
      <c r="M12" s="10">
        <v>108.9184178757868</v>
      </c>
      <c r="N12" s="10">
        <v>108.68878455702227</v>
      </c>
      <c r="O12" s="41">
        <v>-0.22963331876452742</v>
      </c>
    </row>
    <row r="13" spans="1:15" ht="20.100000000000001" customHeight="1" x14ac:dyDescent="0.25">
      <c r="B13" t="s">
        <v>119</v>
      </c>
      <c r="C13" s="10">
        <v>100.80799329140505</v>
      </c>
      <c r="D13" s="10">
        <v>100.92298889555083</v>
      </c>
      <c r="E13" s="41">
        <v>0.11499560414577559</v>
      </c>
      <c r="G13" s="16" t="s">
        <v>119</v>
      </c>
      <c r="H13" s="22">
        <v>100.64002484188136</v>
      </c>
      <c r="I13" s="22">
        <v>100.29053683397619</v>
      </c>
      <c r="J13" s="42">
        <v>-0.34948800790516543</v>
      </c>
      <c r="L13" t="s">
        <v>119</v>
      </c>
      <c r="M13" s="10">
        <v>108.68878455702227</v>
      </c>
      <c r="N13" s="10">
        <v>110.38368478420864</v>
      </c>
      <c r="O13" s="41">
        <v>1.6949002271863662</v>
      </c>
    </row>
    <row r="14" spans="1:15" ht="20.100000000000001" customHeight="1" x14ac:dyDescent="0.25">
      <c r="B14" t="s">
        <v>120</v>
      </c>
      <c r="C14" s="10">
        <v>100.92298889555083</v>
      </c>
      <c r="D14" s="10">
        <v>102.96469572108732</v>
      </c>
      <c r="E14" s="41">
        <v>2.0417068255364939</v>
      </c>
      <c r="G14" s="16" t="s">
        <v>120</v>
      </c>
      <c r="H14" s="22">
        <v>100.29053683397619</v>
      </c>
      <c r="I14" s="22">
        <v>101.85082574648474</v>
      </c>
      <c r="J14" s="42">
        <v>1.5602889125085539</v>
      </c>
      <c r="L14" t="s">
        <v>120</v>
      </c>
      <c r="M14" s="10">
        <v>110.38368478420864</v>
      </c>
      <c r="N14" s="10">
        <v>113.36955569919618</v>
      </c>
      <c r="O14" s="41">
        <v>2.9858709149875438</v>
      </c>
    </row>
    <row r="15" spans="1:15" ht="20.100000000000001" customHeight="1" x14ac:dyDescent="0.25">
      <c r="B15" t="s">
        <v>121</v>
      </c>
      <c r="C15" s="10">
        <v>102.96469572108732</v>
      </c>
      <c r="D15" s="10">
        <v>103.02268374231241</v>
      </c>
      <c r="E15" s="41">
        <v>5.7988021225085618E-2</v>
      </c>
      <c r="G15" s="16" t="s">
        <v>121</v>
      </c>
      <c r="H15" s="22">
        <v>101.85082574648474</v>
      </c>
      <c r="I15" s="22">
        <v>101.89194984953906</v>
      </c>
      <c r="J15" s="42">
        <v>4.1124103054315242E-2</v>
      </c>
      <c r="L15" t="s">
        <v>121</v>
      </c>
      <c r="M15" s="10">
        <v>113.36955569919618</v>
      </c>
      <c r="N15" s="10">
        <v>113.29413609889866</v>
      </c>
      <c r="O15" s="41">
        <v>-7.5419600297522038E-2</v>
      </c>
    </row>
    <row r="16" spans="1:15" ht="20.100000000000001" customHeight="1" x14ac:dyDescent="0.25">
      <c r="B16" t="s">
        <v>122</v>
      </c>
      <c r="C16" s="10">
        <v>103.02268374231241</v>
      </c>
      <c r="D16" s="10">
        <v>103.31013364193953</v>
      </c>
      <c r="E16" s="41">
        <v>0.28744989962711998</v>
      </c>
      <c r="G16" s="16" t="s">
        <v>122</v>
      </c>
      <c r="H16" s="22">
        <v>101.89194984953906</v>
      </c>
      <c r="I16" s="22">
        <v>103.65191693515106</v>
      </c>
      <c r="J16" s="42">
        <v>1.7599670856120042</v>
      </c>
      <c r="L16" t="s">
        <v>122</v>
      </c>
      <c r="M16" s="10">
        <v>113.29413609889866</v>
      </c>
      <c r="N16" s="10">
        <v>108.43761041525882</v>
      </c>
      <c r="O16" s="41">
        <v>-4.8565256836398447</v>
      </c>
    </row>
    <row r="17" spans="2:15" ht="20.100000000000001" customHeight="1" x14ac:dyDescent="0.25">
      <c r="B17" t="s">
        <v>16</v>
      </c>
      <c r="C17" s="10">
        <v>100</v>
      </c>
      <c r="D17" s="10">
        <v>103.3101336419395</v>
      </c>
      <c r="E17" s="41">
        <v>3.3101336419395011</v>
      </c>
      <c r="G17" s="16" t="s">
        <v>16</v>
      </c>
      <c r="H17" s="22">
        <v>100</v>
      </c>
      <c r="I17" s="22">
        <v>103.65191693515111</v>
      </c>
      <c r="J17" s="42">
        <v>3.6519169351510783</v>
      </c>
      <c r="L17" t="s">
        <v>16</v>
      </c>
      <c r="M17" s="10">
        <v>100</v>
      </c>
      <c r="N17" s="10">
        <v>108.43761041525886</v>
      </c>
      <c r="O17" s="41">
        <v>8.4376104152588596</v>
      </c>
    </row>
    <row r="18" spans="2:15" ht="20.100000000000001" customHeight="1" x14ac:dyDescent="0.25">
      <c r="C18" s="10"/>
      <c r="D18" s="10"/>
      <c r="E18" s="10"/>
      <c r="G18" s="16"/>
      <c r="H18" s="22"/>
      <c r="I18" s="22"/>
      <c r="J18" s="23"/>
      <c r="M18" s="10"/>
      <c r="N18" s="10"/>
      <c r="O18" s="10"/>
    </row>
    <row r="19" spans="2:15" ht="20.100000000000001" customHeight="1" x14ac:dyDescent="0.25">
      <c r="B19" t="s">
        <v>8</v>
      </c>
      <c r="C19" s="11">
        <v>87</v>
      </c>
      <c r="D19" s="11">
        <v>87</v>
      </c>
      <c r="E19" s="11">
        <v>87</v>
      </c>
      <c r="G19" s="24" t="s">
        <v>8</v>
      </c>
      <c r="H19" s="25">
        <v>29</v>
      </c>
      <c r="I19" s="25">
        <v>29</v>
      </c>
      <c r="J19" s="26">
        <v>29</v>
      </c>
      <c r="L19" t="s">
        <v>8</v>
      </c>
      <c r="M19" s="11">
        <v>48</v>
      </c>
      <c r="N19" s="11">
        <v>48</v>
      </c>
      <c r="O19" s="11">
        <v>48</v>
      </c>
    </row>
    <row r="20" spans="2:15" ht="20.100000000000001" customHeight="1" x14ac:dyDescent="0.25">
      <c r="C20" s="12"/>
      <c r="D20" s="12"/>
      <c r="E20" s="12"/>
      <c r="H20" s="12"/>
      <c r="I20" s="12"/>
      <c r="J20" s="12"/>
      <c r="M20" s="12"/>
      <c r="N20" s="12"/>
      <c r="O20" s="12"/>
    </row>
    <row r="21" spans="2:15" ht="20.100000000000001" customHeight="1" x14ac:dyDescent="0.25"/>
  </sheetData>
  <mergeCells count="12">
    <mergeCell ref="M6:O6"/>
    <mergeCell ref="M7:N8"/>
    <mergeCell ref="O7:O8"/>
    <mergeCell ref="M9:O9"/>
    <mergeCell ref="C6:E6"/>
    <mergeCell ref="C7:D8"/>
    <mergeCell ref="E7:E8"/>
    <mergeCell ref="C9:E9"/>
    <mergeCell ref="H6:J6"/>
    <mergeCell ref="H7:I8"/>
    <mergeCell ref="J7:J8"/>
    <mergeCell ref="H9:J9"/>
  </mergeCells>
  <pageMargins left="0.75" right="0.75" top="1" bottom="1" header="0.5" footer="0.5"/>
  <pageSetup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85ED20-5D4B-4C39-BD37-C68B93E9E281}">
  <dimension ref="A1:O21"/>
  <sheetViews>
    <sheetView workbookViewId="0">
      <pane ySplit="9" topLeftCell="A10" activePane="bottomLeft" state="frozen"/>
      <selection pane="bottomLeft" activeCell="J25" sqref="J25"/>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123</v>
      </c>
    </row>
    <row r="2" spans="1:15" ht="20.100000000000001" customHeight="1" x14ac:dyDescent="0.3">
      <c r="A2" s="4" t="s">
        <v>106</v>
      </c>
    </row>
    <row r="3" spans="1:15" ht="20.100000000000001" customHeight="1" x14ac:dyDescent="0.25">
      <c r="A3" s="2" t="s">
        <v>124</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113</v>
      </c>
      <c r="D7" s="58"/>
      <c r="E7" s="45" t="s">
        <v>114</v>
      </c>
      <c r="G7" s="16"/>
      <c r="H7" s="51" t="s">
        <v>113</v>
      </c>
      <c r="I7" s="60"/>
      <c r="J7" s="51" t="s">
        <v>114</v>
      </c>
      <c r="M7" s="45" t="s">
        <v>113</v>
      </c>
      <c r="N7" s="58"/>
      <c r="O7" s="45" t="s">
        <v>114</v>
      </c>
    </row>
    <row r="8" spans="1:15" ht="24.95" customHeight="1" x14ac:dyDescent="0.25">
      <c r="C8" s="46"/>
      <c r="D8" s="59"/>
      <c r="E8" s="46"/>
      <c r="G8" s="16"/>
      <c r="H8" s="52"/>
      <c r="I8" s="61"/>
      <c r="J8" s="52"/>
      <c r="M8" s="46"/>
      <c r="N8" s="59"/>
      <c r="O8" s="46"/>
    </row>
    <row r="9" spans="1:15" ht="20.100000000000001" customHeight="1" x14ac:dyDescent="0.25">
      <c r="C9" s="47" t="s">
        <v>115</v>
      </c>
      <c r="D9" s="44"/>
      <c r="E9" s="48"/>
      <c r="G9" s="16"/>
      <c r="H9" s="53" t="s">
        <v>115</v>
      </c>
      <c r="I9" s="54"/>
      <c r="J9" s="55"/>
      <c r="M9" s="47" t="s">
        <v>115</v>
      </c>
      <c r="N9" s="44"/>
      <c r="O9" s="48"/>
    </row>
    <row r="10" spans="1:15" ht="20.100000000000001" customHeight="1" x14ac:dyDescent="0.25">
      <c r="B10" t="s">
        <v>116</v>
      </c>
      <c r="C10" s="10">
        <v>100</v>
      </c>
      <c r="D10" s="10">
        <v>104.04740677817679</v>
      </c>
      <c r="E10" s="41">
        <v>4.0474067781767928</v>
      </c>
      <c r="G10" s="16" t="s">
        <v>116</v>
      </c>
      <c r="H10" s="22">
        <v>100</v>
      </c>
      <c r="I10" s="22">
        <v>101.93946371320145</v>
      </c>
      <c r="J10" s="42">
        <v>1.9394637132014481</v>
      </c>
      <c r="L10" t="s">
        <v>116</v>
      </c>
      <c r="M10" s="10">
        <v>100</v>
      </c>
      <c r="N10" s="10">
        <v>93.202957955943447</v>
      </c>
      <c r="O10" s="41">
        <v>-6.7970420440565533</v>
      </c>
    </row>
    <row r="11" spans="1:15" ht="20.100000000000001" customHeight="1" x14ac:dyDescent="0.25">
      <c r="B11" t="s">
        <v>117</v>
      </c>
      <c r="C11" s="10">
        <v>104.04740677817679</v>
      </c>
      <c r="D11" s="10">
        <v>106.48453923740932</v>
      </c>
      <c r="E11" s="41">
        <v>2.4371324592325294</v>
      </c>
      <c r="G11" s="16" t="s">
        <v>117</v>
      </c>
      <c r="H11" s="22">
        <v>101.93946371320145</v>
      </c>
      <c r="I11" s="22">
        <v>101.94344603992525</v>
      </c>
      <c r="J11" s="42">
        <v>3.982326723800611E-3</v>
      </c>
      <c r="L11" t="s">
        <v>117</v>
      </c>
      <c r="M11" s="10">
        <v>93.202957955943447</v>
      </c>
      <c r="N11" s="10">
        <v>93.501632928283939</v>
      </c>
      <c r="O11" s="41">
        <v>0.29867497234049267</v>
      </c>
    </row>
    <row r="12" spans="1:15" ht="20.100000000000001" customHeight="1" x14ac:dyDescent="0.25">
      <c r="B12" t="s">
        <v>118</v>
      </c>
      <c r="C12" s="10">
        <v>106.48453923740932</v>
      </c>
      <c r="D12" s="10">
        <v>108.84906369032548</v>
      </c>
      <c r="E12" s="41">
        <v>2.3645244529161573</v>
      </c>
      <c r="G12" s="16" t="s">
        <v>118</v>
      </c>
      <c r="H12" s="22">
        <v>101.94344603992525</v>
      </c>
      <c r="I12" s="22">
        <v>105.94248124745884</v>
      </c>
      <c r="J12" s="42">
        <v>3.9990352075335949</v>
      </c>
      <c r="L12" t="s">
        <v>118</v>
      </c>
      <c r="M12" s="10">
        <v>93.501632928283939</v>
      </c>
      <c r="N12" s="10">
        <v>93.751055848095106</v>
      </c>
      <c r="O12" s="41">
        <v>0.24942291981116682</v>
      </c>
    </row>
    <row r="13" spans="1:15" ht="20.100000000000001" customHeight="1" x14ac:dyDescent="0.25">
      <c r="B13" t="s">
        <v>119</v>
      </c>
      <c r="C13" s="10">
        <v>108.84906369032548</v>
      </c>
      <c r="D13" s="10">
        <v>113.12481225895846</v>
      </c>
      <c r="E13" s="41">
        <v>4.2757485686329773</v>
      </c>
      <c r="G13" s="16" t="s">
        <v>119</v>
      </c>
      <c r="H13" s="22">
        <v>105.94248124745884</v>
      </c>
      <c r="I13" s="22">
        <v>104.40889579235613</v>
      </c>
      <c r="J13" s="42">
        <v>-1.5335854551027097</v>
      </c>
      <c r="L13" t="s">
        <v>119</v>
      </c>
      <c r="M13" s="10">
        <v>93.751055848095106</v>
      </c>
      <c r="N13" s="10">
        <v>92.416954675475708</v>
      </c>
      <c r="O13" s="41">
        <v>-1.3341011726193983</v>
      </c>
    </row>
    <row r="14" spans="1:15" ht="20.100000000000001" customHeight="1" x14ac:dyDescent="0.25">
      <c r="B14" t="s">
        <v>120</v>
      </c>
      <c r="C14" s="10">
        <v>113.12481225895846</v>
      </c>
      <c r="D14" s="10">
        <v>120.36837602713699</v>
      </c>
      <c r="E14" s="41">
        <v>7.2435637681785181</v>
      </c>
      <c r="G14" s="16" t="s">
        <v>120</v>
      </c>
      <c r="H14" s="22">
        <v>104.40889579235613</v>
      </c>
      <c r="I14" s="22">
        <v>101.48348447410298</v>
      </c>
      <c r="J14" s="42">
        <v>-2.925411318253154</v>
      </c>
      <c r="L14" t="s">
        <v>120</v>
      </c>
      <c r="M14" s="10">
        <v>92.416954675475708</v>
      </c>
      <c r="N14" s="10">
        <v>94.133565884229597</v>
      </c>
      <c r="O14" s="41">
        <v>1.7166112087538892</v>
      </c>
    </row>
    <row r="15" spans="1:15" ht="20.100000000000001" customHeight="1" x14ac:dyDescent="0.25">
      <c r="B15" t="s">
        <v>121</v>
      </c>
      <c r="C15" s="10">
        <v>120.36837602713699</v>
      </c>
      <c r="D15" s="10">
        <v>120.42777402749088</v>
      </c>
      <c r="E15" s="41">
        <v>5.9398000353894531E-2</v>
      </c>
      <c r="G15" s="16" t="s">
        <v>121</v>
      </c>
      <c r="H15" s="22">
        <v>101.48348447410298</v>
      </c>
      <c r="I15" s="22">
        <v>101.63174308100092</v>
      </c>
      <c r="J15" s="42">
        <v>0.14825860689794013</v>
      </c>
      <c r="L15" t="s">
        <v>121</v>
      </c>
      <c r="M15" s="10">
        <v>94.133565884229597</v>
      </c>
      <c r="N15" s="10">
        <v>94.144598664727937</v>
      </c>
      <c r="O15" s="41">
        <v>1.1032780498339889E-2</v>
      </c>
    </row>
    <row r="16" spans="1:15" ht="20.100000000000001" customHeight="1" x14ac:dyDescent="0.25">
      <c r="B16" t="s">
        <v>122</v>
      </c>
      <c r="C16" s="10">
        <v>120.42777402749088</v>
      </c>
      <c r="D16" s="10">
        <v>117.97142200504749</v>
      </c>
      <c r="E16" s="41">
        <v>-2.4563520224433972</v>
      </c>
      <c r="G16" s="16" t="s">
        <v>122</v>
      </c>
      <c r="H16" s="22">
        <v>101.63174308100092</v>
      </c>
      <c r="I16" s="22">
        <v>104.70543686285795</v>
      </c>
      <c r="J16" s="42">
        <v>3.0736937818570311</v>
      </c>
      <c r="L16" t="s">
        <v>122</v>
      </c>
      <c r="M16" s="10">
        <v>94.144598664727937</v>
      </c>
      <c r="N16" s="10">
        <v>94.51847491647348</v>
      </c>
      <c r="O16" s="41">
        <v>0.37387625174554273</v>
      </c>
    </row>
    <row r="17" spans="2:15" ht="20.100000000000001" customHeight="1" x14ac:dyDescent="0.25">
      <c r="B17" t="s">
        <v>16</v>
      </c>
      <c r="C17" s="10">
        <v>100</v>
      </c>
      <c r="D17" s="10">
        <v>117.97142200504746</v>
      </c>
      <c r="E17" s="41">
        <v>17.971422005047458</v>
      </c>
      <c r="G17" s="16" t="s">
        <v>16</v>
      </c>
      <c r="H17" s="22">
        <v>100</v>
      </c>
      <c r="I17" s="22">
        <v>104.70543686285794</v>
      </c>
      <c r="J17" s="42">
        <v>4.7054368628579368</v>
      </c>
      <c r="L17" t="s">
        <v>16</v>
      </c>
      <c r="M17" s="10">
        <v>100</v>
      </c>
      <c r="N17" s="10">
        <v>94.518474916473494</v>
      </c>
      <c r="O17" s="41">
        <v>-5.4815250835265061</v>
      </c>
    </row>
    <row r="18" spans="2:15" ht="20.100000000000001" customHeight="1" x14ac:dyDescent="0.25">
      <c r="C18" s="10"/>
      <c r="D18" s="10"/>
      <c r="E18" s="10"/>
      <c r="G18" s="16"/>
      <c r="H18" s="22"/>
      <c r="I18" s="22"/>
      <c r="J18" s="23"/>
      <c r="M18" s="10"/>
      <c r="N18" s="10"/>
      <c r="O18" s="10"/>
    </row>
    <row r="19" spans="2:15" ht="20.100000000000001" customHeight="1" x14ac:dyDescent="0.25">
      <c r="B19" t="s">
        <v>8</v>
      </c>
      <c r="C19" s="11">
        <v>31</v>
      </c>
      <c r="D19" s="11">
        <v>31</v>
      </c>
      <c r="E19" s="11">
        <v>31</v>
      </c>
      <c r="G19" s="24" t="s">
        <v>8</v>
      </c>
      <c r="H19" s="25">
        <v>18</v>
      </c>
      <c r="I19" s="25">
        <v>18</v>
      </c>
      <c r="J19" s="26">
        <v>18</v>
      </c>
      <c r="L19" t="s">
        <v>8</v>
      </c>
      <c r="M19" s="11">
        <v>38</v>
      </c>
      <c r="N19" s="11">
        <v>38</v>
      </c>
      <c r="O19" s="11">
        <v>38</v>
      </c>
    </row>
    <row r="20" spans="2:15" ht="20.100000000000001" customHeight="1" x14ac:dyDescent="0.25">
      <c r="C20" s="12"/>
      <c r="D20" s="12"/>
      <c r="E20" s="12"/>
      <c r="H20" s="12"/>
      <c r="I20" s="12"/>
      <c r="J20" s="12"/>
      <c r="M20" s="12"/>
      <c r="N20" s="12"/>
      <c r="O20" s="12"/>
    </row>
    <row r="21" spans="2:15" ht="20.100000000000001" customHeight="1" x14ac:dyDescent="0.25"/>
  </sheetData>
  <mergeCells count="12">
    <mergeCell ref="M6:O6"/>
    <mergeCell ref="M7:N8"/>
    <mergeCell ref="O7:O8"/>
    <mergeCell ref="M9:O9"/>
    <mergeCell ref="C6:E6"/>
    <mergeCell ref="C7:D8"/>
    <mergeCell ref="E7:E8"/>
    <mergeCell ref="C9:E9"/>
    <mergeCell ref="H6:J6"/>
    <mergeCell ref="H7:I8"/>
    <mergeCell ref="J7:J8"/>
    <mergeCell ref="H9:J9"/>
  </mergeCells>
  <pageMargins left="0.75" right="0.75" top="1" bottom="1" header="0.5" footer="0.5"/>
  <pageSetup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B89AEB-3F98-44C9-940B-57A9FC04FF4F}">
  <dimension ref="A1:L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5" width="10.28515625" customWidth="1"/>
    <col min="6" max="6" width="16.5703125" customWidth="1"/>
    <col min="7" max="9" width="10.28515625" customWidth="1"/>
    <col min="10" max="10" width="16.5703125" customWidth="1"/>
    <col min="11" max="12" width="10.28515625" customWidth="1"/>
  </cols>
  <sheetData>
    <row r="1" spans="1:12" ht="20.25" customHeight="1" x14ac:dyDescent="0.35">
      <c r="A1" s="3" t="s">
        <v>125</v>
      </c>
    </row>
    <row r="2" spans="1:12" ht="20.100000000000001" customHeight="1" x14ac:dyDescent="0.3">
      <c r="A2" s="27"/>
    </row>
    <row r="3" spans="1:12" ht="20.100000000000001" customHeight="1" x14ac:dyDescent="0.25">
      <c r="A3" s="2" t="s">
        <v>126</v>
      </c>
    </row>
    <row r="4" spans="1:12" ht="20.100000000000001" customHeight="1" x14ac:dyDescent="0.25"/>
    <row r="5" spans="1:12" ht="20.100000000000001" customHeight="1" x14ac:dyDescent="0.25"/>
    <row r="6" spans="1:12" ht="20.100000000000001" customHeight="1" x14ac:dyDescent="0.25">
      <c r="C6" s="43" t="s">
        <v>13</v>
      </c>
      <c r="D6" s="44"/>
      <c r="F6" s="13"/>
      <c r="G6" s="49" t="s">
        <v>23</v>
      </c>
      <c r="H6" s="50"/>
      <c r="K6" s="43" t="s">
        <v>24</v>
      </c>
      <c r="L6" s="44"/>
    </row>
    <row r="7" spans="1:12" ht="24.95" customHeight="1" x14ac:dyDescent="0.25">
      <c r="C7" s="45" t="s">
        <v>127</v>
      </c>
      <c r="D7" s="45" t="s">
        <v>128</v>
      </c>
      <c r="F7" s="16"/>
      <c r="G7" s="51" t="s">
        <v>127</v>
      </c>
      <c r="H7" s="51" t="s">
        <v>128</v>
      </c>
      <c r="K7" s="45" t="s">
        <v>127</v>
      </c>
      <c r="L7" s="45" t="s">
        <v>128</v>
      </c>
    </row>
    <row r="8" spans="1:12" ht="24.95" customHeight="1" x14ac:dyDescent="0.25">
      <c r="C8" s="46"/>
      <c r="D8" s="46"/>
      <c r="F8" s="16"/>
      <c r="G8" s="52"/>
      <c r="H8" s="52"/>
      <c r="K8" s="46"/>
      <c r="L8" s="46"/>
    </row>
    <row r="9" spans="1:12" ht="20.100000000000001" customHeight="1" x14ac:dyDescent="0.25">
      <c r="C9" s="47" t="s">
        <v>7</v>
      </c>
      <c r="D9" s="44"/>
      <c r="F9" s="16"/>
      <c r="G9" s="56" t="s">
        <v>7</v>
      </c>
      <c r="H9" s="50"/>
      <c r="K9" s="47" t="s">
        <v>7</v>
      </c>
      <c r="L9" s="44"/>
    </row>
    <row r="10" spans="1:12" ht="20.100000000000001" customHeight="1" x14ac:dyDescent="0.25">
      <c r="B10" t="s">
        <v>17</v>
      </c>
      <c r="C10" s="10">
        <v>6.2734043397785779</v>
      </c>
      <c r="D10" s="10">
        <v>6.2250726199972659</v>
      </c>
      <c r="F10" s="16" t="s">
        <v>17</v>
      </c>
      <c r="G10" s="28">
        <v>6.1376407982581274</v>
      </c>
      <c r="H10" s="29">
        <v>6.0793383927098876</v>
      </c>
      <c r="J10" t="s">
        <v>17</v>
      </c>
      <c r="K10" s="10">
        <v>5.9407940350847479</v>
      </c>
      <c r="L10" s="10">
        <v>5.891390280098542</v>
      </c>
    </row>
    <row r="11" spans="1:12" ht="20.100000000000001" customHeight="1" x14ac:dyDescent="0.25">
      <c r="B11" t="s">
        <v>18</v>
      </c>
      <c r="C11" s="10">
        <v>18.862492169891507</v>
      </c>
      <c r="D11" s="10">
        <v>18.717477174362241</v>
      </c>
      <c r="F11" s="16" t="s">
        <v>18</v>
      </c>
      <c r="G11" s="22">
        <v>8.0557678216427391</v>
      </c>
      <c r="H11" s="23">
        <v>8.0450671164578349</v>
      </c>
      <c r="J11" t="s">
        <v>18</v>
      </c>
      <c r="K11" s="10">
        <v>18.849590142715961</v>
      </c>
      <c r="L11" s="10">
        <v>19.158080169967644</v>
      </c>
    </row>
    <row r="12" spans="1:12" ht="20.100000000000001" customHeight="1" x14ac:dyDescent="0.25">
      <c r="B12" t="s">
        <v>19</v>
      </c>
      <c r="C12" s="10">
        <v>7.3605530679901676</v>
      </c>
      <c r="D12" s="10">
        <v>7.3377467712003837</v>
      </c>
      <c r="F12" s="16" t="s">
        <v>19</v>
      </c>
      <c r="G12" s="22">
        <v>6.1260952034275844</v>
      </c>
      <c r="H12" s="23">
        <v>6.1364393548427394</v>
      </c>
      <c r="J12" t="s">
        <v>19</v>
      </c>
      <c r="K12" s="10">
        <v>8.3899079093822184</v>
      </c>
      <c r="L12" s="10">
        <v>8.3899079093822184</v>
      </c>
    </row>
    <row r="13" spans="1:12" ht="20.100000000000001" customHeight="1" x14ac:dyDescent="0.25">
      <c r="B13" t="s">
        <v>20</v>
      </c>
      <c r="C13" s="10">
        <v>5.9638252473204512</v>
      </c>
      <c r="D13" s="10">
        <v>6.1234290659595887</v>
      </c>
      <c r="F13" s="16" t="s">
        <v>20</v>
      </c>
      <c r="G13" s="22">
        <v>5.6714188664080627</v>
      </c>
      <c r="H13" s="23">
        <v>5.5221530849442448</v>
      </c>
      <c r="J13" t="s">
        <v>20</v>
      </c>
      <c r="K13" s="10">
        <v>6.0614500976661727</v>
      </c>
      <c r="L13" s="10">
        <v>5.9171282316956519</v>
      </c>
    </row>
    <row r="14" spans="1:12" ht="20.100000000000001" customHeight="1" x14ac:dyDescent="0.25">
      <c r="B14" t="s">
        <v>21</v>
      </c>
      <c r="C14" s="10">
        <v>5.2832239966954866</v>
      </c>
      <c r="D14" s="10">
        <v>5.26264965083754</v>
      </c>
      <c r="F14" s="16" t="s">
        <v>21</v>
      </c>
      <c r="G14" s="22">
        <v>5.2138543876211116</v>
      </c>
      <c r="H14" s="23">
        <v>5.2163290265518754</v>
      </c>
      <c r="J14" t="s">
        <v>21</v>
      </c>
      <c r="K14" s="10">
        <v>5.0257402769115584</v>
      </c>
      <c r="L14" s="10">
        <v>5.0911701657724073</v>
      </c>
    </row>
    <row r="15" spans="1:12" ht="20.100000000000001" customHeight="1" x14ac:dyDescent="0.25">
      <c r="B15" t="s">
        <v>22</v>
      </c>
      <c r="C15" s="10">
        <v>4.0948516625540856</v>
      </c>
      <c r="D15" s="10">
        <v>3.7202613913358267</v>
      </c>
      <c r="F15" s="16" t="s">
        <v>22</v>
      </c>
      <c r="G15" s="22">
        <v>4.0948516625540856</v>
      </c>
      <c r="H15" s="23">
        <v>3.7202613913358267</v>
      </c>
      <c r="J15" t="s">
        <v>22</v>
      </c>
      <c r="K15" s="10">
        <v>3.5763803059138475</v>
      </c>
      <c r="L15" s="10">
        <v>3.3419971968203099</v>
      </c>
    </row>
    <row r="16" spans="1:12" ht="20.100000000000001" customHeight="1" x14ac:dyDescent="0.25">
      <c r="C16" s="10"/>
      <c r="D16" s="10"/>
      <c r="F16" s="16"/>
      <c r="G16" s="22"/>
      <c r="H16" s="23"/>
      <c r="K16" s="10"/>
      <c r="L16" s="10"/>
    </row>
    <row r="17" spans="2:12" ht="20.100000000000001" customHeight="1" x14ac:dyDescent="0.25">
      <c r="B17" t="s">
        <v>8</v>
      </c>
      <c r="C17" s="11">
        <v>103</v>
      </c>
      <c r="D17" s="11">
        <v>103</v>
      </c>
      <c r="F17" s="24" t="s">
        <v>8</v>
      </c>
      <c r="G17" s="25">
        <v>30</v>
      </c>
      <c r="H17" s="26">
        <v>30</v>
      </c>
      <c r="J17" t="s">
        <v>8</v>
      </c>
      <c r="K17" s="11">
        <v>57</v>
      </c>
      <c r="L17" s="11">
        <v>57</v>
      </c>
    </row>
    <row r="18" spans="2:12" ht="20.100000000000001" customHeight="1" x14ac:dyDescent="0.25"/>
  </sheetData>
  <mergeCells count="12">
    <mergeCell ref="K6:L6"/>
    <mergeCell ref="K7:K8"/>
    <mergeCell ref="L7:L8"/>
    <mergeCell ref="K9:L9"/>
    <mergeCell ref="C6:D6"/>
    <mergeCell ref="C7:C8"/>
    <mergeCell ref="D7:D8"/>
    <mergeCell ref="C9:D9"/>
    <mergeCell ref="G6:H6"/>
    <mergeCell ref="G7:G8"/>
    <mergeCell ref="H7:H8"/>
    <mergeCell ref="G9:H9"/>
  </mergeCells>
  <pageMargins left="0.75" right="0.75" top="1" bottom="1" header="0.5" footer="0.5"/>
  <pageSetup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C8FABD-DD89-4E30-9FD6-484562B4E26C}">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129</v>
      </c>
    </row>
    <row r="2" spans="1:15" ht="20.100000000000001" customHeight="1" x14ac:dyDescent="0.3">
      <c r="A2" s="4" t="s">
        <v>37</v>
      </c>
    </row>
    <row r="3" spans="1:15" ht="20.100000000000001" customHeight="1" x14ac:dyDescent="0.25">
      <c r="A3" s="2" t="s">
        <v>130</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131</v>
      </c>
      <c r="D7" s="45" t="s">
        <v>39</v>
      </c>
      <c r="E7" s="45" t="s">
        <v>132</v>
      </c>
      <c r="G7" s="16"/>
      <c r="H7" s="51" t="s">
        <v>133</v>
      </c>
      <c r="I7" s="51" t="s">
        <v>134</v>
      </c>
      <c r="J7" s="51" t="s">
        <v>132</v>
      </c>
      <c r="M7" s="45" t="s">
        <v>133</v>
      </c>
      <c r="N7" s="45" t="s">
        <v>39</v>
      </c>
      <c r="O7" s="45" t="s">
        <v>135</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40724</v>
      </c>
      <c r="C10" s="10">
        <v>3.4591013853783275</v>
      </c>
      <c r="D10" s="10"/>
      <c r="E10" s="10"/>
      <c r="G10" s="21">
        <v>40724</v>
      </c>
      <c r="H10" s="22">
        <v>3.3963103765426097</v>
      </c>
      <c r="I10" s="22"/>
      <c r="J10" s="23"/>
      <c r="L10" s="9">
        <v>40724</v>
      </c>
      <c r="M10" s="10">
        <v>2.7973274184063261</v>
      </c>
      <c r="N10" s="10"/>
      <c r="O10" s="10"/>
    </row>
    <row r="11" spans="1:15" ht="20.100000000000001" customHeight="1" x14ac:dyDescent="0.25">
      <c r="B11" s="9">
        <v>40908</v>
      </c>
      <c r="C11" s="10">
        <v>3.5535185378264185</v>
      </c>
      <c r="D11" s="10">
        <v>5.1578331622966545</v>
      </c>
      <c r="E11" s="10">
        <v>2.3637846554135145</v>
      </c>
      <c r="G11" s="21">
        <v>40908</v>
      </c>
      <c r="H11" s="22">
        <v>3.4486902152996</v>
      </c>
      <c r="I11" s="22">
        <v>4.5851041436527407</v>
      </c>
      <c r="J11" s="23">
        <v>2.9966312599113865</v>
      </c>
      <c r="L11" s="9">
        <v>40908</v>
      </c>
      <c r="M11" s="10">
        <v>2.6432194225621926</v>
      </c>
      <c r="N11" s="10">
        <v>-3.7390773590484594</v>
      </c>
      <c r="O11" s="10">
        <v>1.8732368285963918</v>
      </c>
    </row>
    <row r="12" spans="1:15" ht="20.100000000000001" customHeight="1" x14ac:dyDescent="0.25">
      <c r="B12" s="9">
        <v>41090</v>
      </c>
      <c r="C12" s="10">
        <v>3.7298495091107089</v>
      </c>
      <c r="D12" s="10">
        <v>8.4656899559533372</v>
      </c>
      <c r="E12" s="10">
        <v>3.3379065388915441</v>
      </c>
      <c r="G12" s="21">
        <v>41090</v>
      </c>
      <c r="H12" s="22">
        <v>3.6352452205213304</v>
      </c>
      <c r="I12" s="22">
        <v>9.1632283992211683</v>
      </c>
      <c r="J12" s="23">
        <v>3.561145070956151</v>
      </c>
      <c r="L12" s="9">
        <v>41090</v>
      </c>
      <c r="M12" s="10">
        <v>2.9548352357421184</v>
      </c>
      <c r="N12" s="10">
        <v>11.303597880302284</v>
      </c>
      <c r="O12" s="10">
        <v>-0.43443771091430383</v>
      </c>
    </row>
    <row r="13" spans="1:15" ht="20.100000000000001" customHeight="1" x14ac:dyDescent="0.25">
      <c r="B13" s="9">
        <v>41274</v>
      </c>
      <c r="C13" s="10">
        <v>3.7544422533903159</v>
      </c>
      <c r="D13" s="10">
        <v>4.9975287773918797</v>
      </c>
      <c r="E13" s="10">
        <v>4.3097628721149306</v>
      </c>
      <c r="G13" s="21">
        <v>41274</v>
      </c>
      <c r="H13" s="22">
        <v>3.6774570877879298</v>
      </c>
      <c r="I13" s="22">
        <v>5.7262580461586943</v>
      </c>
      <c r="J13" s="23">
        <v>4.5126741307789597</v>
      </c>
      <c r="L13" s="9">
        <v>41274</v>
      </c>
      <c r="M13" s="10">
        <v>2.8273481235433309</v>
      </c>
      <c r="N13" s="10">
        <v>-5.6716659488346917</v>
      </c>
      <c r="O13" s="10">
        <v>-1.418335130967574</v>
      </c>
    </row>
    <row r="14" spans="1:15" ht="20.100000000000001" customHeight="1" x14ac:dyDescent="0.25">
      <c r="B14" s="9">
        <v>41455</v>
      </c>
      <c r="C14" s="10">
        <v>4.0030479952692941</v>
      </c>
      <c r="D14" s="10">
        <v>5.0657583465506084</v>
      </c>
      <c r="E14" s="10">
        <v>-1.4592572991997455</v>
      </c>
      <c r="G14" s="21">
        <v>41455</v>
      </c>
      <c r="H14" s="22">
        <v>3.8858178513280479</v>
      </c>
      <c r="I14" s="22">
        <v>4.8279925877005248</v>
      </c>
      <c r="J14" s="23">
        <v>-0.79297098075039596</v>
      </c>
      <c r="L14" s="9">
        <v>41455</v>
      </c>
      <c r="M14" s="10">
        <v>3.286192374543015</v>
      </c>
      <c r="N14" s="10">
        <v>11.666840678151157</v>
      </c>
      <c r="O14" s="10">
        <v>-3.9249695485987446</v>
      </c>
    </row>
    <row r="15" spans="1:15" ht="20.100000000000001" customHeight="1" x14ac:dyDescent="0.25">
      <c r="B15" s="9">
        <v>41639</v>
      </c>
      <c r="C15" s="10">
        <v>4.5017989143390515</v>
      </c>
      <c r="D15" s="10">
        <v>7.8399847955580748</v>
      </c>
      <c r="E15" s="10">
        <v>-4.1075260890212517</v>
      </c>
      <c r="G15" s="21">
        <v>41639</v>
      </c>
      <c r="H15" s="22">
        <v>4.4187136866442867</v>
      </c>
      <c r="I15" s="22">
        <v>8.6083367056884121</v>
      </c>
      <c r="J15" s="23">
        <v>-4.489803254368308</v>
      </c>
      <c r="L15" s="9">
        <v>41639</v>
      </c>
      <c r="M15" s="10">
        <v>3.8469714974801046</v>
      </c>
      <c r="N15" s="10">
        <v>12.125630135363274</v>
      </c>
      <c r="O15" s="10">
        <v>-4.2191004058597432</v>
      </c>
    </row>
    <row r="16" spans="1:15" ht="20.100000000000001" customHeight="1" x14ac:dyDescent="0.25">
      <c r="B16" s="9">
        <v>41820</v>
      </c>
      <c r="C16" s="10">
        <v>4.7373250353757843</v>
      </c>
      <c r="D16" s="10">
        <v>7.3236352202845634</v>
      </c>
      <c r="E16" s="10">
        <v>1.9878139898990455</v>
      </c>
      <c r="G16" s="21">
        <v>41820</v>
      </c>
      <c r="H16" s="22">
        <v>4.6673026480779969</v>
      </c>
      <c r="I16" s="22">
        <v>7.478942686459833</v>
      </c>
      <c r="J16" s="23">
        <v>1.7544202474826243</v>
      </c>
      <c r="L16" s="9">
        <v>41820</v>
      </c>
      <c r="M16" s="10">
        <v>4.3540584088855665</v>
      </c>
      <c r="N16" s="10">
        <v>14.894737364083067</v>
      </c>
      <c r="O16" s="10">
        <v>1.5137461059508972</v>
      </c>
    </row>
    <row r="17" spans="2:15" ht="20.100000000000001" customHeight="1" x14ac:dyDescent="0.25">
      <c r="B17" s="9">
        <v>42004</v>
      </c>
      <c r="C17" s="10">
        <v>5.0775628513790156</v>
      </c>
      <c r="D17" s="10">
        <v>6.3404514562180214</v>
      </c>
      <c r="E17" s="10">
        <v>-0.78521966106512853</v>
      </c>
      <c r="G17" s="21">
        <v>42004</v>
      </c>
      <c r="H17" s="22">
        <v>5.0294316764684801</v>
      </c>
      <c r="I17" s="22">
        <v>6.7716097407032327</v>
      </c>
      <c r="J17" s="23">
        <v>-0.91615734359647982</v>
      </c>
      <c r="L17" s="9">
        <v>42004</v>
      </c>
      <c r="M17" s="10">
        <v>4.416106961114882</v>
      </c>
      <c r="N17" s="10">
        <v>-3.5606461733281858</v>
      </c>
      <c r="O17" s="10">
        <v>-4.9156682177591504</v>
      </c>
    </row>
    <row r="18" spans="2:15" ht="20.100000000000001" customHeight="1" x14ac:dyDescent="0.25">
      <c r="B18" s="9">
        <v>42185</v>
      </c>
      <c r="C18" s="10">
        <v>5.2851522916514995</v>
      </c>
      <c r="D18" s="10">
        <v>6.0373146271474498</v>
      </c>
      <c r="E18" s="10">
        <v>1.8723964607934462</v>
      </c>
      <c r="G18" s="21">
        <v>42185</v>
      </c>
      <c r="H18" s="22">
        <v>5.2488829440755058</v>
      </c>
      <c r="I18" s="22">
        <v>6.2077361328009006</v>
      </c>
      <c r="J18" s="23">
        <v>1.7672823119887715</v>
      </c>
      <c r="L18" s="9">
        <v>42185</v>
      </c>
      <c r="M18" s="10">
        <v>4.8640428210370779</v>
      </c>
      <c r="N18" s="10">
        <v>12.672065406768574</v>
      </c>
      <c r="O18" s="10">
        <v>2.2959522917878283</v>
      </c>
    </row>
    <row r="19" spans="2:15" ht="20.100000000000001" customHeight="1" x14ac:dyDescent="0.25">
      <c r="B19" s="9">
        <v>42369</v>
      </c>
      <c r="C19" s="10">
        <v>5.6027544415793198</v>
      </c>
      <c r="D19" s="10">
        <v>4.0066203025753921</v>
      </c>
      <c r="E19" s="10">
        <v>-1.8891808715187253</v>
      </c>
      <c r="G19" s="21">
        <v>42369</v>
      </c>
      <c r="H19" s="22">
        <v>5.5905150476775916</v>
      </c>
      <c r="I19" s="22">
        <v>4.1960993167691418</v>
      </c>
      <c r="J19" s="23">
        <v>-2.1712447102373411</v>
      </c>
      <c r="L19" s="9">
        <v>42369</v>
      </c>
      <c r="M19" s="10">
        <v>4.9731446532028381</v>
      </c>
      <c r="N19" s="10">
        <v>1.5050142064768623</v>
      </c>
      <c r="O19" s="10">
        <v>-0.72182289483405659</v>
      </c>
    </row>
    <row r="20" spans="2:15" ht="20.100000000000001" customHeight="1" x14ac:dyDescent="0.25">
      <c r="B20" s="9">
        <v>42551</v>
      </c>
      <c r="C20" s="10">
        <v>5.6063689771362295</v>
      </c>
      <c r="D20" s="10">
        <v>3.2628771302304571</v>
      </c>
      <c r="E20" s="10">
        <v>3.1963015368975389</v>
      </c>
      <c r="G20" s="21">
        <v>42551</v>
      </c>
      <c r="H20" s="22">
        <v>5.5993371321899019</v>
      </c>
      <c r="I20" s="22">
        <v>3.3913184443286282</v>
      </c>
      <c r="J20" s="23">
        <v>3.2284193497355673</v>
      </c>
      <c r="L20" s="9">
        <v>42551</v>
      </c>
      <c r="M20" s="10">
        <v>4.9383514867312837</v>
      </c>
      <c r="N20" s="10">
        <v>1.2905999734665663</v>
      </c>
      <c r="O20" s="10">
        <v>2.004243122673266</v>
      </c>
    </row>
    <row r="21" spans="2:15" ht="20.100000000000001" customHeight="1" x14ac:dyDescent="0.25">
      <c r="B21" s="9">
        <v>42735</v>
      </c>
      <c r="C21" s="10">
        <v>5.8609519356045539</v>
      </c>
      <c r="D21" s="10">
        <v>3.1392330255663792</v>
      </c>
      <c r="E21" s="10">
        <v>-1.340839728194243</v>
      </c>
      <c r="G21" s="21">
        <v>42735</v>
      </c>
      <c r="H21" s="22">
        <v>5.8862230677810965</v>
      </c>
      <c r="I21" s="22">
        <v>3.2061245236701286</v>
      </c>
      <c r="J21" s="23">
        <v>-1.8239916054278882</v>
      </c>
      <c r="L21" s="9">
        <v>42735</v>
      </c>
      <c r="M21" s="10">
        <v>4.6943074915155858</v>
      </c>
      <c r="N21" s="10">
        <v>-4.5756286805049058</v>
      </c>
      <c r="O21" s="10">
        <v>0.3852190824176871</v>
      </c>
    </row>
    <row r="22" spans="2:15" ht="20.100000000000001" customHeight="1" x14ac:dyDescent="0.25">
      <c r="B22" s="9">
        <v>42916</v>
      </c>
      <c r="C22" s="10">
        <v>5.8213707434145121</v>
      </c>
      <c r="D22" s="10">
        <v>2.7997486148161999</v>
      </c>
      <c r="E22" s="10">
        <v>3.4987139936514478</v>
      </c>
      <c r="G22" s="21">
        <v>42916</v>
      </c>
      <c r="H22" s="22">
        <v>5.8146310384703854</v>
      </c>
      <c r="I22" s="22">
        <v>2.5379708351875863</v>
      </c>
      <c r="J22" s="23">
        <v>3.8004587497130871</v>
      </c>
      <c r="L22" s="9">
        <v>42916</v>
      </c>
      <c r="M22" s="10">
        <v>5.1134237730954384</v>
      </c>
      <c r="N22" s="10">
        <v>10.949682318122079</v>
      </c>
      <c r="O22" s="10">
        <v>1.8558109006377776</v>
      </c>
    </row>
    <row r="23" spans="2:15" ht="20.100000000000001" customHeight="1" x14ac:dyDescent="0.25">
      <c r="B23" s="9">
        <v>43100</v>
      </c>
      <c r="C23" s="10">
        <v>5.9653547218982226</v>
      </c>
      <c r="D23" s="10">
        <v>2.4335689689609197</v>
      </c>
      <c r="E23" s="10">
        <v>-3.8839375222732286E-2</v>
      </c>
      <c r="G23" s="21">
        <v>43100</v>
      </c>
      <c r="H23" s="22">
        <v>5.9435646540821514</v>
      </c>
      <c r="I23" s="22">
        <v>2.5160023428146383</v>
      </c>
      <c r="J23" s="23">
        <v>0.29212498816264532</v>
      </c>
      <c r="L23" s="9">
        <v>43100</v>
      </c>
      <c r="M23" s="10">
        <v>5.2882978818198056</v>
      </c>
      <c r="N23" s="10">
        <v>1.1192967415243782</v>
      </c>
      <c r="O23" s="10">
        <v>-2.2245290579451016</v>
      </c>
    </row>
    <row r="24" spans="2:15" ht="20.100000000000001" customHeight="1" x14ac:dyDescent="0.25">
      <c r="B24" s="9">
        <v>43281</v>
      </c>
      <c r="C24" s="10">
        <v>5.8775260123441564</v>
      </c>
      <c r="D24" s="10">
        <v>1.0247996929430458</v>
      </c>
      <c r="E24" s="10">
        <v>2.5344276846106517</v>
      </c>
      <c r="G24" s="21">
        <v>43281</v>
      </c>
      <c r="H24" s="22">
        <v>5.8870411782683236</v>
      </c>
      <c r="I24" s="22">
        <v>1.2881475425503552</v>
      </c>
      <c r="J24" s="23">
        <v>2.2606493451507781</v>
      </c>
      <c r="L24" s="9">
        <v>43281</v>
      </c>
      <c r="M24" s="10">
        <v>5.1983408957458952</v>
      </c>
      <c r="N24" s="10">
        <v>-1.1787564619085478</v>
      </c>
      <c r="O24" s="10">
        <v>0.53133939502871819</v>
      </c>
    </row>
    <row r="25" spans="2:15" ht="20.100000000000001" customHeight="1" x14ac:dyDescent="0.25">
      <c r="B25" s="9">
        <v>43465</v>
      </c>
      <c r="C25" s="10">
        <v>6.0480713470049485</v>
      </c>
      <c r="D25" s="10">
        <v>2.7900824944879554</v>
      </c>
      <c r="E25" s="10">
        <v>-0.10842316343786518</v>
      </c>
      <c r="G25" s="21">
        <v>43465</v>
      </c>
      <c r="H25" s="22">
        <v>6.0759803274792272</v>
      </c>
      <c r="I25" s="22">
        <v>2.9153200266261559</v>
      </c>
      <c r="J25" s="23">
        <v>-0.28494264023237736</v>
      </c>
      <c r="L25" s="9">
        <v>43465</v>
      </c>
      <c r="M25" s="10">
        <v>4.9798292034443143</v>
      </c>
      <c r="N25" s="10">
        <v>-0.18776664601805049</v>
      </c>
      <c r="O25" s="10">
        <v>4.1919297514997345</v>
      </c>
    </row>
    <row r="26" spans="2:15" ht="20.100000000000001" customHeight="1" x14ac:dyDescent="0.25">
      <c r="B26" s="9">
        <v>43646</v>
      </c>
      <c r="C26" s="10">
        <v>6.0216090558604165</v>
      </c>
      <c r="D26" s="10">
        <v>3.686106894429142</v>
      </c>
      <c r="E26" s="10">
        <v>4.1417611760057982</v>
      </c>
      <c r="G26" s="21">
        <v>43646</v>
      </c>
      <c r="H26" s="22">
        <v>6.0035885541419853</v>
      </c>
      <c r="I26" s="22">
        <v>3.5165046655296406</v>
      </c>
      <c r="J26" s="23">
        <v>4.7647153439980272</v>
      </c>
      <c r="L26" s="9">
        <v>43646</v>
      </c>
      <c r="M26" s="10">
        <v>4.8767325857068045</v>
      </c>
      <c r="N26" s="10">
        <v>-0.54820917282482062</v>
      </c>
      <c r="O26" s="10">
        <v>1.5542524819870396</v>
      </c>
    </row>
    <row r="27" spans="2:15" ht="20.100000000000001" customHeight="1" x14ac:dyDescent="0.25">
      <c r="B27" s="9">
        <v>43830</v>
      </c>
      <c r="C27" s="10">
        <v>6.2101161788492805</v>
      </c>
      <c r="D27" s="10">
        <v>3.3911078301150699</v>
      </c>
      <c r="E27" s="10">
        <v>0.25268662858162205</v>
      </c>
      <c r="G27" s="21">
        <v>43830</v>
      </c>
      <c r="H27" s="22">
        <v>6.1742495525470114</v>
      </c>
      <c r="I27" s="22">
        <v>2.9712271692352354</v>
      </c>
      <c r="J27" s="23">
        <v>0.12502338590367756</v>
      </c>
      <c r="L27" s="9">
        <v>43830</v>
      </c>
      <c r="M27" s="10">
        <v>5.0618419327902497</v>
      </c>
      <c r="N27" s="10">
        <v>4.8083654947896237</v>
      </c>
      <c r="O27" s="10">
        <v>0.97556937764000651</v>
      </c>
    </row>
    <row r="28" spans="2:15" ht="20.100000000000001" customHeight="1" x14ac:dyDescent="0.25">
      <c r="B28" s="9">
        <v>44012</v>
      </c>
      <c r="C28" s="10">
        <v>6.0588232214987334</v>
      </c>
      <c r="D28" s="10">
        <v>-5.1275074925460906E-2</v>
      </c>
      <c r="E28" s="10">
        <v>2.444512906422891</v>
      </c>
      <c r="G28" s="21">
        <v>44012</v>
      </c>
      <c r="H28" s="22">
        <v>6.0770807552258104</v>
      </c>
      <c r="I28" s="22">
        <v>0.89599777087381316</v>
      </c>
      <c r="J28" s="23">
        <v>2.5092629474946282</v>
      </c>
      <c r="L28" s="9">
        <v>44012</v>
      </c>
      <c r="M28" s="10">
        <v>5.0506508088428292</v>
      </c>
      <c r="N28" s="10">
        <v>5.3294922073700013</v>
      </c>
      <c r="O28" s="10">
        <v>5.5628790415078511</v>
      </c>
    </row>
    <row r="29" spans="2:15" ht="20.100000000000001" customHeight="1" x14ac:dyDescent="0.25">
      <c r="B29" s="9">
        <v>44196</v>
      </c>
      <c r="C29" s="10">
        <v>6.5852607399671736</v>
      </c>
      <c r="D29" s="10">
        <v>6.9585048126877602</v>
      </c>
      <c r="E29" s="10">
        <v>-1.5919493114668892</v>
      </c>
      <c r="G29" s="21">
        <v>44196</v>
      </c>
      <c r="H29" s="22">
        <v>6.5809436809580326</v>
      </c>
      <c r="I29" s="22">
        <v>5.9059993205148986</v>
      </c>
      <c r="J29" s="23">
        <v>-2.2025804299291907</v>
      </c>
      <c r="L29" s="9">
        <v>44196</v>
      </c>
      <c r="M29" s="10">
        <v>5.5429641319545198</v>
      </c>
      <c r="N29" s="10">
        <v>12.667637331434412</v>
      </c>
      <c r="O29" s="10">
        <v>2.6607569653833041</v>
      </c>
    </row>
    <row r="30" spans="2:15" ht="20.100000000000001" customHeight="1" x14ac:dyDescent="0.25">
      <c r="B30" s="9">
        <v>44377</v>
      </c>
      <c r="C30" s="10">
        <v>6.2363581779621828</v>
      </c>
      <c r="D30" s="10">
        <v>3.157783581454976</v>
      </c>
      <c r="E30" s="10">
        <v>8.9291029885912199</v>
      </c>
      <c r="G30" s="21">
        <v>44377</v>
      </c>
      <c r="H30" s="22">
        <v>6.1238923915782912</v>
      </c>
      <c r="I30" s="22">
        <v>2.7155192929390282</v>
      </c>
      <c r="J30" s="23">
        <v>10.381601178490918</v>
      </c>
      <c r="L30" s="9">
        <v>44377</v>
      </c>
      <c r="M30" s="10">
        <v>5.4946971899015713</v>
      </c>
      <c r="N30" s="10">
        <v>3.9192098011783916</v>
      </c>
      <c r="O30" s="10">
        <v>4.8320649239101954</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61</v>
      </c>
      <c r="D32" s="11">
        <v>61</v>
      </c>
      <c r="E32" s="11">
        <v>61</v>
      </c>
      <c r="G32" s="24" t="s">
        <v>8</v>
      </c>
      <c r="H32" s="25">
        <v>27</v>
      </c>
      <c r="I32" s="25">
        <v>27</v>
      </c>
      <c r="J32" s="26">
        <v>27</v>
      </c>
      <c r="L32" t="s">
        <v>8</v>
      </c>
      <c r="M32" s="11">
        <v>19</v>
      </c>
      <c r="N32" s="11">
        <v>19</v>
      </c>
      <c r="O32" s="11">
        <v>19</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262841-F3A9-4B13-89AA-F01922458EEA}">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136</v>
      </c>
    </row>
    <row r="2" spans="1:15" ht="20.100000000000001" customHeight="1" x14ac:dyDescent="0.3">
      <c r="A2" s="4" t="s">
        <v>42</v>
      </c>
    </row>
    <row r="3" spans="1:15" ht="20.100000000000001" customHeight="1" x14ac:dyDescent="0.25">
      <c r="A3" s="2" t="s">
        <v>137</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131</v>
      </c>
      <c r="D7" s="45" t="s">
        <v>39</v>
      </c>
      <c r="E7" s="45" t="s">
        <v>132</v>
      </c>
      <c r="G7" s="16"/>
      <c r="H7" s="51" t="s">
        <v>133</v>
      </c>
      <c r="I7" s="51" t="s">
        <v>134</v>
      </c>
      <c r="J7" s="51" t="s">
        <v>132</v>
      </c>
      <c r="M7" s="45" t="s">
        <v>133</v>
      </c>
      <c r="N7" s="45" t="s">
        <v>39</v>
      </c>
      <c r="O7" s="45" t="s">
        <v>135</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40724</v>
      </c>
      <c r="C10" s="10">
        <v>2.6046191790309097</v>
      </c>
      <c r="D10" s="10"/>
      <c r="E10" s="10"/>
      <c r="G10" s="21">
        <v>40724</v>
      </c>
      <c r="H10" s="22">
        <v>4.3439118841660109</v>
      </c>
      <c r="I10" s="22"/>
      <c r="J10" s="23"/>
      <c r="L10" s="9">
        <v>40724</v>
      </c>
      <c r="M10" s="10">
        <v>4.1426997089201185</v>
      </c>
      <c r="N10" s="10"/>
      <c r="O10" s="10"/>
    </row>
    <row r="11" spans="1:15" ht="20.100000000000001" customHeight="1" x14ac:dyDescent="0.25">
      <c r="B11" s="9">
        <v>40908</v>
      </c>
      <c r="C11" s="10">
        <v>2.7326704747777297</v>
      </c>
      <c r="D11" s="10">
        <v>2.8072293068748477</v>
      </c>
      <c r="E11" s="10">
        <v>-2.0102556575193997</v>
      </c>
      <c r="G11" s="21">
        <v>40908</v>
      </c>
      <c r="H11" s="22">
        <v>4.166858507559474</v>
      </c>
      <c r="I11" s="22">
        <v>5.2081259332710683</v>
      </c>
      <c r="J11" s="23">
        <v>9.6785090550251862</v>
      </c>
      <c r="L11" s="9">
        <v>40908</v>
      </c>
      <c r="M11" s="10">
        <v>4.2992825408539623</v>
      </c>
      <c r="N11" s="10">
        <v>7.5322567256498552</v>
      </c>
      <c r="O11" s="10">
        <v>3.6158578562248023</v>
      </c>
    </row>
    <row r="12" spans="1:15" ht="20.100000000000001" customHeight="1" x14ac:dyDescent="0.25">
      <c r="B12" s="9">
        <v>41090</v>
      </c>
      <c r="C12" s="10">
        <v>2.8945221803806325</v>
      </c>
      <c r="D12" s="10">
        <v>8.9945215847176527</v>
      </c>
      <c r="E12" s="10">
        <v>2.8999235403733392</v>
      </c>
      <c r="G12" s="21">
        <v>41090</v>
      </c>
      <c r="H12" s="22">
        <v>4.4190901985471003</v>
      </c>
      <c r="I12" s="22">
        <v>7.244446969538032</v>
      </c>
      <c r="J12" s="23">
        <v>1.1231760760285425</v>
      </c>
      <c r="L12" s="9">
        <v>41090</v>
      </c>
      <c r="M12" s="10">
        <v>4.4230963516751123</v>
      </c>
      <c r="N12" s="10">
        <v>8.956616334296541</v>
      </c>
      <c r="O12" s="10">
        <v>5.9066412015101655</v>
      </c>
    </row>
    <row r="13" spans="1:15" ht="20.100000000000001" customHeight="1" x14ac:dyDescent="0.25">
      <c r="B13" s="9">
        <v>41274</v>
      </c>
      <c r="C13" s="10">
        <v>2.7835114389593079</v>
      </c>
      <c r="D13" s="10">
        <v>0.32002226189402627</v>
      </c>
      <c r="E13" s="10">
        <v>4.3209399139013671</v>
      </c>
      <c r="G13" s="21">
        <v>41274</v>
      </c>
      <c r="H13" s="22">
        <v>4.3588025999691435</v>
      </c>
      <c r="I13" s="22">
        <v>5.3919148997014998</v>
      </c>
      <c r="J13" s="23">
        <v>6.8496146493713717</v>
      </c>
      <c r="L13" s="9">
        <v>41274</v>
      </c>
      <c r="M13" s="10">
        <v>4.7283248515277396</v>
      </c>
      <c r="N13" s="10">
        <v>9.2760665791501893</v>
      </c>
      <c r="O13" s="10">
        <v>2.2219467969670781</v>
      </c>
    </row>
    <row r="14" spans="1:15" ht="20.100000000000001" customHeight="1" x14ac:dyDescent="0.25">
      <c r="B14" s="9">
        <v>41455</v>
      </c>
      <c r="C14" s="10">
        <v>3.0944036799354131</v>
      </c>
      <c r="D14" s="10">
        <v>5.5575369614595527</v>
      </c>
      <c r="E14" s="10">
        <v>-5.0477436070250237</v>
      </c>
      <c r="G14" s="21">
        <v>41455</v>
      </c>
      <c r="H14" s="22">
        <v>4.344024410440575</v>
      </c>
      <c r="I14" s="22">
        <v>0.45722628386517528</v>
      </c>
      <c r="J14" s="23">
        <v>0.79897757006170966</v>
      </c>
      <c r="L14" s="9">
        <v>41455</v>
      </c>
      <c r="M14" s="10">
        <v>5.0118585023171613</v>
      </c>
      <c r="N14" s="10">
        <v>8.242771529748417</v>
      </c>
      <c r="O14" s="10">
        <v>2.1192011677348743</v>
      </c>
    </row>
    <row r="15" spans="1:15" ht="20.100000000000001" customHeight="1" x14ac:dyDescent="0.25">
      <c r="B15" s="9">
        <v>41639</v>
      </c>
      <c r="C15" s="10">
        <v>3.63556781157128</v>
      </c>
      <c r="D15" s="10">
        <v>8.8311511312118895</v>
      </c>
      <c r="E15" s="10">
        <v>-7.3686609612490184</v>
      </c>
      <c r="G15" s="21">
        <v>41639</v>
      </c>
      <c r="H15" s="22">
        <v>4.9710341759244514</v>
      </c>
      <c r="I15" s="22">
        <v>7.4873463620917624</v>
      </c>
      <c r="J15" s="23">
        <v>-6.0703185924940728</v>
      </c>
      <c r="L15" s="9">
        <v>41639</v>
      </c>
      <c r="M15" s="10">
        <v>5.2585687360701128</v>
      </c>
      <c r="N15" s="10">
        <v>7.2245050063793004</v>
      </c>
      <c r="O15" s="10">
        <v>2.1939759742651832</v>
      </c>
    </row>
    <row r="16" spans="1:15" ht="20.100000000000001" customHeight="1" x14ac:dyDescent="0.25">
      <c r="B16" s="9">
        <v>41820</v>
      </c>
      <c r="C16" s="10">
        <v>3.9396687597976561</v>
      </c>
      <c r="D16" s="10">
        <v>8.9020512093026092</v>
      </c>
      <c r="E16" s="10">
        <v>0.49595946512073219</v>
      </c>
      <c r="G16" s="21">
        <v>41820</v>
      </c>
      <c r="H16" s="22">
        <v>5.3671851717482619</v>
      </c>
      <c r="I16" s="22">
        <v>7.5019282688802313</v>
      </c>
      <c r="J16" s="23">
        <v>-0.43277019482579338</v>
      </c>
      <c r="L16" s="9">
        <v>41820</v>
      </c>
      <c r="M16" s="10">
        <v>5.2583213501363311</v>
      </c>
      <c r="N16" s="10">
        <v>5.7828437500026197</v>
      </c>
      <c r="O16" s="10">
        <v>5.7878204689660651</v>
      </c>
    </row>
    <row r="17" spans="2:15" ht="20.100000000000001" customHeight="1" x14ac:dyDescent="0.25">
      <c r="B17" s="9">
        <v>42004</v>
      </c>
      <c r="C17" s="10">
        <v>4.1645861512695976</v>
      </c>
      <c r="D17" s="10">
        <v>2.8033364832807939</v>
      </c>
      <c r="E17" s="10">
        <v>-2.7487778052860956</v>
      </c>
      <c r="G17" s="21">
        <v>42004</v>
      </c>
      <c r="H17" s="22">
        <v>5.6980742054185169</v>
      </c>
      <c r="I17" s="22">
        <v>4.1861169700295964</v>
      </c>
      <c r="J17" s="23">
        <v>-1.8640049348916499</v>
      </c>
      <c r="L17" s="9">
        <v>42004</v>
      </c>
      <c r="M17" s="10">
        <v>5.7093330233086128</v>
      </c>
      <c r="N17" s="10">
        <v>11.194777541038858</v>
      </c>
      <c r="O17" s="10">
        <v>2.4108893947241583</v>
      </c>
    </row>
    <row r="18" spans="2:15" ht="20.100000000000001" customHeight="1" x14ac:dyDescent="0.25">
      <c r="B18" s="9">
        <v>42185</v>
      </c>
      <c r="C18" s="10">
        <v>4.3255021223205059</v>
      </c>
      <c r="D18" s="10">
        <v>3.6396217141484</v>
      </c>
      <c r="E18" s="10">
        <v>-0.21594693334403559</v>
      </c>
      <c r="G18" s="21">
        <v>42185</v>
      </c>
      <c r="H18" s="22">
        <v>6.1197104236794182</v>
      </c>
      <c r="I18" s="22">
        <v>6.2633806009097182</v>
      </c>
      <c r="J18" s="23">
        <v>-1.0579609061689754</v>
      </c>
      <c r="L18" s="9">
        <v>42185</v>
      </c>
      <c r="M18" s="10">
        <v>5.7935178310808801</v>
      </c>
      <c r="N18" s="10">
        <v>7.9192431057738766</v>
      </c>
      <c r="O18" s="10">
        <v>6.3510834831266072</v>
      </c>
    </row>
    <row r="19" spans="2:15" ht="20.100000000000001" customHeight="1" x14ac:dyDescent="0.25">
      <c r="B19" s="9">
        <v>42369</v>
      </c>
      <c r="C19" s="10">
        <v>4.6415113354103745</v>
      </c>
      <c r="D19" s="10">
        <v>2.0652581247421642</v>
      </c>
      <c r="E19" s="10">
        <v>-4.8836771622945641</v>
      </c>
      <c r="G19" s="21">
        <v>42369</v>
      </c>
      <c r="H19" s="22">
        <v>6.3373628404367901</v>
      </c>
      <c r="I19" s="22">
        <v>2.626812093631159</v>
      </c>
      <c r="J19" s="23">
        <v>-0.89783597192667486</v>
      </c>
      <c r="L19" s="9">
        <v>42369</v>
      </c>
      <c r="M19" s="10">
        <v>6.1267399484132428</v>
      </c>
      <c r="N19" s="10">
        <v>6.5379763292214177</v>
      </c>
      <c r="O19" s="10">
        <v>0.74357174413326454</v>
      </c>
    </row>
    <row r="20" spans="2:15" ht="20.100000000000001" customHeight="1" x14ac:dyDescent="0.25">
      <c r="B20" s="9">
        <v>42551</v>
      </c>
      <c r="C20" s="10">
        <v>4.562502554090079</v>
      </c>
      <c r="D20" s="10">
        <v>2.0298088888172749</v>
      </c>
      <c r="E20" s="10">
        <v>3.7966574029997924</v>
      </c>
      <c r="G20" s="21">
        <v>42551</v>
      </c>
      <c r="H20" s="22">
        <v>6.5239350182260036</v>
      </c>
      <c r="I20" s="22">
        <v>4.5433737125831541</v>
      </c>
      <c r="J20" s="23">
        <v>1.5536313481210318</v>
      </c>
      <c r="L20" s="9">
        <v>42551</v>
      </c>
      <c r="M20" s="10">
        <v>6.1124147011411525</v>
      </c>
      <c r="N20" s="10">
        <v>3.3823634520182333</v>
      </c>
      <c r="O20" s="10">
        <v>3.6246536094165727</v>
      </c>
    </row>
    <row r="21" spans="2:15" ht="20.100000000000001" customHeight="1" x14ac:dyDescent="0.25">
      <c r="B21" s="9">
        <v>42735</v>
      </c>
      <c r="C21" s="10">
        <v>4.9943590094290577</v>
      </c>
      <c r="D21" s="10">
        <v>4.3992870293075192</v>
      </c>
      <c r="E21" s="10">
        <v>-4.6279987447576998</v>
      </c>
      <c r="G21" s="21">
        <v>42735</v>
      </c>
      <c r="H21" s="22">
        <v>6.6433686179463196</v>
      </c>
      <c r="I21" s="22">
        <v>0.56105265767143475</v>
      </c>
      <c r="J21" s="23">
        <v>-1.2468206068235177</v>
      </c>
      <c r="L21" s="9">
        <v>42735</v>
      </c>
      <c r="M21" s="10">
        <v>6.2254403952143624</v>
      </c>
      <c r="N21" s="10">
        <v>3.8873808157415146</v>
      </c>
      <c r="O21" s="10">
        <v>2.001258296413666</v>
      </c>
    </row>
    <row r="22" spans="2:15" ht="20.100000000000001" customHeight="1" x14ac:dyDescent="0.25">
      <c r="B22" s="9">
        <v>42916</v>
      </c>
      <c r="C22" s="10">
        <v>4.9403428216801251</v>
      </c>
      <c r="D22" s="10">
        <v>0.73748323000573102</v>
      </c>
      <c r="E22" s="10">
        <v>1.8389158641192616</v>
      </c>
      <c r="G22" s="21">
        <v>42916</v>
      </c>
      <c r="H22" s="22">
        <v>6.7493769635427059</v>
      </c>
      <c r="I22" s="22">
        <v>3.561783557522169</v>
      </c>
      <c r="J22" s="23">
        <v>1.9352018150524897</v>
      </c>
      <c r="L22" s="9">
        <v>42916</v>
      </c>
      <c r="M22" s="10">
        <v>6.0996157970817713</v>
      </c>
      <c r="N22" s="10">
        <v>3.9077458033615287</v>
      </c>
      <c r="O22" s="10">
        <v>6.0511841433347646</v>
      </c>
    </row>
    <row r="23" spans="2:15" ht="20.100000000000001" customHeight="1" x14ac:dyDescent="0.25">
      <c r="B23" s="9">
        <v>43100</v>
      </c>
      <c r="C23" s="10">
        <v>5.1750335429926828</v>
      </c>
      <c r="D23" s="10">
        <v>1.9871218997222773</v>
      </c>
      <c r="E23" s="10">
        <v>-2.6380522183561683</v>
      </c>
      <c r="G23" s="21">
        <v>43100</v>
      </c>
      <c r="H23" s="22">
        <v>6.6056259092927609</v>
      </c>
      <c r="I23" s="22">
        <v>-1.6547547668097073</v>
      </c>
      <c r="J23" s="23">
        <v>0.48542587267401682</v>
      </c>
      <c r="L23" s="9">
        <v>43100</v>
      </c>
      <c r="M23" s="10">
        <v>6.2987449027889717</v>
      </c>
      <c r="N23" s="10">
        <v>5.4027188739112386</v>
      </c>
      <c r="O23" s="10">
        <v>2.0705075409556795</v>
      </c>
    </row>
    <row r="24" spans="2:15" ht="20.100000000000001" customHeight="1" x14ac:dyDescent="0.25">
      <c r="B24" s="9">
        <v>43281</v>
      </c>
      <c r="C24" s="10">
        <v>4.9938627355782783</v>
      </c>
      <c r="D24" s="10">
        <v>-0.35544164755093588</v>
      </c>
      <c r="E24" s="10">
        <v>3.259532581225999</v>
      </c>
      <c r="G24" s="21">
        <v>43281</v>
      </c>
      <c r="H24" s="22">
        <v>6.5348372167408426</v>
      </c>
      <c r="I24" s="22">
        <v>-3.6161835607684267E-2</v>
      </c>
      <c r="J24" s="23">
        <v>1.0466974876514934</v>
      </c>
      <c r="L24" s="9">
        <v>43281</v>
      </c>
      <c r="M24" s="10">
        <v>6.2940102301967116</v>
      </c>
      <c r="N24" s="10">
        <v>2.667224824333525</v>
      </c>
      <c r="O24" s="10">
        <v>2.7444562996125077</v>
      </c>
    </row>
    <row r="25" spans="2:15" ht="20.100000000000001" customHeight="1" x14ac:dyDescent="0.25">
      <c r="B25" s="9">
        <v>43465</v>
      </c>
      <c r="C25" s="10">
        <v>5.1522242354857264</v>
      </c>
      <c r="D25" s="10">
        <v>1.2817373356948991</v>
      </c>
      <c r="E25" s="10">
        <v>-1.8313119231560759</v>
      </c>
      <c r="G25" s="21">
        <v>43465</v>
      </c>
      <c r="H25" s="22">
        <v>6.660970467902029</v>
      </c>
      <c r="I25" s="22">
        <v>0.28849875091314647</v>
      </c>
      <c r="J25" s="23">
        <v>-1.6105810397095466</v>
      </c>
      <c r="L25" s="9">
        <v>43465</v>
      </c>
      <c r="M25" s="10">
        <v>6.4815382758225306</v>
      </c>
      <c r="N25" s="10">
        <v>5.3196144580318849</v>
      </c>
      <c r="O25" s="10">
        <v>2.2724394472705578</v>
      </c>
    </row>
    <row r="26" spans="2:15" ht="20.100000000000001" customHeight="1" x14ac:dyDescent="0.25">
      <c r="B26" s="9">
        <v>43646</v>
      </c>
      <c r="C26" s="10">
        <v>5.0299694041047021</v>
      </c>
      <c r="D26" s="10">
        <v>2.9133289409462249</v>
      </c>
      <c r="E26" s="10">
        <v>5.4146665566915608</v>
      </c>
      <c r="G26" s="21">
        <v>43646</v>
      </c>
      <c r="H26" s="22">
        <v>6.5727204976979747</v>
      </c>
      <c r="I26" s="22">
        <v>2.9320957783160129</v>
      </c>
      <c r="J26" s="23">
        <v>4.3141345229513073</v>
      </c>
      <c r="L26" s="9">
        <v>43646</v>
      </c>
      <c r="M26" s="10">
        <v>6.5867367442426428</v>
      </c>
      <c r="N26" s="10">
        <v>4.6313227040523541</v>
      </c>
      <c r="O26" s="10">
        <v>2.9602289098669798</v>
      </c>
    </row>
    <row r="27" spans="2:15" ht="20.100000000000001" customHeight="1" x14ac:dyDescent="0.25">
      <c r="B27" s="9">
        <v>43830</v>
      </c>
      <c r="C27" s="10">
        <v>5.2925387250673648</v>
      </c>
      <c r="D27" s="10">
        <v>2.5454113210757079</v>
      </c>
      <c r="E27" s="10">
        <v>-2.5419919870728003</v>
      </c>
      <c r="G27" s="21">
        <v>43830</v>
      </c>
      <c r="H27" s="22">
        <v>6.4005925717726591</v>
      </c>
      <c r="I27" s="22">
        <v>-2.078286224069481</v>
      </c>
      <c r="J27" s="23">
        <v>0.55507331355146849</v>
      </c>
      <c r="L27" s="9">
        <v>43830</v>
      </c>
      <c r="M27" s="10">
        <v>6.8708007372947355</v>
      </c>
      <c r="N27" s="10">
        <v>6.954294382720505</v>
      </c>
      <c r="O27" s="10">
        <v>2.532413280637047</v>
      </c>
    </row>
    <row r="28" spans="2:15" ht="20.100000000000001" customHeight="1" x14ac:dyDescent="0.25">
      <c r="B28" s="9">
        <v>44012</v>
      </c>
      <c r="C28" s="10">
        <v>4.9813890387084836</v>
      </c>
      <c r="D28" s="10">
        <v>-0.12046414998567734</v>
      </c>
      <c r="E28" s="10">
        <v>6.1182548121173186</v>
      </c>
      <c r="G28" s="21">
        <v>44012</v>
      </c>
      <c r="H28" s="22">
        <v>6.7463203902715057</v>
      </c>
      <c r="I28" s="22">
        <v>-0.22914702887983918</v>
      </c>
      <c r="J28" s="23">
        <v>-5.3420911750273969</v>
      </c>
      <c r="L28" s="9">
        <v>44012</v>
      </c>
      <c r="M28" s="10">
        <v>6.6385819709643599</v>
      </c>
      <c r="N28" s="10">
        <v>8.2324162576363769E-2</v>
      </c>
      <c r="O28" s="10">
        <v>3.5832214852517419</v>
      </c>
    </row>
    <row r="29" spans="2:15" ht="20.100000000000001" customHeight="1" x14ac:dyDescent="0.25">
      <c r="B29" s="9">
        <v>44196</v>
      </c>
      <c r="C29" s="10">
        <v>5.5080416318310146</v>
      </c>
      <c r="D29" s="10">
        <v>6.093284393867493</v>
      </c>
      <c r="E29" s="10">
        <v>-4.0508479627251681</v>
      </c>
      <c r="G29" s="21">
        <v>44196</v>
      </c>
      <c r="H29" s="22">
        <v>6.9564692582552521</v>
      </c>
      <c r="I29" s="22">
        <v>6.9781957106907377</v>
      </c>
      <c r="J29" s="23">
        <v>3.7464777381191361</v>
      </c>
      <c r="L29" s="9">
        <v>44196</v>
      </c>
      <c r="M29" s="10">
        <v>7.2915136392698905</v>
      </c>
      <c r="N29" s="10">
        <v>7.5019443686506815</v>
      </c>
      <c r="O29" s="10">
        <v>-2.1245100762373847</v>
      </c>
    </row>
    <row r="30" spans="2:15" ht="20.100000000000001" customHeight="1" x14ac:dyDescent="0.25">
      <c r="B30" s="9">
        <v>44377</v>
      </c>
      <c r="C30" s="10">
        <v>5.3248779824859822</v>
      </c>
      <c r="D30" s="10">
        <v>2.2285612683746736</v>
      </c>
      <c r="E30" s="10">
        <v>5.7449904543193098</v>
      </c>
      <c r="G30" s="21">
        <v>44377</v>
      </c>
      <c r="H30" s="22">
        <v>5.8858331235645487</v>
      </c>
      <c r="I30" s="22">
        <v>2.2102936493890946</v>
      </c>
      <c r="J30" s="23">
        <v>20.802399715099497</v>
      </c>
      <c r="L30" s="9">
        <v>44377</v>
      </c>
      <c r="M30" s="10">
        <v>7.2100461414300305</v>
      </c>
      <c r="N30" s="10">
        <v>4.2159210050050966</v>
      </c>
      <c r="O30" s="10">
        <v>5.3934738462509069</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24</v>
      </c>
      <c r="D32" s="11">
        <v>24</v>
      </c>
      <c r="E32" s="11">
        <v>24</v>
      </c>
      <c r="G32" s="24" t="s">
        <v>8</v>
      </c>
      <c r="H32" s="25">
        <v>13</v>
      </c>
      <c r="I32" s="25">
        <v>13</v>
      </c>
      <c r="J32" s="26">
        <v>13</v>
      </c>
      <c r="L32" t="s">
        <v>8</v>
      </c>
      <c r="M32" s="11">
        <v>24</v>
      </c>
      <c r="N32" s="11">
        <v>24</v>
      </c>
      <c r="O32" s="11">
        <v>24</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10A4CE-E4D4-41BB-A954-C602EE9C3163}">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138</v>
      </c>
    </row>
    <row r="2" spans="1:15" ht="20.100000000000001" customHeight="1" x14ac:dyDescent="0.3">
      <c r="A2" s="4" t="s">
        <v>139</v>
      </c>
    </row>
    <row r="3" spans="1:15" ht="20.100000000000001" customHeight="1" x14ac:dyDescent="0.25">
      <c r="A3" s="2" t="s">
        <v>130</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131</v>
      </c>
      <c r="D7" s="45" t="s">
        <v>39</v>
      </c>
      <c r="E7" s="45" t="s">
        <v>132</v>
      </c>
      <c r="G7" s="16"/>
      <c r="H7" s="51" t="s">
        <v>133</v>
      </c>
      <c r="I7" s="51" t="s">
        <v>134</v>
      </c>
      <c r="J7" s="51" t="s">
        <v>132</v>
      </c>
      <c r="M7" s="45" t="s">
        <v>133</v>
      </c>
      <c r="N7" s="45" t="s">
        <v>39</v>
      </c>
      <c r="O7" s="45" t="s">
        <v>135</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40724</v>
      </c>
      <c r="C10" s="10">
        <v>2.4038718263763048</v>
      </c>
      <c r="D10" s="10"/>
      <c r="E10" s="10"/>
      <c r="G10" s="21">
        <v>40724</v>
      </c>
      <c r="H10" s="22">
        <v>4.4650789204021146</v>
      </c>
      <c r="I10" s="22"/>
      <c r="J10" s="23"/>
      <c r="L10" s="9">
        <v>40724</v>
      </c>
      <c r="M10" s="10">
        <v>3.8953031167616388</v>
      </c>
      <c r="N10" s="10"/>
      <c r="O10" s="10"/>
    </row>
    <row r="11" spans="1:15" ht="20.100000000000001" customHeight="1" x14ac:dyDescent="0.25">
      <c r="B11" s="9">
        <v>40908</v>
      </c>
      <c r="C11" s="10">
        <v>2.4575775588419817</v>
      </c>
      <c r="D11" s="10">
        <v>0.74441043180581978</v>
      </c>
      <c r="E11" s="10">
        <v>-1.4571690604045506</v>
      </c>
      <c r="G11" s="21">
        <v>40908</v>
      </c>
      <c r="H11" s="22">
        <v>4.247651883249663</v>
      </c>
      <c r="I11" s="22">
        <v>4.8666240498103086</v>
      </c>
      <c r="J11" s="23">
        <v>10.234493166684967</v>
      </c>
      <c r="L11" s="9">
        <v>40908</v>
      </c>
      <c r="M11" s="10">
        <v>4.0765843039432736</v>
      </c>
      <c r="N11" s="10">
        <v>7.8070270503279859</v>
      </c>
      <c r="O11" s="10">
        <v>3.0129680065099196</v>
      </c>
    </row>
    <row r="12" spans="1:15" ht="20.100000000000001" customHeight="1" x14ac:dyDescent="0.25">
      <c r="B12" s="9">
        <v>41090</v>
      </c>
      <c r="C12" s="10">
        <v>2.6451811138856454</v>
      </c>
      <c r="D12" s="10">
        <v>11.453757241454209</v>
      </c>
      <c r="E12" s="10">
        <v>3.5491487548331424</v>
      </c>
      <c r="G12" s="21">
        <v>41090</v>
      </c>
      <c r="H12" s="22">
        <v>4.5247161240223086</v>
      </c>
      <c r="I12" s="22">
        <v>7.1619486105947594</v>
      </c>
      <c r="J12" s="23">
        <v>0.60004657791701277</v>
      </c>
      <c r="L12" s="9">
        <v>41090</v>
      </c>
      <c r="M12" s="10">
        <v>4.1827395667688334</v>
      </c>
      <c r="N12" s="10">
        <v>9.2355970831872192</v>
      </c>
      <c r="O12" s="10">
        <v>6.4632672899578081</v>
      </c>
    </row>
    <row r="13" spans="1:15" ht="20.100000000000001" customHeight="1" x14ac:dyDescent="0.25">
      <c r="B13" s="9">
        <v>41274</v>
      </c>
      <c r="C13" s="10">
        <v>2.5729218173663071</v>
      </c>
      <c r="D13" s="10">
        <v>2.4490550597668248</v>
      </c>
      <c r="E13" s="10">
        <v>5.3262884827658175</v>
      </c>
      <c r="G13" s="21">
        <v>41274</v>
      </c>
      <c r="H13" s="22">
        <v>4.4643932787302631</v>
      </c>
      <c r="I13" s="22">
        <v>5.330541096475061</v>
      </c>
      <c r="J13" s="23">
        <v>6.7537665021223603</v>
      </c>
      <c r="L13" s="9">
        <v>41274</v>
      </c>
      <c r="M13" s="10">
        <v>4.4987046542655769</v>
      </c>
      <c r="N13" s="10">
        <v>8.9806944479698281</v>
      </c>
      <c r="O13" s="10">
        <v>1.3264701094018339</v>
      </c>
    </row>
    <row r="14" spans="1:15" ht="20.100000000000001" customHeight="1" x14ac:dyDescent="0.25">
      <c r="B14" s="9">
        <v>41455</v>
      </c>
      <c r="C14" s="10">
        <v>2.8259119522312539</v>
      </c>
      <c r="D14" s="10">
        <v>5.4442096343477742</v>
      </c>
      <c r="E14" s="10">
        <v>-3.9956969399028819</v>
      </c>
      <c r="G14" s="21">
        <v>41455</v>
      </c>
      <c r="H14" s="22">
        <v>4.412107643450403</v>
      </c>
      <c r="I14" s="22">
        <v>0.6812286932035283</v>
      </c>
      <c r="J14" s="23">
        <v>1.8743505361838331</v>
      </c>
      <c r="L14" s="9">
        <v>41455</v>
      </c>
      <c r="M14" s="10">
        <v>4.8142645156600352</v>
      </c>
      <c r="N14" s="10">
        <v>8.3140326984417321</v>
      </c>
      <c r="O14" s="10">
        <v>1.2143893294049191</v>
      </c>
    </row>
    <row r="15" spans="1:15" ht="20.100000000000001" customHeight="1" x14ac:dyDescent="0.25">
      <c r="B15" s="9">
        <v>41639</v>
      </c>
      <c r="C15" s="10">
        <v>3.4126107600504501</v>
      </c>
      <c r="D15" s="10">
        <v>11.10940913967735</v>
      </c>
      <c r="E15" s="10">
        <v>-7.992610534778688</v>
      </c>
      <c r="G15" s="21">
        <v>41639</v>
      </c>
      <c r="H15" s="22">
        <v>5.0547398740908456</v>
      </c>
      <c r="I15" s="22">
        <v>6.7872219719832927</v>
      </c>
      <c r="J15" s="23">
        <v>-6.7891266372702486</v>
      </c>
      <c r="L15" s="9">
        <v>41639</v>
      </c>
      <c r="M15" s="10">
        <v>5.0827999856152886</v>
      </c>
      <c r="N15" s="10">
        <v>8.240074318015056</v>
      </c>
      <c r="O15" s="10">
        <v>2.521513818440102</v>
      </c>
    </row>
    <row r="16" spans="1:15" ht="20.100000000000001" customHeight="1" x14ac:dyDescent="0.25">
      <c r="B16" s="9">
        <v>41820</v>
      </c>
      <c r="C16" s="10">
        <v>3.7271660793538621</v>
      </c>
      <c r="D16" s="10">
        <v>9.0403431095729569</v>
      </c>
      <c r="E16" s="10">
        <v>-0.16214994105370195</v>
      </c>
      <c r="G16" s="21">
        <v>41820</v>
      </c>
      <c r="H16" s="22">
        <v>5.4993976876381581</v>
      </c>
      <c r="I16" s="22">
        <v>7.9252756505488575</v>
      </c>
      <c r="J16" s="23">
        <v>-0.80110127708054035</v>
      </c>
      <c r="L16" s="9">
        <v>41820</v>
      </c>
      <c r="M16" s="10">
        <v>5.0561051487373412</v>
      </c>
      <c r="N16" s="10">
        <v>5.8047216995404716</v>
      </c>
      <c r="O16" s="10">
        <v>6.363341368949671</v>
      </c>
    </row>
    <row r="17" spans="2:15" ht="20.100000000000001" customHeight="1" x14ac:dyDescent="0.25">
      <c r="B17" s="9">
        <v>42004</v>
      </c>
      <c r="C17" s="10">
        <v>3.9292107695377103</v>
      </c>
      <c r="D17" s="10">
        <v>3.0335436807759075</v>
      </c>
      <c r="E17" s="10">
        <v>-2.2645636574505912</v>
      </c>
      <c r="G17" s="21">
        <v>42004</v>
      </c>
      <c r="H17" s="22">
        <v>5.8417653958745204</v>
      </c>
      <c r="I17" s="22">
        <v>3.6973066569329971</v>
      </c>
      <c r="J17" s="23">
        <v>-2.3800700989855983</v>
      </c>
      <c r="L17" s="9">
        <v>42004</v>
      </c>
      <c r="M17" s="10">
        <v>5.5951244906823501</v>
      </c>
      <c r="N17" s="10">
        <v>12.69847392463439</v>
      </c>
      <c r="O17" s="10">
        <v>1.8414041035382578</v>
      </c>
    </row>
    <row r="18" spans="2:15" ht="20.100000000000001" customHeight="1" x14ac:dyDescent="0.25">
      <c r="B18" s="9">
        <v>42185</v>
      </c>
      <c r="C18" s="10">
        <v>4.097941473241816</v>
      </c>
      <c r="D18" s="10">
        <v>3.6486168381963946</v>
      </c>
      <c r="E18" s="10">
        <v>-0.61906345232543014</v>
      </c>
      <c r="G18" s="21">
        <v>42185</v>
      </c>
      <c r="H18" s="22">
        <v>6.3002369982341939</v>
      </c>
      <c r="I18" s="22">
        <v>6.083854177010517</v>
      </c>
      <c r="J18" s="23">
        <v>-1.6359243999947148</v>
      </c>
      <c r="L18" s="9">
        <v>42185</v>
      </c>
      <c r="M18" s="10">
        <v>5.6575244297329785</v>
      </c>
      <c r="N18" s="10">
        <v>8.2873635484032029</v>
      </c>
      <c r="O18" s="10">
        <v>7.0930028400584488</v>
      </c>
    </row>
    <row r="19" spans="2:15" ht="20.100000000000001" customHeight="1" x14ac:dyDescent="0.25">
      <c r="B19" s="9">
        <v>42369</v>
      </c>
      <c r="C19" s="10">
        <v>4.394438965165941</v>
      </c>
      <c r="D19" s="10">
        <v>1.581665665676657</v>
      </c>
      <c r="E19" s="10">
        <v>-5.272157844922698</v>
      </c>
      <c r="G19" s="21">
        <v>42369</v>
      </c>
      <c r="H19" s="22">
        <v>6.551677906866022</v>
      </c>
      <c r="I19" s="22">
        <v>2.5280119437556037</v>
      </c>
      <c r="J19" s="23">
        <v>-1.4068177059645248</v>
      </c>
      <c r="L19" s="9">
        <v>42369</v>
      </c>
      <c r="M19" s="10">
        <v>6.054422983713275</v>
      </c>
      <c r="N19" s="10">
        <v>7.4832247572497179</v>
      </c>
      <c r="O19" s="10">
        <v>0.43714677458330797</v>
      </c>
    </row>
    <row r="20" spans="2:15" ht="20.100000000000001" customHeight="1" x14ac:dyDescent="0.25">
      <c r="B20" s="9">
        <v>42551</v>
      </c>
      <c r="C20" s="10">
        <v>4.341519215923145</v>
      </c>
      <c r="D20" s="10">
        <v>2.39175323278491</v>
      </c>
      <c r="E20" s="10">
        <v>3.6398292255700904</v>
      </c>
      <c r="G20" s="21">
        <v>42551</v>
      </c>
      <c r="H20" s="22">
        <v>6.7253145408757078</v>
      </c>
      <c r="I20" s="22">
        <v>4.1749540988468059</v>
      </c>
      <c r="J20" s="23">
        <v>1.4853269791192725</v>
      </c>
      <c r="L20" s="9">
        <v>42551</v>
      </c>
      <c r="M20" s="10">
        <v>6.0197336484768034</v>
      </c>
      <c r="N20" s="10">
        <v>3.4831237167643803</v>
      </c>
      <c r="O20" s="10">
        <v>4.0794558768818545</v>
      </c>
    </row>
    <row r="21" spans="2:15" ht="20.100000000000001" customHeight="1" x14ac:dyDescent="0.25">
      <c r="B21" s="9">
        <v>42735</v>
      </c>
      <c r="C21" s="10">
        <v>4.8248033602376017</v>
      </c>
      <c r="D21" s="10">
        <v>5.2326645231752567</v>
      </c>
      <c r="E21" s="10">
        <v>-5.3081336049185186</v>
      </c>
      <c r="G21" s="21">
        <v>42735</v>
      </c>
      <c r="H21" s="22">
        <v>6.8659416937600035</v>
      </c>
      <c r="I21" s="22">
        <v>0.15352592462667403</v>
      </c>
      <c r="J21" s="23">
        <v>-1.8978030598451934</v>
      </c>
      <c r="L21" s="9">
        <v>42735</v>
      </c>
      <c r="M21" s="10">
        <v>6.1747895663665364</v>
      </c>
      <c r="N21" s="10">
        <v>4.1841008646184674</v>
      </c>
      <c r="O21" s="10">
        <v>1.5679207963824382</v>
      </c>
    </row>
    <row r="22" spans="2:15" ht="20.100000000000001" customHeight="1" x14ac:dyDescent="0.25">
      <c r="B22" s="9">
        <v>42916</v>
      </c>
      <c r="C22" s="10">
        <v>4.753654548881002</v>
      </c>
      <c r="D22" s="10">
        <v>0.34442778296814858</v>
      </c>
      <c r="E22" s="10">
        <v>1.8463010658504642</v>
      </c>
      <c r="G22" s="21">
        <v>42916</v>
      </c>
      <c r="H22" s="22">
        <v>6.953394882579734</v>
      </c>
      <c r="I22" s="22">
        <v>3.1332160098114015</v>
      </c>
      <c r="J22" s="23">
        <v>1.8361044886624933</v>
      </c>
      <c r="L22" s="9">
        <v>42916</v>
      </c>
      <c r="M22" s="10">
        <v>5.987193540783923</v>
      </c>
      <c r="N22" s="10">
        <v>3.6239946994844008</v>
      </c>
      <c r="O22" s="10">
        <v>6.8708330433926434</v>
      </c>
    </row>
    <row r="23" spans="2:15" ht="20.100000000000001" customHeight="1" x14ac:dyDescent="0.25">
      <c r="B23" s="9">
        <v>43100</v>
      </c>
      <c r="C23" s="10">
        <v>4.9903883738104016</v>
      </c>
      <c r="D23" s="10">
        <v>2.6291644080564724</v>
      </c>
      <c r="E23" s="10">
        <v>-2.2393533945121558</v>
      </c>
      <c r="G23" s="21">
        <v>43100</v>
      </c>
      <c r="H23" s="22">
        <v>6.7289871886311454</v>
      </c>
      <c r="I23" s="22">
        <v>-2.1785383173643535</v>
      </c>
      <c r="J23" s="23">
        <v>1.0837488618962832</v>
      </c>
      <c r="L23" s="9">
        <v>43100</v>
      </c>
      <c r="M23" s="10">
        <v>6.2221281479798716</v>
      </c>
      <c r="N23" s="10">
        <v>5.9402701345207864</v>
      </c>
      <c r="O23" s="10">
        <v>1.9401860542263227</v>
      </c>
    </row>
    <row r="24" spans="2:15" ht="20.100000000000001" customHeight="1" x14ac:dyDescent="0.25">
      <c r="B24" s="9">
        <v>43281</v>
      </c>
      <c r="C24" s="10">
        <v>4.8269779114451925</v>
      </c>
      <c r="D24" s="10">
        <v>-0.61110459616068313</v>
      </c>
      <c r="E24" s="10">
        <v>2.7535649030304254</v>
      </c>
      <c r="G24" s="21">
        <v>43281</v>
      </c>
      <c r="H24" s="22">
        <v>6.7081502388307355</v>
      </c>
      <c r="I24" s="22">
        <v>-0.38994704312593775</v>
      </c>
      <c r="J24" s="23">
        <v>-8.0536907815609293E-2</v>
      </c>
      <c r="L24" s="9">
        <v>43281</v>
      </c>
      <c r="M24" s="10">
        <v>6.2425591481148848</v>
      </c>
      <c r="N24" s="10">
        <v>3.6879850109669876</v>
      </c>
      <c r="O24" s="10">
        <v>3.3486291177355909</v>
      </c>
    </row>
    <row r="25" spans="2:15" ht="20.100000000000001" customHeight="1" x14ac:dyDescent="0.25">
      <c r="B25" s="9">
        <v>43465</v>
      </c>
      <c r="C25" s="10">
        <v>4.9973625946944837</v>
      </c>
      <c r="D25" s="10">
        <v>1.6278847982598821</v>
      </c>
      <c r="E25" s="10">
        <v>-1.8371099129565027</v>
      </c>
      <c r="G25" s="21">
        <v>43465</v>
      </c>
      <c r="H25" s="22">
        <v>6.8257935457684704</v>
      </c>
      <c r="I25" s="22">
        <v>-0.50198796554214997</v>
      </c>
      <c r="J25" s="23">
        <v>-2.2168472109877713</v>
      </c>
      <c r="L25" s="9">
        <v>43465</v>
      </c>
      <c r="M25" s="10">
        <v>6.475935651507613</v>
      </c>
      <c r="N25" s="10">
        <v>5.9843591071397473</v>
      </c>
      <c r="O25" s="10">
        <v>2.1649482183077495</v>
      </c>
    </row>
    <row r="26" spans="2:15" ht="20.100000000000001" customHeight="1" x14ac:dyDescent="0.25">
      <c r="B26" s="9">
        <v>43646</v>
      </c>
      <c r="C26" s="10">
        <v>4.8539357501588434</v>
      </c>
      <c r="D26" s="10">
        <v>3.5809474142814546</v>
      </c>
      <c r="E26" s="10">
        <v>6.6416159534470998</v>
      </c>
      <c r="G26" s="21">
        <v>43646</v>
      </c>
      <c r="H26" s="22">
        <v>6.7097115267897536</v>
      </c>
      <c r="I26" s="22">
        <v>2.5841171544466413</v>
      </c>
      <c r="J26" s="23">
        <v>4.358883683065895</v>
      </c>
      <c r="L26" s="9">
        <v>43646</v>
      </c>
      <c r="M26" s="10">
        <v>6.5083080566990335</v>
      </c>
      <c r="N26" s="10">
        <v>4.0567140735733087</v>
      </c>
      <c r="O26" s="10">
        <v>3.5391346840405458</v>
      </c>
    </row>
    <row r="27" spans="2:15" ht="20.100000000000001" customHeight="1" x14ac:dyDescent="0.25">
      <c r="B27" s="9">
        <v>43830</v>
      </c>
      <c r="C27" s="10">
        <v>5.0780193532914497</v>
      </c>
      <c r="D27" s="10">
        <v>1.5033260662608905</v>
      </c>
      <c r="E27" s="10">
        <v>-2.9758280000048432</v>
      </c>
      <c r="G27" s="21">
        <v>43830</v>
      </c>
      <c r="H27" s="22">
        <v>6.5302545333901119</v>
      </c>
      <c r="I27" s="22">
        <v>-2.597759946122169</v>
      </c>
      <c r="J27" s="23">
        <v>7.8937119985122983E-2</v>
      </c>
      <c r="L27" s="9">
        <v>43830</v>
      </c>
      <c r="M27" s="10">
        <v>6.8009816893771191</v>
      </c>
      <c r="N27" s="10">
        <v>7.2605816973531967</v>
      </c>
      <c r="O27" s="10">
        <v>2.6447268807518354</v>
      </c>
    </row>
    <row r="28" spans="2:15" ht="20.100000000000001" customHeight="1" x14ac:dyDescent="0.25">
      <c r="B28" s="9">
        <v>44012</v>
      </c>
      <c r="C28" s="10">
        <v>4.8001268956955707</v>
      </c>
      <c r="D28" s="10">
        <v>0.22230405382674956</v>
      </c>
      <c r="E28" s="10">
        <v>6.0244469939257472</v>
      </c>
      <c r="G28" s="21">
        <v>44012</v>
      </c>
      <c r="H28" s="22">
        <v>6.9967601955691343</v>
      </c>
      <c r="I28" s="22">
        <v>1.4871420078839126</v>
      </c>
      <c r="J28" s="23">
        <v>-5.2794649733052257</v>
      </c>
      <c r="L28" s="9">
        <v>44012</v>
      </c>
      <c r="M28" s="10">
        <v>6.5794666956823287</v>
      </c>
      <c r="N28" s="10">
        <v>0.94952055821015957</v>
      </c>
      <c r="O28" s="10">
        <v>4.3482507964251571</v>
      </c>
    </row>
    <row r="29" spans="2:15" ht="20.100000000000001" customHeight="1" x14ac:dyDescent="0.25">
      <c r="B29" s="9">
        <v>44196</v>
      </c>
      <c r="C29" s="10">
        <v>5.304117240248007</v>
      </c>
      <c r="D29" s="10">
        <v>4.7376789808338815</v>
      </c>
      <c r="E29" s="10">
        <v>-5.2143595066684645</v>
      </c>
      <c r="G29" s="21">
        <v>44196</v>
      </c>
      <c r="H29" s="22">
        <v>7.1944110108578183</v>
      </c>
      <c r="I29" s="22">
        <v>5.1988057812422328</v>
      </c>
      <c r="J29" s="23">
        <v>2.3086970984496746</v>
      </c>
      <c r="L29" s="9">
        <v>44196</v>
      </c>
      <c r="M29" s="10">
        <v>7.1992326307708172</v>
      </c>
      <c r="N29" s="10">
        <v>6.9592370011531512</v>
      </c>
      <c r="O29" s="10">
        <v>-2.2486459686285043</v>
      </c>
    </row>
    <row r="30" spans="2:15" ht="20.100000000000001" customHeight="1" x14ac:dyDescent="0.25">
      <c r="B30" s="9">
        <v>44377</v>
      </c>
      <c r="C30" s="10">
        <v>5.0519545084725248</v>
      </c>
      <c r="D30" s="10">
        <v>2.4590235054184673</v>
      </c>
      <c r="E30" s="10">
        <v>7.5731525457423787</v>
      </c>
      <c r="G30" s="21">
        <v>44377</v>
      </c>
      <c r="H30" s="22">
        <v>5.9013808897696203</v>
      </c>
      <c r="I30" s="22">
        <v>1.8410398855944088</v>
      </c>
      <c r="J30" s="23">
        <v>24.155060043706712</v>
      </c>
      <c r="L30" s="9">
        <v>44377</v>
      </c>
      <c r="M30" s="10">
        <v>7.0915153433781351</v>
      </c>
      <c r="N30" s="10">
        <v>3.3376830035680927</v>
      </c>
      <c r="O30" s="10">
        <v>4.907341159773515</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12</v>
      </c>
      <c r="D32" s="11">
        <v>12</v>
      </c>
      <c r="E32" s="11">
        <v>12</v>
      </c>
      <c r="G32" s="24" t="s">
        <v>8</v>
      </c>
      <c r="H32" s="25">
        <v>8</v>
      </c>
      <c r="I32" s="25">
        <v>8</v>
      </c>
      <c r="J32" s="26">
        <v>8</v>
      </c>
      <c r="L32" t="s">
        <v>8</v>
      </c>
      <c r="M32" s="11">
        <v>7</v>
      </c>
      <c r="N32" s="11">
        <v>7</v>
      </c>
      <c r="O32" s="11">
        <v>7</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DAE0DF-5026-4B40-83D1-256CAE91B76A}">
  <dimension ref="A1:R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140</v>
      </c>
    </row>
    <row r="2" spans="1:18" ht="20.100000000000001" customHeight="1" x14ac:dyDescent="0.3">
      <c r="A2" s="4" t="s">
        <v>37</v>
      </c>
    </row>
    <row r="3" spans="1:18" ht="20.100000000000001" customHeight="1" x14ac:dyDescent="0.25">
      <c r="A3" s="2" t="s">
        <v>141</v>
      </c>
    </row>
    <row r="4" spans="1:18" ht="20.100000000000001" customHeight="1" x14ac:dyDescent="0.25"/>
    <row r="5" spans="1:18" ht="20.100000000000001" customHeight="1" x14ac:dyDescent="0.25"/>
    <row r="6" spans="1:18" ht="20.100000000000001" customHeight="1" x14ac:dyDescent="0.25">
      <c r="C6" s="43" t="s">
        <v>106</v>
      </c>
      <c r="D6" s="44"/>
      <c r="E6" s="44"/>
      <c r="F6" s="44"/>
      <c r="H6" s="13"/>
      <c r="I6" s="49" t="s">
        <v>23</v>
      </c>
      <c r="J6" s="50"/>
      <c r="K6" s="50"/>
      <c r="L6" s="50"/>
      <c r="O6" s="43" t="s">
        <v>110</v>
      </c>
      <c r="P6" s="44"/>
      <c r="Q6" s="44"/>
      <c r="R6" s="44"/>
    </row>
    <row r="7" spans="1:18" ht="24.95" customHeight="1" x14ac:dyDescent="0.25">
      <c r="C7" s="45" t="s">
        <v>92</v>
      </c>
      <c r="D7" s="45" t="s">
        <v>142</v>
      </c>
      <c r="E7" s="45" t="s">
        <v>143</v>
      </c>
      <c r="F7" s="45" t="s">
        <v>10</v>
      </c>
      <c r="H7" s="16"/>
      <c r="I7" s="51" t="s">
        <v>92</v>
      </c>
      <c r="J7" s="51" t="s">
        <v>142</v>
      </c>
      <c r="K7" s="51" t="s">
        <v>143</v>
      </c>
      <c r="L7" s="51" t="s">
        <v>10</v>
      </c>
      <c r="O7" s="45" t="s">
        <v>92</v>
      </c>
      <c r="P7" s="45" t="s">
        <v>142</v>
      </c>
      <c r="Q7" s="45" t="s">
        <v>143</v>
      </c>
      <c r="R7" s="45" t="s">
        <v>10</v>
      </c>
    </row>
    <row r="8" spans="1:18" ht="24.95" customHeight="1" x14ac:dyDescent="0.25">
      <c r="C8" s="46"/>
      <c r="D8" s="46"/>
      <c r="E8" s="46"/>
      <c r="F8" s="46"/>
      <c r="H8" s="16"/>
      <c r="I8" s="52"/>
      <c r="J8" s="52"/>
      <c r="K8" s="52"/>
      <c r="L8" s="52"/>
      <c r="O8" s="46"/>
      <c r="P8" s="46"/>
      <c r="Q8" s="46"/>
      <c r="R8" s="46"/>
    </row>
    <row r="9" spans="1:18" ht="20.100000000000001" customHeight="1" x14ac:dyDescent="0.25">
      <c r="C9" s="47" t="s">
        <v>144</v>
      </c>
      <c r="D9" s="44"/>
      <c r="E9" s="44"/>
      <c r="F9" s="48"/>
      <c r="H9" s="16"/>
      <c r="I9" s="53" t="s">
        <v>144</v>
      </c>
      <c r="J9" s="54"/>
      <c r="K9" s="54"/>
      <c r="L9" s="55"/>
      <c r="O9" s="47" t="s">
        <v>144</v>
      </c>
      <c r="P9" s="44"/>
      <c r="Q9" s="44"/>
      <c r="R9" s="48"/>
    </row>
    <row r="10" spans="1:18" ht="20.100000000000001" customHeight="1" x14ac:dyDescent="0.25">
      <c r="B10" s="9">
        <v>40724</v>
      </c>
      <c r="C10" s="10">
        <v>100</v>
      </c>
      <c r="D10" s="10">
        <v>100</v>
      </c>
      <c r="E10" s="10">
        <v>100</v>
      </c>
      <c r="F10" s="10">
        <v>100</v>
      </c>
      <c r="H10" s="21">
        <v>40724</v>
      </c>
      <c r="I10" s="22">
        <v>100</v>
      </c>
      <c r="J10" s="22">
        <v>100</v>
      </c>
      <c r="K10" s="22">
        <v>100</v>
      </c>
      <c r="L10" s="23">
        <v>100</v>
      </c>
      <c r="N10" s="9">
        <v>40724</v>
      </c>
      <c r="O10" s="10">
        <v>100</v>
      </c>
      <c r="P10" s="10">
        <v>100</v>
      </c>
      <c r="Q10" s="10">
        <v>100</v>
      </c>
      <c r="R10" s="10">
        <v>100</v>
      </c>
    </row>
    <row r="11" spans="1:18" ht="20.100000000000001" customHeight="1" x14ac:dyDescent="0.25">
      <c r="B11" s="9">
        <v>40908</v>
      </c>
      <c r="C11" s="10">
        <v>104.95136546184163</v>
      </c>
      <c r="D11" s="10">
        <v>97.707578553222845</v>
      </c>
      <c r="E11" s="10">
        <v>102.45592741310774</v>
      </c>
      <c r="F11" s="10">
        <v>102.46740808531139</v>
      </c>
      <c r="H11" s="21">
        <v>40908</v>
      </c>
      <c r="I11" s="22">
        <v>104.5806320662503</v>
      </c>
      <c r="J11" s="22">
        <v>97.514023827228343</v>
      </c>
      <c r="K11" s="22">
        <v>102.9846721070825</v>
      </c>
      <c r="L11" s="23">
        <v>102.47952717188068</v>
      </c>
      <c r="N11" s="9">
        <v>40908</v>
      </c>
      <c r="O11" s="10">
        <v>95.583552465675439</v>
      </c>
      <c r="P11" s="10">
        <v>103.56123517321221</v>
      </c>
      <c r="Q11" s="10">
        <v>103.15566052322561</v>
      </c>
      <c r="R11" s="10">
        <v>104.46353748400084</v>
      </c>
    </row>
    <row r="12" spans="1:18" ht="20.100000000000001" customHeight="1" x14ac:dyDescent="0.25">
      <c r="B12" s="9">
        <v>41090</v>
      </c>
      <c r="C12" s="10">
        <v>114.22275009793896</v>
      </c>
      <c r="D12" s="10">
        <v>95.712609384972069</v>
      </c>
      <c r="E12" s="10">
        <v>106.02711336327491</v>
      </c>
      <c r="F12" s="10">
        <v>106.42766021780452</v>
      </c>
      <c r="H12" s="21">
        <v>41090</v>
      </c>
      <c r="I12" s="22">
        <v>114.37862849001974</v>
      </c>
      <c r="J12" s="22">
        <v>95.30708531406539</v>
      </c>
      <c r="K12" s="22">
        <v>106.67775106381984</v>
      </c>
      <c r="L12" s="23">
        <v>106.82772489741296</v>
      </c>
      <c r="N12" s="9">
        <v>41090</v>
      </c>
      <c r="O12" s="10">
        <v>99.917558878457854</v>
      </c>
      <c r="P12" s="10">
        <v>102.78206807792054</v>
      </c>
      <c r="Q12" s="10">
        <v>102.9420993530415</v>
      </c>
      <c r="R12" s="10">
        <v>101.47438507798101</v>
      </c>
    </row>
    <row r="13" spans="1:18" ht="20.100000000000001" customHeight="1" x14ac:dyDescent="0.25">
      <c r="B13" s="9">
        <v>41274</v>
      </c>
      <c r="C13" s="10">
        <v>120.08004744416606</v>
      </c>
      <c r="D13" s="10">
        <v>93.123574455720487</v>
      </c>
      <c r="E13" s="10">
        <v>110.43654440003576</v>
      </c>
      <c r="F13" s="10">
        <v>105.61279737021638</v>
      </c>
      <c r="H13" s="21">
        <v>41274</v>
      </c>
      <c r="I13" s="22">
        <v>120.76574481991121</v>
      </c>
      <c r="J13" s="22">
        <v>92.736082954466497</v>
      </c>
      <c r="K13" s="22">
        <v>111.49038415036307</v>
      </c>
      <c r="L13" s="23">
        <v>105.89953915765579</v>
      </c>
      <c r="N13" s="9">
        <v>41274</v>
      </c>
      <c r="O13" s="10">
        <v>106.16007606704554</v>
      </c>
      <c r="P13" s="10">
        <v>97.483695418564736</v>
      </c>
      <c r="Q13" s="10">
        <v>101.69032549927408</v>
      </c>
      <c r="R13" s="10">
        <v>98.931689584345364</v>
      </c>
    </row>
    <row r="14" spans="1:18" ht="20.100000000000001" customHeight="1" x14ac:dyDescent="0.25">
      <c r="B14" s="9">
        <v>41455</v>
      </c>
      <c r="C14" s="10">
        <v>125.95368342291549</v>
      </c>
      <c r="D14" s="10">
        <v>94.683295704727939</v>
      </c>
      <c r="E14" s="10">
        <v>109.21161518708038</v>
      </c>
      <c r="F14" s="10">
        <v>106.10048630666333</v>
      </c>
      <c r="H14" s="21">
        <v>41455</v>
      </c>
      <c r="I14" s="22">
        <v>126.6516734175367</v>
      </c>
      <c r="J14" s="22">
        <v>94.601372088883011</v>
      </c>
      <c r="K14" s="22">
        <v>111.18937060776824</v>
      </c>
      <c r="L14" s="23">
        <v>106.67548686101482</v>
      </c>
      <c r="N14" s="9">
        <v>41455</v>
      </c>
      <c r="O14" s="10">
        <v>108.91372758419713</v>
      </c>
      <c r="P14" s="10">
        <v>99.784471353186106</v>
      </c>
      <c r="Q14" s="10">
        <v>97.218181918958464</v>
      </c>
      <c r="R14" s="10">
        <v>96.143563248958486</v>
      </c>
    </row>
    <row r="15" spans="1:18" ht="20.100000000000001" customHeight="1" x14ac:dyDescent="0.25">
      <c r="B15" s="9">
        <v>41639</v>
      </c>
      <c r="C15" s="10">
        <v>136.13915941784879</v>
      </c>
      <c r="D15" s="10">
        <v>94.14361666777809</v>
      </c>
      <c r="E15" s="10">
        <v>104.71287551679298</v>
      </c>
      <c r="F15" s="10">
        <v>104.08219931574723</v>
      </c>
      <c r="H15" s="21">
        <v>41639</v>
      </c>
      <c r="I15" s="22">
        <v>137.55861908240624</v>
      </c>
      <c r="J15" s="22">
        <v>94.240616524771795</v>
      </c>
      <c r="K15" s="22">
        <v>106.13538555237025</v>
      </c>
      <c r="L15" s="23">
        <v>104.82654335085859</v>
      </c>
      <c r="N15" s="9">
        <v>41639</v>
      </c>
      <c r="O15" s="10">
        <v>124.64084292401247</v>
      </c>
      <c r="P15" s="10">
        <v>101.19756231562214</v>
      </c>
      <c r="Q15" s="10">
        <v>91.898600644890124</v>
      </c>
      <c r="R15" s="10">
        <v>92.669486793780194</v>
      </c>
    </row>
    <row r="16" spans="1:18" ht="20.100000000000001" customHeight="1" x14ac:dyDescent="0.25">
      <c r="B16" s="9">
        <v>41820</v>
      </c>
      <c r="C16" s="10">
        <v>145.74627697661009</v>
      </c>
      <c r="D16" s="10">
        <v>94.604165941249036</v>
      </c>
      <c r="E16" s="10">
        <v>106.71794649892901</v>
      </c>
      <c r="F16" s="10">
        <v>107.93394859925469</v>
      </c>
      <c r="H16" s="21">
        <v>41820</v>
      </c>
      <c r="I16" s="22">
        <v>147.83138201102429</v>
      </c>
      <c r="J16" s="22">
        <v>95.221713235012331</v>
      </c>
      <c r="K16" s="22">
        <v>107.88604388050456</v>
      </c>
      <c r="L16" s="23">
        <v>108.60301281551963</v>
      </c>
      <c r="N16" s="9">
        <v>41820</v>
      </c>
      <c r="O16" s="10">
        <v>128.89733840722849</v>
      </c>
      <c r="P16" s="10">
        <v>102.30232846802154</v>
      </c>
      <c r="Q16" s="10">
        <v>94.01734375253163</v>
      </c>
      <c r="R16" s="10">
        <v>95.403896126791494</v>
      </c>
    </row>
    <row r="17" spans="2:18" ht="20.100000000000001" customHeight="1" x14ac:dyDescent="0.25">
      <c r="B17" s="9">
        <v>42004</v>
      </c>
      <c r="C17" s="10">
        <v>155.15654727191875</v>
      </c>
      <c r="D17" s="10">
        <v>95.836550511260242</v>
      </c>
      <c r="E17" s="10">
        <v>105.81549963683385</v>
      </c>
      <c r="F17" s="10">
        <v>110.40059236249445</v>
      </c>
      <c r="H17" s="21">
        <v>42004</v>
      </c>
      <c r="I17" s="22">
        <v>157.93922150008791</v>
      </c>
      <c r="J17" s="22">
        <v>96.426567464122826</v>
      </c>
      <c r="K17" s="22">
        <v>106.87363391326336</v>
      </c>
      <c r="L17" s="23">
        <v>111.04961283133912</v>
      </c>
      <c r="N17" s="9">
        <v>42004</v>
      </c>
      <c r="O17" s="10">
        <v>139.00721727316002</v>
      </c>
      <c r="P17" s="10">
        <v>95.259214681947086</v>
      </c>
      <c r="Q17" s="10">
        <v>88.705466128327302</v>
      </c>
      <c r="R17" s="10">
        <v>90.537363401101985</v>
      </c>
    </row>
    <row r="18" spans="2:18" ht="20.100000000000001" customHeight="1" x14ac:dyDescent="0.25">
      <c r="B18" s="9">
        <v>42185</v>
      </c>
      <c r="C18" s="10">
        <v>164.70672636432488</v>
      </c>
      <c r="D18" s="10">
        <v>97.634506467780284</v>
      </c>
      <c r="E18" s="10">
        <v>107.98511755706173</v>
      </c>
      <c r="F18" s="10">
        <v>112.63017524392529</v>
      </c>
      <c r="H18" s="21">
        <v>42185</v>
      </c>
      <c r="I18" s="22">
        <v>167.74969066580297</v>
      </c>
      <c r="J18" s="22">
        <v>98.129791178580831</v>
      </c>
      <c r="K18" s="22">
        <v>108.81867345304074</v>
      </c>
      <c r="L18" s="23">
        <v>113.15474207583804</v>
      </c>
      <c r="N18" s="9">
        <v>42185</v>
      </c>
      <c r="O18" s="10">
        <v>146.85835646988136</v>
      </c>
      <c r="P18" s="10">
        <v>95.018283672782871</v>
      </c>
      <c r="Q18" s="10">
        <v>92.439969940093491</v>
      </c>
      <c r="R18" s="10">
        <v>92.429451761906222</v>
      </c>
    </row>
    <row r="19" spans="2:18" ht="20.100000000000001" customHeight="1" x14ac:dyDescent="0.25">
      <c r="B19" s="9">
        <v>42369</v>
      </c>
      <c r="C19" s="10">
        <v>171.54380041175406</v>
      </c>
      <c r="D19" s="10">
        <v>97.989030100813849</v>
      </c>
      <c r="E19" s="10">
        <v>105.91386442128976</v>
      </c>
      <c r="F19" s="10">
        <v>110.99126375070709</v>
      </c>
      <c r="H19" s="21">
        <v>42369</v>
      </c>
      <c r="I19" s="22">
        <v>174.82775773882605</v>
      </c>
      <c r="J19" s="22">
        <v>98.631693271564174</v>
      </c>
      <c r="K19" s="22">
        <v>106.45380002564235</v>
      </c>
      <c r="L19" s="23">
        <v>111.28535268220983</v>
      </c>
      <c r="N19" s="9">
        <v>42369</v>
      </c>
      <c r="O19" s="10">
        <v>145.87075335196641</v>
      </c>
      <c r="P19" s="10">
        <v>95.792173997855315</v>
      </c>
      <c r="Q19" s="10">
        <v>91.128590432469849</v>
      </c>
      <c r="R19" s="10">
        <v>90.260619450365056</v>
      </c>
    </row>
    <row r="20" spans="2:18" ht="20.100000000000001" customHeight="1" x14ac:dyDescent="0.25">
      <c r="B20" s="9">
        <v>42551</v>
      </c>
      <c r="C20" s="10">
        <v>177.15751441684205</v>
      </c>
      <c r="D20" s="10">
        <v>99.85749926008107</v>
      </c>
      <c r="E20" s="10">
        <v>109.58712759998926</v>
      </c>
      <c r="F20" s="10">
        <v>117.05674074783145</v>
      </c>
      <c r="H20" s="21">
        <v>42551</v>
      </c>
      <c r="I20" s="22">
        <v>180.74678182944092</v>
      </c>
      <c r="J20" s="22">
        <v>100.50377015465284</v>
      </c>
      <c r="K20" s="22">
        <v>110.16843582924616</v>
      </c>
      <c r="L20" s="23">
        <v>117.5435492991289</v>
      </c>
      <c r="N20" s="9">
        <v>42551</v>
      </c>
      <c r="O20" s="10">
        <v>148.10522917853774</v>
      </c>
      <c r="P20" s="10">
        <v>93.10875691524933</v>
      </c>
      <c r="Q20" s="10">
        <v>93.229010547171555</v>
      </c>
      <c r="R20" s="10">
        <v>92.522956989017842</v>
      </c>
    </row>
    <row r="21" spans="2:18" ht="20.100000000000001" customHeight="1" x14ac:dyDescent="0.25">
      <c r="B21" s="9">
        <v>42735</v>
      </c>
      <c r="C21" s="10">
        <v>182.5574214551734</v>
      </c>
      <c r="D21" s="10">
        <v>98.999633768990932</v>
      </c>
      <c r="E21" s="10">
        <v>108.09604783803582</v>
      </c>
      <c r="F21" s="10">
        <v>115.22875664949271</v>
      </c>
      <c r="H21" s="21">
        <v>42735</v>
      </c>
      <c r="I21" s="22">
        <v>186.54275401185885</v>
      </c>
      <c r="J21" s="22">
        <v>99.217144192803204</v>
      </c>
      <c r="K21" s="22">
        <v>108.16485624650269</v>
      </c>
      <c r="L21" s="23">
        <v>115.44536610903936</v>
      </c>
      <c r="N21" s="9">
        <v>42735</v>
      </c>
      <c r="O21" s="10">
        <v>151.20819793086221</v>
      </c>
      <c r="P21" s="10">
        <v>95.198989178640957</v>
      </c>
      <c r="Q21" s="10">
        <v>93.725239001913707</v>
      </c>
      <c r="R21" s="10">
        <v>92.272678204867475</v>
      </c>
    </row>
    <row r="22" spans="2:18" ht="20.100000000000001" customHeight="1" x14ac:dyDescent="0.25">
      <c r="B22" s="9">
        <v>42916</v>
      </c>
      <c r="C22" s="10">
        <v>187.90153915465496</v>
      </c>
      <c r="D22" s="10">
        <v>100.4852743724588</v>
      </c>
      <c r="E22" s="10">
        <v>112.00205277482394</v>
      </c>
      <c r="F22" s="10">
        <v>117.91022108115953</v>
      </c>
      <c r="H22" s="21">
        <v>42916</v>
      </c>
      <c r="I22" s="22">
        <v>191.23766697854228</v>
      </c>
      <c r="J22" s="22">
        <v>100.71419510345929</v>
      </c>
      <c r="K22" s="22">
        <v>112.25268535914891</v>
      </c>
      <c r="L22" s="23">
        <v>118.13033230366206</v>
      </c>
      <c r="N22" s="9">
        <v>42916</v>
      </c>
      <c r="O22" s="10">
        <v>154.8200631289275</v>
      </c>
      <c r="P22" s="10">
        <v>97.26392523888353</v>
      </c>
      <c r="Q22" s="10">
        <v>96.328844462504946</v>
      </c>
      <c r="R22" s="10">
        <v>94.042098781720853</v>
      </c>
    </row>
    <row r="23" spans="2:18" ht="20.100000000000001" customHeight="1" x14ac:dyDescent="0.25">
      <c r="B23" s="9">
        <v>43100</v>
      </c>
      <c r="C23" s="10">
        <v>192.54248498263377</v>
      </c>
      <c r="D23" s="10">
        <v>99.271236476928223</v>
      </c>
      <c r="E23" s="10">
        <v>112.10252404273024</v>
      </c>
      <c r="F23" s="10">
        <v>118.7441163380262</v>
      </c>
      <c r="H23" s="21">
        <v>43100</v>
      </c>
      <c r="I23" s="22">
        <v>196.06945281143524</v>
      </c>
      <c r="J23" s="22">
        <v>99.373313836896045</v>
      </c>
      <c r="K23" s="22">
        <v>112.52311622786723</v>
      </c>
      <c r="L23" s="23">
        <v>118.99460844330687</v>
      </c>
      <c r="N23" s="9">
        <v>43100</v>
      </c>
      <c r="O23" s="10">
        <v>157.14489505916848</v>
      </c>
      <c r="P23" s="10">
        <v>96.924076641573393</v>
      </c>
      <c r="Q23" s="10">
        <v>96.50261786856521</v>
      </c>
      <c r="R23" s="10">
        <v>93.886588711791433</v>
      </c>
    </row>
    <row r="24" spans="2:18" ht="20.100000000000001" customHeight="1" x14ac:dyDescent="0.25">
      <c r="B24" s="9">
        <v>43281</v>
      </c>
      <c r="C24" s="10">
        <v>194.44657153856016</v>
      </c>
      <c r="D24" s="10">
        <v>102.437726853269</v>
      </c>
      <c r="E24" s="10">
        <v>115.08402342033392</v>
      </c>
      <c r="F24" s="10">
        <v>121.40901507879371</v>
      </c>
      <c r="H24" s="21">
        <v>43281</v>
      </c>
      <c r="I24" s="22">
        <v>198.57802287688202</v>
      </c>
      <c r="J24" s="22">
        <v>102.85461132881237</v>
      </c>
      <c r="K24" s="22">
        <v>115.09581787035867</v>
      </c>
      <c r="L24" s="23">
        <v>121.69827585325474</v>
      </c>
      <c r="N24" s="9">
        <v>43281</v>
      </c>
      <c r="O24" s="10">
        <v>155.61765228933854</v>
      </c>
      <c r="P24" s="10">
        <v>98.279325197565655</v>
      </c>
      <c r="Q24" s="10">
        <v>96.825773600933914</v>
      </c>
      <c r="R24" s="10">
        <v>94.923330914265549</v>
      </c>
    </row>
    <row r="25" spans="2:18" ht="20.100000000000001" customHeight="1" x14ac:dyDescent="0.25">
      <c r="B25" s="9">
        <v>43465</v>
      </c>
      <c r="C25" s="10">
        <v>199.91856145142793</v>
      </c>
      <c r="D25" s="10">
        <v>103.02960065343207</v>
      </c>
      <c r="E25" s="10">
        <v>114.91210055914725</v>
      </c>
      <c r="F25" s="10">
        <v>121.92354211532567</v>
      </c>
      <c r="H25" s="21">
        <v>43465</v>
      </c>
      <c r="I25" s="22">
        <v>204.45855213582558</v>
      </c>
      <c r="J25" s="22">
        <v>103.11793200723875</v>
      </c>
      <c r="K25" s="22">
        <v>114.78171508616003</v>
      </c>
      <c r="L25" s="23">
        <v>122.32882013798347</v>
      </c>
      <c r="N25" s="9">
        <v>43465</v>
      </c>
      <c r="O25" s="10">
        <v>158.32726199610701</v>
      </c>
      <c r="P25" s="10">
        <v>100.40056938850125</v>
      </c>
      <c r="Q25" s="10">
        <v>102.8490925532533</v>
      </c>
      <c r="R25" s="10">
        <v>97.125702201984453</v>
      </c>
    </row>
    <row r="26" spans="2:18" ht="20.100000000000001" customHeight="1" x14ac:dyDescent="0.25">
      <c r="B26" s="9">
        <v>43646</v>
      </c>
      <c r="C26" s="10">
        <v>207.65051876464548</v>
      </c>
      <c r="D26" s="10">
        <v>106.43667136118439</v>
      </c>
      <c r="E26" s="10">
        <v>119.90742138129194</v>
      </c>
      <c r="F26" s="10">
        <v>127.1827366276366</v>
      </c>
      <c r="H26" s="21">
        <v>43646</v>
      </c>
      <c r="I26" s="22">
        <v>211.63423204948043</v>
      </c>
      <c r="J26" s="22">
        <v>106.41127194909419</v>
      </c>
      <c r="K26" s="22">
        <v>120.27915535097576</v>
      </c>
      <c r="L26" s="23">
        <v>127.78615661375706</v>
      </c>
      <c r="N26" s="9">
        <v>43646</v>
      </c>
      <c r="O26" s="10">
        <v>159.47685770409828</v>
      </c>
      <c r="P26" s="10">
        <v>100.67946526027363</v>
      </c>
      <c r="Q26" s="10">
        <v>104.6475430752231</v>
      </c>
      <c r="R26" s="10">
        <v>102.02358474425463</v>
      </c>
    </row>
    <row r="27" spans="2:18" ht="20.100000000000001" customHeight="1" x14ac:dyDescent="0.25">
      <c r="B27" s="9">
        <v>43830</v>
      </c>
      <c r="C27" s="10">
        <v>214.85340503808777</v>
      </c>
      <c r="D27" s="10">
        <v>107.96300708381288</v>
      </c>
      <c r="E27" s="10">
        <v>120.17185650625302</v>
      </c>
      <c r="F27" s="10">
        <v>127.35936252020205</v>
      </c>
      <c r="H27" s="21">
        <v>43830</v>
      </c>
      <c r="I27" s="22">
        <v>217.96043887124091</v>
      </c>
      <c r="J27" s="22">
        <v>107.76850947132965</v>
      </c>
      <c r="K27" s="22">
        <v>120.40170653758744</v>
      </c>
      <c r="L27" s="23">
        <v>127.7726155239268</v>
      </c>
      <c r="N27" s="9">
        <v>43830</v>
      </c>
      <c r="O27" s="10">
        <v>167.26917622973309</v>
      </c>
      <c r="P27" s="10">
        <v>104.81819553128382</v>
      </c>
      <c r="Q27" s="10">
        <v>106.1930444776134</v>
      </c>
      <c r="R27" s="10">
        <v>104.05787666790332</v>
      </c>
    </row>
    <row r="28" spans="2:18" ht="20.100000000000001" customHeight="1" x14ac:dyDescent="0.25">
      <c r="B28" s="9">
        <v>44012</v>
      </c>
      <c r="C28" s="10">
        <v>214.68628874410763</v>
      </c>
      <c r="D28" s="10">
        <v>111.06731777030252</v>
      </c>
      <c r="E28" s="10">
        <v>123.35285344210021</v>
      </c>
      <c r="F28" s="10">
        <v>127.35936252020205</v>
      </c>
      <c r="H28" s="21">
        <v>44012</v>
      </c>
      <c r="I28" s="22">
        <v>219.77323186489829</v>
      </c>
      <c r="J28" s="22">
        <v>111.78190742263878</v>
      </c>
      <c r="K28" s="22">
        <v>123.57747058780302</v>
      </c>
      <c r="L28" s="23">
        <v>127.7726155239268</v>
      </c>
      <c r="N28" s="9">
        <v>44012</v>
      </c>
      <c r="O28" s="10">
        <v>184.24263706119669</v>
      </c>
      <c r="P28" s="10">
        <v>107.38350002756304</v>
      </c>
      <c r="Q28" s="10">
        <v>114.87333090719476</v>
      </c>
      <c r="R28" s="10">
        <v>104.05787666790332</v>
      </c>
    </row>
    <row r="29" spans="2:18" ht="20.100000000000001" customHeight="1" x14ac:dyDescent="0.25">
      <c r="B29" s="9">
        <v>44196</v>
      </c>
      <c r="C29" s="10">
        <v>229.48666793126563</v>
      </c>
      <c r="D29" s="10">
        <v>112.88022817143677</v>
      </c>
      <c r="E29" s="10">
        <v>121.17180703977681</v>
      </c>
      <c r="F29" s="10">
        <v>141.44978282805036</v>
      </c>
      <c r="H29" s="21">
        <v>44196</v>
      </c>
      <c r="I29" s="22">
        <v>232.72742312277884</v>
      </c>
      <c r="J29" s="22">
        <v>112.62487984181462</v>
      </c>
      <c r="K29" s="22">
        <v>120.81745625642306</v>
      </c>
      <c r="L29" s="23">
        <v>142.03420499325787</v>
      </c>
      <c r="N29" s="9">
        <v>44196</v>
      </c>
      <c r="O29" s="10">
        <v>209.70655578647469</v>
      </c>
      <c r="P29" s="10">
        <v>110.04480662547</v>
      </c>
      <c r="Q29" s="10">
        <v>114.07370403927881</v>
      </c>
      <c r="R29" s="10">
        <v>115.23660462443506</v>
      </c>
    </row>
    <row r="30" spans="2:18" ht="20.100000000000001" customHeight="1" x14ac:dyDescent="0.25">
      <c r="B30" s="9">
        <v>44377</v>
      </c>
      <c r="C30" s="10">
        <v>236.89710890802846</v>
      </c>
      <c r="D30" s="10">
        <v>117.04047758988132</v>
      </c>
      <c r="E30" s="10">
        <v>132.37235909566974</v>
      </c>
      <c r="F30" s="10">
        <v>147.39211606540567</v>
      </c>
      <c r="H30" s="21">
        <v>44377</v>
      </c>
      <c r="I30" s="22">
        <v>239.12491516699089</v>
      </c>
      <c r="J30" s="22">
        <v>116.92726787890008</v>
      </c>
      <c r="K30" s="22">
        <v>133.35624444660684</v>
      </c>
      <c r="L30" s="23">
        <v>148.2386364322729</v>
      </c>
      <c r="N30" s="9">
        <v>44377</v>
      </c>
      <c r="O30" s="10">
        <v>219.22552036598287</v>
      </c>
      <c r="P30" s="10">
        <v>110.28500975677431</v>
      </c>
      <c r="Q30" s="10">
        <v>121.88142827240902</v>
      </c>
      <c r="R30" s="10">
        <v>125.21206259512579</v>
      </c>
    </row>
    <row r="31" spans="2:18" ht="20.100000000000001" customHeight="1" x14ac:dyDescent="0.25">
      <c r="C31" s="10"/>
      <c r="D31" s="10"/>
      <c r="E31" s="10"/>
      <c r="F31" s="10"/>
      <c r="H31" s="16"/>
      <c r="I31" s="22"/>
      <c r="J31" s="22"/>
      <c r="K31" s="22"/>
      <c r="L31" s="23"/>
      <c r="O31" s="10"/>
      <c r="P31" s="10"/>
      <c r="Q31" s="10"/>
      <c r="R31" s="10"/>
    </row>
    <row r="32" spans="2:18" ht="20.100000000000001" customHeight="1" x14ac:dyDescent="0.25">
      <c r="B32" t="s">
        <v>8</v>
      </c>
      <c r="C32" s="11">
        <v>57</v>
      </c>
      <c r="D32" s="11">
        <v>57</v>
      </c>
      <c r="E32" s="11">
        <v>57</v>
      </c>
      <c r="F32" s="11">
        <v>57</v>
      </c>
      <c r="H32" s="24" t="s">
        <v>8</v>
      </c>
      <c r="I32" s="25">
        <v>26</v>
      </c>
      <c r="J32" s="25">
        <v>26</v>
      </c>
      <c r="K32" s="25">
        <v>26</v>
      </c>
      <c r="L32" s="26">
        <v>26</v>
      </c>
      <c r="N32" t="s">
        <v>8</v>
      </c>
      <c r="O32" s="11">
        <v>16</v>
      </c>
      <c r="P32" s="11">
        <v>16</v>
      </c>
      <c r="Q32" s="11">
        <v>16</v>
      </c>
      <c r="R32" s="11">
        <v>16</v>
      </c>
    </row>
    <row r="33" spans="3:18" ht="20.100000000000001" customHeight="1" x14ac:dyDescent="0.25">
      <c r="C33" s="12"/>
      <c r="D33" s="12"/>
      <c r="E33" s="12"/>
      <c r="F33" s="12"/>
      <c r="I33" s="12"/>
      <c r="J33" s="12"/>
      <c r="K33" s="12"/>
      <c r="L33" s="12"/>
      <c r="O33" s="12"/>
      <c r="P33" s="12"/>
      <c r="Q33" s="12"/>
      <c r="R33" s="12"/>
    </row>
    <row r="34" spans="3:18" ht="20.100000000000001" customHeight="1" x14ac:dyDescent="0.25"/>
  </sheetData>
  <mergeCells count="18">
    <mergeCell ref="O9:R9"/>
    <mergeCell ref="O6:R6"/>
    <mergeCell ref="O7:O8"/>
    <mergeCell ref="P7:P8"/>
    <mergeCell ref="Q7:Q8"/>
    <mergeCell ref="R7:R8"/>
    <mergeCell ref="C9:F9"/>
    <mergeCell ref="I6:L6"/>
    <mergeCell ref="I7:I8"/>
    <mergeCell ref="J7:J8"/>
    <mergeCell ref="K7:K8"/>
    <mergeCell ref="L7:L8"/>
    <mergeCell ref="I9:L9"/>
    <mergeCell ref="C6:F6"/>
    <mergeCell ref="C7:C8"/>
    <mergeCell ref="D7:D8"/>
    <mergeCell ref="E7:E8"/>
    <mergeCell ref="F7:F8"/>
  </mergeCells>
  <pageMargins left="0.75" right="0.75" top="1" bottom="1" header="0.5" footer="0.5"/>
  <pageSetup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79F400-CAE7-4803-914A-DB55EE584DAB}">
  <dimension ref="A1:R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145</v>
      </c>
    </row>
    <row r="2" spans="1:18" ht="20.100000000000001" customHeight="1" x14ac:dyDescent="0.3">
      <c r="A2" s="4" t="s">
        <v>146</v>
      </c>
    </row>
    <row r="3" spans="1:18" ht="20.100000000000001" customHeight="1" x14ac:dyDescent="0.25">
      <c r="A3" s="2" t="s">
        <v>141</v>
      </c>
    </row>
    <row r="4" spans="1:18" ht="20.100000000000001" customHeight="1" x14ac:dyDescent="0.25"/>
    <row r="5" spans="1:18" ht="20.100000000000001" customHeight="1" x14ac:dyDescent="0.25"/>
    <row r="6" spans="1:18" ht="20.100000000000001" customHeight="1" x14ac:dyDescent="0.25">
      <c r="C6" s="43" t="s">
        <v>4</v>
      </c>
      <c r="D6" s="44"/>
      <c r="E6" s="44"/>
      <c r="F6" s="44"/>
      <c r="H6" s="13"/>
      <c r="I6" s="49" t="s">
        <v>5</v>
      </c>
      <c r="J6" s="50"/>
      <c r="K6" s="50"/>
      <c r="L6" s="50"/>
      <c r="O6" s="43" t="s">
        <v>6</v>
      </c>
      <c r="P6" s="44"/>
      <c r="Q6" s="44"/>
      <c r="R6" s="44"/>
    </row>
    <row r="7" spans="1:18" ht="24.95" customHeight="1" x14ac:dyDescent="0.25">
      <c r="C7" s="45" t="s">
        <v>92</v>
      </c>
      <c r="D7" s="45" t="s">
        <v>142</v>
      </c>
      <c r="E7" s="45" t="s">
        <v>143</v>
      </c>
      <c r="F7" s="45" t="s">
        <v>10</v>
      </c>
      <c r="H7" s="16"/>
      <c r="I7" s="51" t="s">
        <v>92</v>
      </c>
      <c r="J7" s="51" t="s">
        <v>142</v>
      </c>
      <c r="K7" s="51" t="s">
        <v>143</v>
      </c>
      <c r="L7" s="51" t="s">
        <v>10</v>
      </c>
      <c r="O7" s="45" t="s">
        <v>92</v>
      </c>
      <c r="P7" s="45" t="s">
        <v>142</v>
      </c>
      <c r="Q7" s="45" t="s">
        <v>143</v>
      </c>
      <c r="R7" s="45" t="s">
        <v>10</v>
      </c>
    </row>
    <row r="8" spans="1:18" ht="24.95" customHeight="1" x14ac:dyDescent="0.25">
      <c r="C8" s="46"/>
      <c r="D8" s="46"/>
      <c r="E8" s="46"/>
      <c r="F8" s="46"/>
      <c r="H8" s="16"/>
      <c r="I8" s="52"/>
      <c r="J8" s="52"/>
      <c r="K8" s="52"/>
      <c r="L8" s="52"/>
      <c r="O8" s="46"/>
      <c r="P8" s="46"/>
      <c r="Q8" s="46"/>
      <c r="R8" s="46"/>
    </row>
    <row r="9" spans="1:18" ht="20.100000000000001" customHeight="1" x14ac:dyDescent="0.25">
      <c r="C9" s="47" t="s">
        <v>144</v>
      </c>
      <c r="D9" s="44"/>
      <c r="E9" s="44"/>
      <c r="F9" s="48"/>
      <c r="H9" s="16"/>
      <c r="I9" s="53" t="s">
        <v>144</v>
      </c>
      <c r="J9" s="54"/>
      <c r="K9" s="54"/>
      <c r="L9" s="55"/>
      <c r="O9" s="47" t="s">
        <v>144</v>
      </c>
      <c r="P9" s="44"/>
      <c r="Q9" s="44"/>
      <c r="R9" s="48"/>
    </row>
    <row r="10" spans="1:18" ht="20.100000000000001" customHeight="1" x14ac:dyDescent="0.25">
      <c r="B10" s="9">
        <v>40724</v>
      </c>
      <c r="C10" s="10">
        <v>100</v>
      </c>
      <c r="D10" s="10">
        <v>100</v>
      </c>
      <c r="E10" s="10">
        <v>100</v>
      </c>
      <c r="F10" s="10">
        <v>100</v>
      </c>
      <c r="H10" s="21">
        <v>40724</v>
      </c>
      <c r="I10" s="22">
        <v>100</v>
      </c>
      <c r="J10" s="22">
        <v>100</v>
      </c>
      <c r="K10" s="22">
        <v>100</v>
      </c>
      <c r="L10" s="23">
        <v>100</v>
      </c>
      <c r="N10" s="9">
        <v>40724</v>
      </c>
      <c r="O10" s="10">
        <v>100</v>
      </c>
      <c r="P10" s="10">
        <v>100</v>
      </c>
      <c r="Q10" s="10">
        <v>100</v>
      </c>
      <c r="R10" s="10">
        <v>100</v>
      </c>
    </row>
    <row r="11" spans="1:18" ht="20.100000000000001" customHeight="1" x14ac:dyDescent="0.25">
      <c r="B11" s="9">
        <v>40908</v>
      </c>
      <c r="C11" s="10">
        <v>102.21419211345891</v>
      </c>
      <c r="D11" s="10">
        <v>98.336079565476368</v>
      </c>
      <c r="E11" s="10">
        <v>98.147117923628954</v>
      </c>
      <c r="F11" s="10">
        <v>103.67662555806589</v>
      </c>
      <c r="H11" s="21">
        <v>40908</v>
      </c>
      <c r="I11" s="22">
        <v>105.21021396805057</v>
      </c>
      <c r="J11" s="22">
        <v>92.853264645675793</v>
      </c>
      <c r="K11" s="22">
        <v>109.93596789719182</v>
      </c>
      <c r="L11" s="23">
        <v>98.870472394939171</v>
      </c>
      <c r="N11" s="9">
        <v>40908</v>
      </c>
      <c r="O11" s="10">
        <v>107.48702844088606</v>
      </c>
      <c r="P11" s="10">
        <v>102.37846661690702</v>
      </c>
      <c r="Q11" s="10">
        <v>103.46103428881159</v>
      </c>
      <c r="R11" s="10">
        <v>103.06467683232201</v>
      </c>
    </row>
    <row r="12" spans="1:18" ht="20.100000000000001" customHeight="1" x14ac:dyDescent="0.25">
      <c r="B12" s="9">
        <v>41090</v>
      </c>
      <c r="C12" s="10">
        <v>111.99454917872846</v>
      </c>
      <c r="D12" s="10">
        <v>92.804811004638694</v>
      </c>
      <c r="E12" s="10">
        <v>100.99818363807449</v>
      </c>
      <c r="F12" s="10">
        <v>106.55736676278842</v>
      </c>
      <c r="H12" s="21">
        <v>41090</v>
      </c>
      <c r="I12" s="22">
        <v>113.36527603482787</v>
      </c>
      <c r="J12" s="22">
        <v>90.150410221405181</v>
      </c>
      <c r="K12" s="22">
        <v>111.14705263451803</v>
      </c>
      <c r="L12" s="23">
        <v>100.57826465302755</v>
      </c>
      <c r="N12" s="9">
        <v>41090</v>
      </c>
      <c r="O12" s="10">
        <v>117.19096915608782</v>
      </c>
      <c r="P12" s="10">
        <v>106.23226008217898</v>
      </c>
      <c r="Q12" s="10">
        <v>110.0648019015741</v>
      </c>
      <c r="R12" s="10">
        <v>110.46128611692497</v>
      </c>
    </row>
    <row r="13" spans="1:18" ht="20.100000000000001" customHeight="1" x14ac:dyDescent="0.25">
      <c r="B13" s="9">
        <v>41274</v>
      </c>
      <c r="C13" s="10">
        <v>112.77809841727353</v>
      </c>
      <c r="D13" s="10">
        <v>86.714843189644668</v>
      </c>
      <c r="E13" s="10">
        <v>105.37996348531624</v>
      </c>
      <c r="F13" s="10">
        <v>103.04972932965219</v>
      </c>
      <c r="H13" s="21">
        <v>41274</v>
      </c>
      <c r="I13" s="22">
        <v>119.03360297715719</v>
      </c>
      <c r="J13" s="22">
        <v>87.616386579937952</v>
      </c>
      <c r="K13" s="22">
        <v>118.86592858013245</v>
      </c>
      <c r="L13" s="23">
        <v>102.48749829087676</v>
      </c>
      <c r="N13" s="9">
        <v>41274</v>
      </c>
      <c r="O13" s="10">
        <v>128.31450800505922</v>
      </c>
      <c r="P13" s="10">
        <v>108.56684910005777</v>
      </c>
      <c r="Q13" s="10">
        <v>111.89282734483099</v>
      </c>
      <c r="R13" s="10">
        <v>112.15679989005262</v>
      </c>
    </row>
    <row r="14" spans="1:18" ht="20.100000000000001" customHeight="1" x14ac:dyDescent="0.25">
      <c r="B14" s="9">
        <v>41455</v>
      </c>
      <c r="C14" s="10">
        <v>118.51856601857153</v>
      </c>
      <c r="D14" s="10">
        <v>83.852394866750117</v>
      </c>
      <c r="E14" s="10">
        <v>100.28687902869342</v>
      </c>
      <c r="F14" s="10">
        <v>99.271433818157263</v>
      </c>
      <c r="H14" s="21">
        <v>41455</v>
      </c>
      <c r="I14" s="22">
        <v>119.61430330012035</v>
      </c>
      <c r="J14" s="22">
        <v>84.052047663764228</v>
      </c>
      <c r="K14" s="22">
        <v>121.93670650840447</v>
      </c>
      <c r="L14" s="23">
        <v>103.13985062568787</v>
      </c>
      <c r="N14" s="9">
        <v>41455</v>
      </c>
      <c r="O14" s="10">
        <v>138.80181962805636</v>
      </c>
      <c r="P14" s="10">
        <v>122.30089471485729</v>
      </c>
      <c r="Q14" s="10">
        <v>113.48990551310069</v>
      </c>
      <c r="R14" s="10">
        <v>119.63738134637939</v>
      </c>
    </row>
    <row r="15" spans="1:18" ht="20.100000000000001" customHeight="1" x14ac:dyDescent="0.25">
      <c r="B15" s="9">
        <v>41639</v>
      </c>
      <c r="C15" s="10">
        <v>129.87484487247451</v>
      </c>
      <c r="D15" s="10">
        <v>80.808264963939976</v>
      </c>
      <c r="E15" s="10">
        <v>92.738374331749512</v>
      </c>
      <c r="F15" s="10">
        <v>93.143736275611417</v>
      </c>
      <c r="H15" s="21">
        <v>41639</v>
      </c>
      <c r="I15" s="22">
        <v>128.55332812876068</v>
      </c>
      <c r="J15" s="22">
        <v>82.160099817962433</v>
      </c>
      <c r="K15" s="22">
        <v>114.27295224806487</v>
      </c>
      <c r="L15" s="23">
        <v>103.71246118669222</v>
      </c>
      <c r="N15" s="9">
        <v>41639</v>
      </c>
      <c r="O15" s="10">
        <v>148.8639079536909</v>
      </c>
      <c r="P15" s="10">
        <v>126.87909315956078</v>
      </c>
      <c r="Q15" s="10">
        <v>116.41483053620887</v>
      </c>
      <c r="R15" s="10">
        <v>122.58815502973421</v>
      </c>
    </row>
    <row r="16" spans="1:18" ht="20.100000000000001" customHeight="1" x14ac:dyDescent="0.25">
      <c r="B16" s="9">
        <v>41820</v>
      </c>
      <c r="C16" s="10">
        <v>140.57045695236073</v>
      </c>
      <c r="D16" s="10">
        <v>81.332162329375848</v>
      </c>
      <c r="E16" s="10">
        <v>93.227676097081712</v>
      </c>
      <c r="F16" s="10">
        <v>95.508559166148871</v>
      </c>
      <c r="H16" s="21">
        <v>41820</v>
      </c>
      <c r="I16" s="22">
        <v>138.15710848457724</v>
      </c>
      <c r="J16" s="22">
        <v>84.145874875234256</v>
      </c>
      <c r="K16" s="22">
        <v>113.3235505062316</v>
      </c>
      <c r="L16" s="23">
        <v>106.02631488984333</v>
      </c>
      <c r="N16" s="9">
        <v>41820</v>
      </c>
      <c r="O16" s="10">
        <v>157.37837035861415</v>
      </c>
      <c r="P16" s="10">
        <v>125.50053457535438</v>
      </c>
      <c r="Q16" s="10">
        <v>123.20566775510187</v>
      </c>
      <c r="R16" s="10">
        <v>130.03636419379066</v>
      </c>
    </row>
    <row r="17" spans="2:18" ht="20.100000000000001" customHeight="1" x14ac:dyDescent="0.25">
      <c r="B17" s="9">
        <v>42004</v>
      </c>
      <c r="C17" s="10">
        <v>144.34475048369498</v>
      </c>
      <c r="D17" s="10">
        <v>78.4424445155218</v>
      </c>
      <c r="E17" s="10">
        <v>90.592035914040039</v>
      </c>
      <c r="F17" s="10">
        <v>97.967095382859242</v>
      </c>
      <c r="H17" s="21">
        <v>42004</v>
      </c>
      <c r="I17" s="22">
        <v>144.12465978568576</v>
      </c>
      <c r="J17" s="22">
        <v>83.590575714070397</v>
      </c>
      <c r="K17" s="22">
        <v>111.09490338363412</v>
      </c>
      <c r="L17" s="23">
        <v>107.46251752228181</v>
      </c>
      <c r="N17" s="9">
        <v>42004</v>
      </c>
      <c r="O17" s="10">
        <v>175.37451447317912</v>
      </c>
      <c r="P17" s="10">
        <v>134.65422838224941</v>
      </c>
      <c r="Q17" s="10">
        <v>126.14721207387083</v>
      </c>
      <c r="R17" s="10">
        <v>133.2651928870344</v>
      </c>
    </row>
    <row r="18" spans="2:18" ht="20.100000000000001" customHeight="1" x14ac:dyDescent="0.25">
      <c r="B18" s="9">
        <v>42185</v>
      </c>
      <c r="C18" s="10">
        <v>150.01695508424459</v>
      </c>
      <c r="D18" s="10">
        <v>79.19492584164378</v>
      </c>
      <c r="E18" s="10">
        <v>90.489385804475717</v>
      </c>
      <c r="F18" s="10">
        <v>96.61931313965124</v>
      </c>
      <c r="H18" s="21">
        <v>42185</v>
      </c>
      <c r="I18" s="22">
        <v>153.1695805778125</v>
      </c>
      <c r="J18" s="22">
        <v>80.961557962152654</v>
      </c>
      <c r="K18" s="22">
        <v>110.0191728072255</v>
      </c>
      <c r="L18" s="23">
        <v>107.90563147304395</v>
      </c>
      <c r="N18" s="9">
        <v>42185</v>
      </c>
      <c r="O18" s="10">
        <v>189.25517682749717</v>
      </c>
      <c r="P18" s="10">
        <v>143.0174676851012</v>
      </c>
      <c r="Q18" s="10">
        <v>134.55190614650857</v>
      </c>
      <c r="R18" s="10">
        <v>142.75715316058933</v>
      </c>
    </row>
    <row r="19" spans="2:18" ht="20.100000000000001" customHeight="1" x14ac:dyDescent="0.25">
      <c r="B19" s="9">
        <v>42369</v>
      </c>
      <c r="C19" s="10">
        <v>153.48928259758438</v>
      </c>
      <c r="D19" s="10">
        <v>76.616955858507026</v>
      </c>
      <c r="E19" s="10">
        <v>85.928744104949089</v>
      </c>
      <c r="F19" s="10">
        <v>92.595984146323048</v>
      </c>
      <c r="H19" s="21">
        <v>42369</v>
      </c>
      <c r="I19" s="22">
        <v>157.24949148974764</v>
      </c>
      <c r="J19" s="22">
        <v>83.094171109546664</v>
      </c>
      <c r="K19" s="22">
        <v>109.06605755937262</v>
      </c>
      <c r="L19" s="23">
        <v>106.70542249723607</v>
      </c>
      <c r="N19" s="9">
        <v>42369</v>
      </c>
      <c r="O19" s="10">
        <v>201.81210241131549</v>
      </c>
      <c r="P19" s="10">
        <v>145.51019515399571</v>
      </c>
      <c r="Q19" s="10">
        <v>135.60315602103083</v>
      </c>
      <c r="R19" s="10">
        <v>144.77495923307956</v>
      </c>
    </row>
    <row r="20" spans="2:18" ht="20.100000000000001" customHeight="1" x14ac:dyDescent="0.25">
      <c r="B20" s="9">
        <v>42551</v>
      </c>
      <c r="C20" s="10">
        <v>156.65760996027038</v>
      </c>
      <c r="D20" s="10">
        <v>76.844353548818447</v>
      </c>
      <c r="E20" s="10">
        <v>89.230591609086261</v>
      </c>
      <c r="F20" s="10">
        <v>99.724771235643331</v>
      </c>
      <c r="H20" s="21">
        <v>42551</v>
      </c>
      <c r="I20" s="22">
        <v>164.40334387099153</v>
      </c>
      <c r="J20" s="22">
        <v>83.475679499229145</v>
      </c>
      <c r="K20" s="22">
        <v>111.67932148087991</v>
      </c>
      <c r="L20" s="23">
        <v>110.59646055887585</v>
      </c>
      <c r="N20" s="9">
        <v>42551</v>
      </c>
      <c r="O20" s="10">
        <v>208.58340622392726</v>
      </c>
      <c r="P20" s="10">
        <v>151.42119319963578</v>
      </c>
      <c r="Q20" s="10">
        <v>140.71574357218469</v>
      </c>
      <c r="R20" s="10">
        <v>150.64745562365226</v>
      </c>
    </row>
    <row r="21" spans="2:18" ht="20.100000000000001" customHeight="1" x14ac:dyDescent="0.25">
      <c r="B21" s="9">
        <v>42735</v>
      </c>
      <c r="C21" s="10">
        <v>163.05001454503528</v>
      </c>
      <c r="D21" s="10">
        <v>73.960894195417055</v>
      </c>
      <c r="E21" s="10">
        <v>85.061279327136461</v>
      </c>
      <c r="F21" s="10">
        <v>93.591023415157053</v>
      </c>
      <c r="H21" s="21">
        <v>42735</v>
      </c>
      <c r="I21" s="22">
        <v>165.24183438806867</v>
      </c>
      <c r="J21" s="22">
        <v>81.72176105462205</v>
      </c>
      <c r="K21" s="22">
        <v>110.32124071995726</v>
      </c>
      <c r="L21" s="23">
        <v>111.11140710172982</v>
      </c>
      <c r="N21" s="9">
        <v>42735</v>
      </c>
      <c r="O21" s="10">
        <v>216.84498140072881</v>
      </c>
      <c r="P21" s="10">
        <v>154.47601248870455</v>
      </c>
      <c r="Q21" s="10">
        <v>143.43301958979541</v>
      </c>
      <c r="R21" s="10">
        <v>154.2960655488547</v>
      </c>
    </row>
    <row r="22" spans="2:18" ht="20.100000000000001" customHeight="1" x14ac:dyDescent="0.25">
      <c r="B22" s="9">
        <v>42916</v>
      </c>
      <c r="C22" s="10">
        <v>164.96343953805606</v>
      </c>
      <c r="D22" s="10">
        <v>73.167239464030871</v>
      </c>
      <c r="E22" s="10">
        <v>86.665725114414201</v>
      </c>
      <c r="F22" s="10">
        <v>93.254319288655935</v>
      </c>
      <c r="H22" s="21">
        <v>42916</v>
      </c>
      <c r="I22" s="22">
        <v>171.05565370185926</v>
      </c>
      <c r="J22" s="22">
        <v>80.760554947058253</v>
      </c>
      <c r="K22" s="22">
        <v>112.33260927538562</v>
      </c>
      <c r="L22" s="23">
        <v>113.83392015352665</v>
      </c>
      <c r="N22" s="9">
        <v>42916</v>
      </c>
      <c r="O22" s="10">
        <v>225.24427727607338</v>
      </c>
      <c r="P22" s="10">
        <v>162.01390071512751</v>
      </c>
      <c r="Q22" s="10">
        <v>152.54953149911364</v>
      </c>
      <c r="R22" s="10">
        <v>161.97979446492505</v>
      </c>
    </row>
    <row r="23" spans="2:18" ht="20.100000000000001" customHeight="1" x14ac:dyDescent="0.25">
      <c r="B23" s="9">
        <v>43100</v>
      </c>
      <c r="C23" s="10">
        <v>168.35758473095584</v>
      </c>
      <c r="D23" s="10">
        <v>71.664957547652534</v>
      </c>
      <c r="E23" s="10">
        <v>84.591401694821855</v>
      </c>
      <c r="F23" s="10">
        <v>91.890857452946122</v>
      </c>
      <c r="H23" s="21">
        <v>43100</v>
      </c>
      <c r="I23" s="22">
        <v>168.13076269771642</v>
      </c>
      <c r="J23" s="22">
        <v>77.632690918036104</v>
      </c>
      <c r="K23" s="22">
        <v>112.68135506302963</v>
      </c>
      <c r="L23" s="23">
        <v>114.64454049783394</v>
      </c>
      <c r="N23" s="9">
        <v>43100</v>
      </c>
      <c r="O23" s="10">
        <v>237.5433372451709</v>
      </c>
      <c r="P23" s="10">
        <v>163.40489296753975</v>
      </c>
      <c r="Q23" s="10">
        <v>155.95599283349418</v>
      </c>
      <c r="R23" s="10">
        <v>166.49417784238665</v>
      </c>
    </row>
    <row r="24" spans="2:18" ht="20.100000000000001" customHeight="1" x14ac:dyDescent="0.25">
      <c r="B24" s="9">
        <v>43281</v>
      </c>
      <c r="C24" s="10">
        <v>167.41166175414898</v>
      </c>
      <c r="D24" s="10">
        <v>72.734986670570606</v>
      </c>
      <c r="E24" s="10">
        <v>87.375534019665608</v>
      </c>
      <c r="F24" s="10">
        <v>94.452955827434096</v>
      </c>
      <c r="H24" s="21">
        <v>43281</v>
      </c>
      <c r="I24" s="22">
        <v>167.97621989171657</v>
      </c>
      <c r="J24" s="22">
        <v>80.957392106396199</v>
      </c>
      <c r="K24" s="22">
        <v>113.92945679758641</v>
      </c>
      <c r="L24" s="23">
        <v>116.60490604244005</v>
      </c>
      <c r="N24" s="9">
        <v>43281</v>
      </c>
      <c r="O24" s="10">
        <v>244.05803420644708</v>
      </c>
      <c r="P24" s="10">
        <v>169.37615669745816</v>
      </c>
      <c r="Q24" s="10">
        <v>160.63079389669286</v>
      </c>
      <c r="R24" s="10">
        <v>169.84235102075019</v>
      </c>
    </row>
    <row r="25" spans="2:18" ht="20.100000000000001" customHeight="1" x14ac:dyDescent="0.25">
      <c r="B25" s="9">
        <v>43465</v>
      </c>
      <c r="C25" s="10">
        <v>169.34224084130844</v>
      </c>
      <c r="D25" s="10">
        <v>73.153795094178093</v>
      </c>
      <c r="E25" s="10">
        <v>85.683600216114428</v>
      </c>
      <c r="F25" s="10">
        <v>92.511734306460596</v>
      </c>
      <c r="H25" s="21">
        <v>43465</v>
      </c>
      <c r="I25" s="22">
        <v>168.60964713212508</v>
      </c>
      <c r="J25" s="22">
        <v>79.845411621253106</v>
      </c>
      <c r="K25" s="22">
        <v>112.10785596851565</v>
      </c>
      <c r="L25" s="23">
        <v>117.39034625624076</v>
      </c>
      <c r="N25" s="9">
        <v>43465</v>
      </c>
      <c r="O25" s="10">
        <v>257.18925693308125</v>
      </c>
      <c r="P25" s="10">
        <v>172.16824027194522</v>
      </c>
      <c r="Q25" s="10">
        <v>164.21615452607949</v>
      </c>
      <c r="R25" s="10">
        <v>174.25443086114768</v>
      </c>
    </row>
    <row r="26" spans="2:18" ht="20.100000000000001" customHeight="1" x14ac:dyDescent="0.25">
      <c r="B26" s="9">
        <v>43646</v>
      </c>
      <c r="C26" s="10">
        <v>174.98291740200816</v>
      </c>
      <c r="D26" s="10">
        <v>74.475939107389493</v>
      </c>
      <c r="E26" s="10">
        <v>90.55102397506441</v>
      </c>
      <c r="F26" s="10">
        <v>97.934727357674291</v>
      </c>
      <c r="H26" s="21">
        <v>43646</v>
      </c>
      <c r="I26" s="22">
        <v>173.49465157020779</v>
      </c>
      <c r="J26" s="22">
        <v>81.136668758314173</v>
      </c>
      <c r="K26" s="22">
        <v>117.03216509516653</v>
      </c>
      <c r="L26" s="23">
        <v>121.08861789601018</v>
      </c>
      <c r="N26" s="9">
        <v>43646</v>
      </c>
      <c r="O26" s="10">
        <v>269.43542109786671</v>
      </c>
      <c r="P26" s="10">
        <v>180.9711276501055</v>
      </c>
      <c r="Q26" s="10">
        <v>169.47382750764532</v>
      </c>
      <c r="R26" s="10">
        <v>180.37461897764268</v>
      </c>
    </row>
    <row r="27" spans="2:18" ht="20.100000000000001" customHeight="1" x14ac:dyDescent="0.25">
      <c r="B27" s="9">
        <v>43830</v>
      </c>
      <c r="C27" s="10">
        <v>179.71078990290346</v>
      </c>
      <c r="D27" s="10">
        <v>73.976423241230137</v>
      </c>
      <c r="E27" s="10">
        <v>88.230035699999064</v>
      </c>
      <c r="F27" s="10">
        <v>95.66770242888164</v>
      </c>
      <c r="H27" s="21">
        <v>43830</v>
      </c>
      <c r="I27" s="22">
        <v>169.80353252933719</v>
      </c>
      <c r="J27" s="22">
        <v>81.733390472199176</v>
      </c>
      <c r="K27" s="22">
        <v>117.59559978083945</v>
      </c>
      <c r="L27" s="23">
        <v>121.70800790543612</v>
      </c>
      <c r="N27" s="9">
        <v>43830</v>
      </c>
      <c r="O27" s="10">
        <v>288.34929699561485</v>
      </c>
      <c r="P27" s="10">
        <v>186.44899749433225</v>
      </c>
      <c r="Q27" s="10">
        <v>173.66541237704178</v>
      </c>
      <c r="R27" s="10">
        <v>184.30376915320812</v>
      </c>
    </row>
    <row r="28" spans="2:18" ht="20.100000000000001" customHeight="1" x14ac:dyDescent="0.25">
      <c r="B28" s="9">
        <v>44012</v>
      </c>
      <c r="C28" s="10">
        <v>179.48632651668046</v>
      </c>
      <c r="D28" s="10">
        <v>75.556537098214093</v>
      </c>
      <c r="E28" s="10">
        <v>93.882717716745518</v>
      </c>
      <c r="F28" s="10">
        <v>95.66770242888164</v>
      </c>
      <c r="H28" s="21">
        <v>44012</v>
      </c>
      <c r="I28" s="22">
        <v>168.9952319232157</v>
      </c>
      <c r="J28" s="22">
        <v>84.098039000892115</v>
      </c>
      <c r="K28" s="22">
        <v>111.64102917915142</v>
      </c>
      <c r="L28" s="23">
        <v>121.70800790543612</v>
      </c>
      <c r="N28" s="9">
        <v>44012</v>
      </c>
      <c r="O28" s="10">
        <v>288.78255930929157</v>
      </c>
      <c r="P28" s="10">
        <v>192.57248394158631</v>
      </c>
      <c r="Q28" s="10">
        <v>180.11400844692227</v>
      </c>
      <c r="R28" s="10">
        <v>184.30376915320812</v>
      </c>
    </row>
    <row r="29" spans="2:18" ht="20.100000000000001" customHeight="1" x14ac:dyDescent="0.25">
      <c r="B29" s="9">
        <v>44196</v>
      </c>
      <c r="C29" s="10">
        <v>190.10103165167132</v>
      </c>
      <c r="D29" s="10">
        <v>74.569445446663494</v>
      </c>
      <c r="E29" s="10">
        <v>89.46785578743588</v>
      </c>
      <c r="F29" s="10">
        <v>105.24456324597406</v>
      </c>
      <c r="H29" s="21">
        <v>44196</v>
      </c>
      <c r="I29" s="22">
        <v>180.76348071846564</v>
      </c>
      <c r="J29" s="22">
        <v>84.274875253143463</v>
      </c>
      <c r="K29" s="22">
        <v>115.82404296128263</v>
      </c>
      <c r="L29" s="23">
        <v>142.31339575229296</v>
      </c>
      <c r="N29" s="9">
        <v>44196</v>
      </c>
      <c r="O29" s="10">
        <v>310.36170290869489</v>
      </c>
      <c r="P29" s="10">
        <v>200.24967342548109</v>
      </c>
      <c r="Q29" s="10">
        <v>176.4813281832289</v>
      </c>
      <c r="R29" s="10">
        <v>201.18603879872214</v>
      </c>
    </row>
    <row r="30" spans="2:18" ht="20.100000000000001" customHeight="1" x14ac:dyDescent="0.25">
      <c r="B30" s="9">
        <v>44377</v>
      </c>
      <c r="C30" s="10">
        <v>194.39141404515433</v>
      </c>
      <c r="D30" s="10">
        <v>76.521424326218423</v>
      </c>
      <c r="E30" s="10">
        <v>95.235530037323329</v>
      </c>
      <c r="F30" s="10">
        <v>107.25294222470394</v>
      </c>
      <c r="H30" s="21">
        <v>44377</v>
      </c>
      <c r="I30" s="22">
        <v>184.94565470641083</v>
      </c>
      <c r="J30" s="22">
        <v>84.680827399174063</v>
      </c>
      <c r="K30" s="22">
        <v>140.14756673425453</v>
      </c>
      <c r="L30" s="23">
        <v>149.48522652049309</v>
      </c>
      <c r="N30" s="9">
        <v>44377</v>
      </c>
      <c r="O30" s="10">
        <v>323.64445393005553</v>
      </c>
      <c r="P30" s="10">
        <v>211.86017020656701</v>
      </c>
      <c r="Q30" s="10">
        <v>186.02005357535887</v>
      </c>
      <c r="R30" s="10">
        <v>212.79402631973542</v>
      </c>
    </row>
    <row r="31" spans="2:18" ht="20.100000000000001" customHeight="1" x14ac:dyDescent="0.25">
      <c r="C31" s="10"/>
      <c r="D31" s="10"/>
      <c r="E31" s="10"/>
      <c r="F31" s="10"/>
      <c r="H31" s="16"/>
      <c r="I31" s="22"/>
      <c r="J31" s="22"/>
      <c r="K31" s="22"/>
      <c r="L31" s="23"/>
      <c r="O31" s="10"/>
      <c r="P31" s="10"/>
      <c r="Q31" s="10"/>
      <c r="R31" s="10"/>
    </row>
    <row r="32" spans="2:18" ht="20.100000000000001" customHeight="1" x14ac:dyDescent="0.25">
      <c r="B32" t="s">
        <v>8</v>
      </c>
      <c r="C32" s="11">
        <v>23</v>
      </c>
      <c r="D32" s="11">
        <v>23</v>
      </c>
      <c r="E32" s="11">
        <v>23</v>
      </c>
      <c r="F32" s="11">
        <v>23</v>
      </c>
      <c r="H32" s="24" t="s">
        <v>8</v>
      </c>
      <c r="I32" s="25">
        <v>12</v>
      </c>
      <c r="J32" s="25">
        <v>12</v>
      </c>
      <c r="K32" s="25">
        <v>12</v>
      </c>
      <c r="L32" s="26">
        <v>12</v>
      </c>
      <c r="N32" t="s">
        <v>8</v>
      </c>
      <c r="O32" s="11">
        <v>22</v>
      </c>
      <c r="P32" s="11">
        <v>22</v>
      </c>
      <c r="Q32" s="11">
        <v>22</v>
      </c>
      <c r="R32" s="11">
        <v>22</v>
      </c>
    </row>
    <row r="33" spans="3:18" ht="20.100000000000001" customHeight="1" x14ac:dyDescent="0.25">
      <c r="C33" s="12"/>
      <c r="D33" s="12"/>
      <c r="E33" s="12"/>
      <c r="F33" s="12"/>
      <c r="I33" s="12"/>
      <c r="J33" s="12"/>
      <c r="K33" s="12"/>
      <c r="L33" s="12"/>
      <c r="O33" s="12"/>
      <c r="P33" s="12"/>
      <c r="Q33" s="12"/>
      <c r="R33" s="12"/>
    </row>
    <row r="34" spans="3:18" ht="20.100000000000001" customHeight="1" x14ac:dyDescent="0.25"/>
  </sheetData>
  <mergeCells count="18">
    <mergeCell ref="O9:R9"/>
    <mergeCell ref="O6:R6"/>
    <mergeCell ref="O7:O8"/>
    <mergeCell ref="P7:P8"/>
    <mergeCell ref="Q7:Q8"/>
    <mergeCell ref="R7:R8"/>
    <mergeCell ref="C9:F9"/>
    <mergeCell ref="I6:L6"/>
    <mergeCell ref="I7:I8"/>
    <mergeCell ref="J7:J8"/>
    <mergeCell ref="K7:K8"/>
    <mergeCell ref="L7:L8"/>
    <mergeCell ref="I9:L9"/>
    <mergeCell ref="C6:F6"/>
    <mergeCell ref="C7:C8"/>
    <mergeCell ref="D7:D8"/>
    <mergeCell ref="E7:E8"/>
    <mergeCell ref="F7:F8"/>
  </mergeCells>
  <pageMargins left="0.75" right="0.75" top="1" bottom="1" header="0.5" footer="0.5"/>
  <pageSetup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11DB8B-82F8-419B-B38D-2EF5CB70D635}">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147</v>
      </c>
    </row>
    <row r="2" spans="1:10" ht="20.100000000000001" customHeight="1" x14ac:dyDescent="0.3">
      <c r="A2" s="27"/>
    </row>
    <row r="3" spans="1:10" ht="20.100000000000001" customHeight="1" x14ac:dyDescent="0.25">
      <c r="A3" s="2" t="s">
        <v>148</v>
      </c>
    </row>
    <row r="4" spans="1:10" ht="20.100000000000001" customHeight="1" x14ac:dyDescent="0.25"/>
    <row r="5" spans="1:10" ht="20.100000000000001" customHeight="1" x14ac:dyDescent="0.25"/>
    <row r="6" spans="1:10" ht="28.5" customHeight="1" x14ac:dyDescent="0.25">
      <c r="C6" s="43" t="s">
        <v>149</v>
      </c>
      <c r="D6" s="44"/>
      <c r="E6" s="44"/>
      <c r="G6" s="13"/>
      <c r="H6" s="49" t="s">
        <v>150</v>
      </c>
      <c r="I6" s="50"/>
      <c r="J6" s="50"/>
    </row>
    <row r="7" spans="1:10" ht="24.95" customHeight="1" x14ac:dyDescent="0.25">
      <c r="C7" s="45" t="s">
        <v>13</v>
      </c>
      <c r="D7" s="45" t="s">
        <v>24</v>
      </c>
      <c r="E7" s="45" t="s">
        <v>23</v>
      </c>
      <c r="G7" s="16"/>
      <c r="H7" s="51" t="s">
        <v>13</v>
      </c>
      <c r="I7" s="51" t="s">
        <v>23</v>
      </c>
      <c r="J7" s="51" t="s">
        <v>24</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16.418170371924543</v>
      </c>
      <c r="D10" s="10">
        <v>1.6014106491212075</v>
      </c>
      <c r="E10" s="10">
        <v>23.460004488526177</v>
      </c>
      <c r="G10" s="16" t="s">
        <v>17</v>
      </c>
      <c r="H10" s="28">
        <v>-0.26261912229478773</v>
      </c>
      <c r="I10" s="28">
        <v>-0.29852553186281355</v>
      </c>
      <c r="J10" s="29">
        <v>1.6014106491212081</v>
      </c>
    </row>
    <row r="11" spans="1:10" ht="20.100000000000001" customHeight="1" x14ac:dyDescent="0.25">
      <c r="B11" t="s">
        <v>18</v>
      </c>
      <c r="C11" s="10">
        <v>41.666666666666664</v>
      </c>
      <c r="D11" s="10">
        <v>31.310986307469328</v>
      </c>
      <c r="E11" s="10">
        <v>41.666666666666664</v>
      </c>
      <c r="G11" s="16" t="s">
        <v>18</v>
      </c>
      <c r="H11" s="22">
        <v>5.5245832202192231</v>
      </c>
      <c r="I11" s="22">
        <v>5.5245832202192231</v>
      </c>
      <c r="J11" s="23">
        <v>31.310986307469346</v>
      </c>
    </row>
    <row r="12" spans="1:10" ht="20.100000000000001" customHeight="1" x14ac:dyDescent="0.25">
      <c r="B12" t="s">
        <v>19</v>
      </c>
      <c r="C12" s="10">
        <v>11.87624886930071</v>
      </c>
      <c r="D12" s="10">
        <v>0</v>
      </c>
      <c r="E12" s="10">
        <v>24.999999999999993</v>
      </c>
      <c r="G12" s="16" t="s">
        <v>19</v>
      </c>
      <c r="H12" s="22">
        <v>0.76412631784267981</v>
      </c>
      <c r="I12" s="22">
        <v>0.4130593776472794</v>
      </c>
      <c r="J12" s="23">
        <v>0</v>
      </c>
    </row>
    <row r="13" spans="1:10" ht="20.100000000000001" customHeight="1" x14ac:dyDescent="0.25">
      <c r="B13" t="s">
        <v>20</v>
      </c>
      <c r="C13" s="10">
        <v>0.46597077119834834</v>
      </c>
      <c r="D13" s="10">
        <v>0</v>
      </c>
      <c r="E13" s="10">
        <v>19.593489255497943</v>
      </c>
      <c r="G13" s="16" t="s">
        <v>20</v>
      </c>
      <c r="H13" s="22">
        <v>0</v>
      </c>
      <c r="I13" s="22">
        <v>0</v>
      </c>
      <c r="J13" s="23">
        <v>0</v>
      </c>
    </row>
    <row r="14" spans="1:10" ht="20.100000000000001" customHeight="1" x14ac:dyDescent="0.25">
      <c r="B14" t="s">
        <v>21</v>
      </c>
      <c r="C14" s="10">
        <v>-0.10179647057899663</v>
      </c>
      <c r="D14" s="10">
        <v>0</v>
      </c>
      <c r="E14" s="10">
        <v>16.66666666666665</v>
      </c>
      <c r="G14" s="16" t="s">
        <v>21</v>
      </c>
      <c r="H14" s="22">
        <v>-0.41819006500401812</v>
      </c>
      <c r="I14" s="22">
        <v>-0.1515826671767696</v>
      </c>
      <c r="J14" s="23">
        <v>0</v>
      </c>
    </row>
    <row r="15" spans="1:10" ht="20.100000000000001" customHeight="1" x14ac:dyDescent="0.25">
      <c r="B15" t="s">
        <v>22</v>
      </c>
      <c r="C15" s="10">
        <v>-22.350826135443455</v>
      </c>
      <c r="D15" s="10">
        <v>-9.4560028779156031</v>
      </c>
      <c r="E15" s="10">
        <v>0.46597077119834834</v>
      </c>
      <c r="G15" s="16" t="s">
        <v>22</v>
      </c>
      <c r="H15" s="22">
        <v>-22.350826135443459</v>
      </c>
      <c r="I15" s="22">
        <v>-19.627223382236775</v>
      </c>
      <c r="J15" s="23">
        <v>-9.4560028779156013</v>
      </c>
    </row>
    <row r="16" spans="1:10" ht="20.100000000000001" customHeight="1" x14ac:dyDescent="0.25">
      <c r="C16" s="10"/>
      <c r="D16" s="10"/>
      <c r="E16" s="10"/>
      <c r="G16" s="16"/>
      <c r="H16" s="22"/>
      <c r="I16" s="22"/>
      <c r="J16" s="23"/>
    </row>
    <row r="17" spans="2:10" ht="20.100000000000001" customHeight="1" x14ac:dyDescent="0.25">
      <c r="B17" t="s">
        <v>8</v>
      </c>
      <c r="C17" s="11">
        <v>103</v>
      </c>
      <c r="D17" s="11">
        <v>57</v>
      </c>
      <c r="E17" s="11">
        <v>30</v>
      </c>
      <c r="G17" s="24" t="s">
        <v>8</v>
      </c>
      <c r="H17" s="25">
        <v>103</v>
      </c>
      <c r="I17" s="25">
        <v>30</v>
      </c>
      <c r="J17" s="26">
        <v>57</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91C43B-7636-4D6D-8A1B-8A32C7E6E241}">
  <dimension ref="A1:X19"/>
  <sheetViews>
    <sheetView workbookViewId="0">
      <pane ySplit="9" topLeftCell="A10" activePane="bottomLeft" state="frozen"/>
      <selection pane="bottomLeft" activeCell="A10" sqref="A10"/>
    </sheetView>
  </sheetViews>
  <sheetFormatPr defaultRowHeight="14.25" x14ac:dyDescent="0.25"/>
  <cols>
    <col min="2" max="24" width="10.28515625" customWidth="1"/>
  </cols>
  <sheetData>
    <row r="1" spans="1:24" ht="20.25" customHeight="1" x14ac:dyDescent="0.35">
      <c r="A1" s="3" t="s">
        <v>151</v>
      </c>
    </row>
    <row r="2" spans="1:24" ht="20.100000000000001" customHeight="1" x14ac:dyDescent="0.3">
      <c r="A2" s="4" t="s">
        <v>152</v>
      </c>
    </row>
    <row r="3" spans="1:24" ht="20.100000000000001" customHeight="1" x14ac:dyDescent="0.25"/>
    <row r="4" spans="1:24" ht="20.100000000000001" customHeight="1" x14ac:dyDescent="0.25"/>
    <row r="5" spans="1:24" ht="20.100000000000001" customHeight="1" x14ac:dyDescent="0.25">
      <c r="C5" s="43" t="s">
        <v>106</v>
      </c>
      <c r="D5" s="44"/>
      <c r="E5" s="44"/>
      <c r="F5" s="44"/>
      <c r="G5" s="44"/>
      <c r="H5" s="44"/>
      <c r="J5" s="13"/>
      <c r="K5" s="49" t="s">
        <v>23</v>
      </c>
      <c r="L5" s="50"/>
      <c r="M5" s="50"/>
      <c r="N5" s="50"/>
      <c r="O5" s="50"/>
      <c r="P5" s="50"/>
      <c r="S5" s="43" t="s">
        <v>24</v>
      </c>
      <c r="T5" s="44"/>
      <c r="U5" s="44"/>
      <c r="V5" s="44"/>
      <c r="W5" s="44"/>
      <c r="X5" s="44"/>
    </row>
    <row r="6" spans="1:24" ht="20.100000000000001" customHeight="1" x14ac:dyDescent="0.25">
      <c r="C6" s="45" t="s">
        <v>29</v>
      </c>
      <c r="D6" s="58"/>
      <c r="E6" s="45" t="s">
        <v>153</v>
      </c>
      <c r="F6" s="58"/>
      <c r="G6" s="45" t="s">
        <v>154</v>
      </c>
      <c r="H6" s="58"/>
      <c r="J6" s="16"/>
      <c r="K6" s="51" t="s">
        <v>29</v>
      </c>
      <c r="L6" s="60"/>
      <c r="M6" s="51" t="s">
        <v>153</v>
      </c>
      <c r="N6" s="60"/>
      <c r="O6" s="51" t="s">
        <v>154</v>
      </c>
      <c r="P6" s="60"/>
      <c r="S6" s="45" t="s">
        <v>29</v>
      </c>
      <c r="T6" s="58"/>
      <c r="U6" s="45" t="s">
        <v>153</v>
      </c>
      <c r="V6" s="58"/>
      <c r="W6" s="45" t="s">
        <v>154</v>
      </c>
      <c r="X6" s="58"/>
    </row>
    <row r="7" spans="1:24" ht="24.95" customHeight="1" x14ac:dyDescent="0.25">
      <c r="C7" s="46"/>
      <c r="D7" s="59"/>
      <c r="E7" s="46"/>
      <c r="F7" s="59"/>
      <c r="G7" s="46"/>
      <c r="H7" s="59"/>
      <c r="J7" s="16"/>
      <c r="K7" s="52"/>
      <c r="L7" s="61"/>
      <c r="M7" s="52"/>
      <c r="N7" s="61"/>
      <c r="O7" s="52"/>
      <c r="P7" s="61"/>
      <c r="S7" s="46"/>
      <c r="T7" s="59"/>
      <c r="U7" s="46"/>
      <c r="V7" s="59"/>
      <c r="W7" s="46"/>
      <c r="X7" s="59"/>
    </row>
    <row r="8" spans="1:24" ht="24.95" customHeight="1" x14ac:dyDescent="0.25">
      <c r="C8" s="47" t="s">
        <v>155</v>
      </c>
      <c r="D8" s="44"/>
      <c r="E8" s="44"/>
      <c r="F8" s="44"/>
      <c r="G8" s="44"/>
      <c r="H8" s="48"/>
      <c r="J8" s="16"/>
      <c r="K8" s="56" t="s">
        <v>155</v>
      </c>
      <c r="L8" s="50"/>
      <c r="M8" s="50"/>
      <c r="N8" s="50"/>
      <c r="O8" s="50"/>
      <c r="P8" s="64"/>
      <c r="S8" s="47" t="s">
        <v>155</v>
      </c>
      <c r="T8" s="44"/>
      <c r="U8" s="44"/>
      <c r="V8" s="44"/>
      <c r="W8" s="44"/>
      <c r="X8" s="48"/>
    </row>
    <row r="9" spans="1:24" ht="28.5" customHeight="1" x14ac:dyDescent="0.25">
      <c r="C9" s="6" t="s">
        <v>8</v>
      </c>
      <c r="D9" s="6" t="s">
        <v>156</v>
      </c>
      <c r="E9" s="6" t="s">
        <v>8</v>
      </c>
      <c r="F9" s="6" t="s">
        <v>156</v>
      </c>
      <c r="G9" s="6" t="s">
        <v>8</v>
      </c>
      <c r="H9" s="6" t="s">
        <v>156</v>
      </c>
      <c r="J9" s="16"/>
      <c r="K9" s="17" t="s">
        <v>8</v>
      </c>
      <c r="L9" s="17" t="s">
        <v>156</v>
      </c>
      <c r="M9" s="17" t="s">
        <v>8</v>
      </c>
      <c r="N9" s="17" t="s">
        <v>156</v>
      </c>
      <c r="O9" s="17" t="s">
        <v>8</v>
      </c>
      <c r="P9" s="17" t="s">
        <v>156</v>
      </c>
      <c r="S9" s="6" t="s">
        <v>8</v>
      </c>
      <c r="T9" s="6" t="s">
        <v>156</v>
      </c>
      <c r="U9" s="6" t="s">
        <v>8</v>
      </c>
      <c r="V9" s="6" t="s">
        <v>156</v>
      </c>
      <c r="W9" s="6" t="s">
        <v>8</v>
      </c>
      <c r="X9" s="6" t="s">
        <v>156</v>
      </c>
    </row>
    <row r="10" spans="1:24" ht="20.100000000000001" customHeight="1" x14ac:dyDescent="0.25">
      <c r="B10" t="s">
        <v>64</v>
      </c>
      <c r="C10" s="11">
        <v>73</v>
      </c>
      <c r="D10" s="10">
        <v>27.595443903836028</v>
      </c>
      <c r="E10" s="11">
        <v>73</v>
      </c>
      <c r="F10" s="10">
        <v>28.844177361272372</v>
      </c>
      <c r="G10" s="11">
        <v>73</v>
      </c>
      <c r="H10" s="10">
        <v>34.265225407121477</v>
      </c>
      <c r="J10" s="16" t="s">
        <v>64</v>
      </c>
      <c r="K10" s="31">
        <v>27</v>
      </c>
      <c r="L10" s="28">
        <v>27.595443903836028</v>
      </c>
      <c r="M10" s="31">
        <v>27</v>
      </c>
      <c r="N10" s="28">
        <v>27.774936685640981</v>
      </c>
      <c r="O10" s="31">
        <v>27</v>
      </c>
      <c r="P10" s="29">
        <v>30.315772597757004</v>
      </c>
      <c r="R10" t="s">
        <v>64</v>
      </c>
      <c r="S10" s="11">
        <v>40</v>
      </c>
      <c r="T10" s="10">
        <v>0.26193975370464728</v>
      </c>
      <c r="U10" s="11">
        <v>40</v>
      </c>
      <c r="V10" s="10">
        <v>0.53476413431578895</v>
      </c>
      <c r="W10" s="11">
        <v>40</v>
      </c>
      <c r="X10" s="10">
        <v>0.55621633679309301</v>
      </c>
    </row>
    <row r="11" spans="1:24" ht="20.100000000000001" customHeight="1" x14ac:dyDescent="0.25">
      <c r="B11" t="s">
        <v>68</v>
      </c>
      <c r="C11" s="11">
        <v>72</v>
      </c>
      <c r="D11" s="10">
        <v>4.1035398511654817</v>
      </c>
      <c r="E11" s="11">
        <v>72</v>
      </c>
      <c r="F11" s="10">
        <v>6.7724203113307535</v>
      </c>
      <c r="G11" s="11">
        <v>72</v>
      </c>
      <c r="H11" s="10">
        <v>9.0889760540346458</v>
      </c>
      <c r="J11" s="16" t="s">
        <v>68</v>
      </c>
      <c r="K11" s="32">
        <v>27</v>
      </c>
      <c r="L11" s="22">
        <v>4.1035398511654817</v>
      </c>
      <c r="M11" s="32">
        <v>27</v>
      </c>
      <c r="N11" s="22">
        <v>5.9187802931873934</v>
      </c>
      <c r="O11" s="32">
        <v>27</v>
      </c>
      <c r="P11" s="23">
        <v>9.0889760540346458</v>
      </c>
      <c r="R11" t="s">
        <v>68</v>
      </c>
      <c r="S11" s="11">
        <v>52</v>
      </c>
      <c r="T11" s="10">
        <v>0.82808323532227068</v>
      </c>
      <c r="U11" s="11">
        <v>52</v>
      </c>
      <c r="V11" s="10">
        <v>0.77900738444222473</v>
      </c>
      <c r="W11" s="11">
        <v>52</v>
      </c>
      <c r="X11" s="10">
        <v>0.59134480895096064</v>
      </c>
    </row>
    <row r="12" spans="1:24" ht="20.100000000000001" customHeight="1" x14ac:dyDescent="0.25">
      <c r="B12" t="s">
        <v>69</v>
      </c>
      <c r="C12" s="11">
        <v>83</v>
      </c>
      <c r="D12" s="10">
        <v>6.9841937553318409</v>
      </c>
      <c r="E12" s="11">
        <v>83</v>
      </c>
      <c r="F12" s="10">
        <v>10.809348480619956</v>
      </c>
      <c r="G12" s="11">
        <v>83</v>
      </c>
      <c r="H12" s="10">
        <v>12.581792161765621</v>
      </c>
      <c r="J12" s="16" t="s">
        <v>69</v>
      </c>
      <c r="K12" s="32">
        <v>29</v>
      </c>
      <c r="L12" s="22">
        <v>6.9841937553318409</v>
      </c>
      <c r="M12" s="32">
        <v>29</v>
      </c>
      <c r="N12" s="22">
        <v>10.349791580611893</v>
      </c>
      <c r="O12" s="32">
        <v>29</v>
      </c>
      <c r="P12" s="23">
        <v>12.036511046128128</v>
      </c>
      <c r="R12" t="s">
        <v>69</v>
      </c>
      <c r="S12" s="11">
        <v>71</v>
      </c>
      <c r="T12" s="10">
        <v>2.9339284757528326</v>
      </c>
      <c r="U12" s="11">
        <v>71</v>
      </c>
      <c r="V12" s="10">
        <v>1.9134382275714688</v>
      </c>
      <c r="W12" s="11">
        <v>71</v>
      </c>
      <c r="X12" s="10">
        <v>1.3876726717000774</v>
      </c>
    </row>
    <row r="13" spans="1:24" ht="20.100000000000001" customHeight="1" x14ac:dyDescent="0.25">
      <c r="B13" t="s">
        <v>70</v>
      </c>
      <c r="C13" s="11">
        <v>86</v>
      </c>
      <c r="D13" s="10">
        <v>6.8811005728394683</v>
      </c>
      <c r="E13" s="11">
        <v>86</v>
      </c>
      <c r="F13" s="10">
        <v>10.032250908379934</v>
      </c>
      <c r="G13" s="11">
        <v>86</v>
      </c>
      <c r="H13" s="10">
        <v>7.5837866000643466</v>
      </c>
      <c r="J13" s="16" t="s">
        <v>70</v>
      </c>
      <c r="K13" s="32">
        <v>28</v>
      </c>
      <c r="L13" s="22">
        <v>5.937922731519218</v>
      </c>
      <c r="M13" s="32">
        <v>28</v>
      </c>
      <c r="N13" s="22">
        <v>9.0867960475615845</v>
      </c>
      <c r="O13" s="32">
        <v>28</v>
      </c>
      <c r="P13" s="23">
        <v>7.5837866000643466</v>
      </c>
      <c r="R13" t="s">
        <v>70</v>
      </c>
      <c r="S13" s="11">
        <v>64</v>
      </c>
      <c r="T13" s="10">
        <v>1.7541936705345893</v>
      </c>
      <c r="U13" s="11">
        <v>64</v>
      </c>
      <c r="V13" s="10">
        <v>1.0867108157687557</v>
      </c>
      <c r="W13" s="11">
        <v>64</v>
      </c>
      <c r="X13" s="10">
        <v>0.89197795587068174</v>
      </c>
    </row>
    <row r="14" spans="1:24" ht="20.100000000000001" customHeight="1" x14ac:dyDescent="0.25">
      <c r="B14" t="s">
        <v>71</v>
      </c>
      <c r="C14" s="11">
        <v>94</v>
      </c>
      <c r="D14" s="10">
        <v>2.4526155061395611</v>
      </c>
      <c r="E14" s="11">
        <v>94</v>
      </c>
      <c r="F14" s="10">
        <v>4.6695467648613969</v>
      </c>
      <c r="G14" s="11">
        <v>94</v>
      </c>
      <c r="H14" s="10">
        <v>2.2070307741547395</v>
      </c>
      <c r="J14" s="16" t="s">
        <v>71</v>
      </c>
      <c r="K14" s="32">
        <v>29</v>
      </c>
      <c r="L14" s="22">
        <v>1.2656625730795745</v>
      </c>
      <c r="M14" s="32">
        <v>29</v>
      </c>
      <c r="N14" s="22">
        <v>3.8379921882463988</v>
      </c>
      <c r="O14" s="32">
        <v>29</v>
      </c>
      <c r="P14" s="23">
        <v>2.2070307741547395</v>
      </c>
      <c r="R14" t="s">
        <v>71</v>
      </c>
      <c r="S14" s="11">
        <v>58</v>
      </c>
      <c r="T14" s="10">
        <v>1.6942909993148647</v>
      </c>
      <c r="U14" s="11">
        <v>58</v>
      </c>
      <c r="V14" s="10">
        <v>0.64656397971032764</v>
      </c>
      <c r="W14" s="11">
        <v>58</v>
      </c>
      <c r="X14" s="10">
        <v>0.96899237624475199</v>
      </c>
    </row>
    <row r="15" spans="1:24" ht="20.100000000000001" customHeight="1" x14ac:dyDescent="0.25">
      <c r="B15" t="s">
        <v>72</v>
      </c>
      <c r="C15" s="11">
        <v>86</v>
      </c>
      <c r="D15" s="10">
        <v>3.2572637903229826</v>
      </c>
      <c r="E15" s="11">
        <v>86</v>
      </c>
      <c r="F15" s="10">
        <v>3.7814794150287705</v>
      </c>
      <c r="G15" s="11">
        <v>86</v>
      </c>
      <c r="H15" s="10">
        <v>3.6244317532259291</v>
      </c>
      <c r="J15" s="16" t="s">
        <v>72</v>
      </c>
      <c r="K15" s="32">
        <v>28</v>
      </c>
      <c r="L15" s="22">
        <v>3.2572637903229826</v>
      </c>
      <c r="M15" s="32">
        <v>28</v>
      </c>
      <c r="N15" s="22">
        <v>3.7814794150287705</v>
      </c>
      <c r="O15" s="32">
        <v>28</v>
      </c>
      <c r="P15" s="23">
        <v>3.6244317532259291</v>
      </c>
      <c r="R15" t="s">
        <v>72</v>
      </c>
      <c r="S15" s="11">
        <v>60</v>
      </c>
      <c r="T15" s="10">
        <v>1.3120621625859761</v>
      </c>
      <c r="U15" s="11">
        <v>60</v>
      </c>
      <c r="V15" s="10">
        <v>0.76375137981443797</v>
      </c>
      <c r="W15" s="11">
        <v>60</v>
      </c>
      <c r="X15" s="10">
        <v>0.86995551771221014</v>
      </c>
    </row>
    <row r="16" spans="1:24" ht="20.100000000000001" customHeight="1" x14ac:dyDescent="0.25">
      <c r="B16" t="s">
        <v>73</v>
      </c>
      <c r="C16" s="11">
        <v>93</v>
      </c>
      <c r="D16" s="10">
        <v>6.1313332884671343</v>
      </c>
      <c r="E16" s="11">
        <v>93</v>
      </c>
      <c r="F16" s="10">
        <v>3.1586088646173667</v>
      </c>
      <c r="G16" s="11">
        <v>93</v>
      </c>
      <c r="H16" s="10">
        <v>6.5963390702841851</v>
      </c>
      <c r="J16" s="16" t="s">
        <v>73</v>
      </c>
      <c r="K16" s="32">
        <v>28</v>
      </c>
      <c r="L16" s="22">
        <v>5.3930456597925263</v>
      </c>
      <c r="M16" s="32">
        <v>28</v>
      </c>
      <c r="N16" s="22">
        <v>2.9078188569010393</v>
      </c>
      <c r="O16" s="32">
        <v>28</v>
      </c>
      <c r="P16" s="23">
        <v>4.6871377007547226</v>
      </c>
      <c r="R16" t="s">
        <v>73</v>
      </c>
      <c r="S16" s="11">
        <v>56</v>
      </c>
      <c r="T16" s="10">
        <v>1.1759173124293711</v>
      </c>
      <c r="U16" s="11">
        <v>56</v>
      </c>
      <c r="V16" s="10">
        <v>1.1959532422047645</v>
      </c>
      <c r="W16" s="11">
        <v>56</v>
      </c>
      <c r="X16" s="10">
        <v>0.76587152829981997</v>
      </c>
    </row>
    <row r="17" spans="2:24" ht="20.100000000000001" customHeight="1" x14ac:dyDescent="0.25">
      <c r="B17" t="s">
        <v>74</v>
      </c>
      <c r="C17" s="11">
        <v>96</v>
      </c>
      <c r="D17" s="10">
        <v>0</v>
      </c>
      <c r="E17" s="11">
        <v>96</v>
      </c>
      <c r="F17" s="10">
        <v>1.9951462109979934</v>
      </c>
      <c r="G17" s="11">
        <v>96</v>
      </c>
      <c r="H17" s="10">
        <v>4.1200130459456021</v>
      </c>
      <c r="J17" s="16" t="s">
        <v>74</v>
      </c>
      <c r="K17" s="32">
        <v>30</v>
      </c>
      <c r="L17" s="22">
        <v>0</v>
      </c>
      <c r="M17" s="32">
        <v>30</v>
      </c>
      <c r="N17" s="22">
        <v>1.9951462109979934</v>
      </c>
      <c r="O17" s="32">
        <v>30</v>
      </c>
      <c r="P17" s="23">
        <v>4.1200130459456021</v>
      </c>
      <c r="R17" t="s">
        <v>74</v>
      </c>
      <c r="S17" s="11">
        <v>55</v>
      </c>
      <c r="T17" s="10">
        <v>0.55636777335310583</v>
      </c>
      <c r="U17" s="11">
        <v>55</v>
      </c>
      <c r="V17" s="10">
        <v>0.66376561627436503</v>
      </c>
      <c r="W17" s="11">
        <v>55</v>
      </c>
      <c r="X17" s="10">
        <v>0.58905825810088774</v>
      </c>
    </row>
    <row r="18" spans="2:24" ht="20.100000000000001" customHeight="1" x14ac:dyDescent="0.25">
      <c r="B18" t="s">
        <v>75</v>
      </c>
      <c r="C18" s="11">
        <v>91</v>
      </c>
      <c r="D18" s="10">
        <v>0</v>
      </c>
      <c r="E18" s="11">
        <v>91</v>
      </c>
      <c r="F18" s="10">
        <v>0</v>
      </c>
      <c r="G18" s="11">
        <v>91</v>
      </c>
      <c r="H18" s="10">
        <v>2.339218199127739</v>
      </c>
      <c r="J18" s="24" t="s">
        <v>75</v>
      </c>
      <c r="K18" s="25">
        <v>29</v>
      </c>
      <c r="L18" s="33">
        <v>0</v>
      </c>
      <c r="M18" s="25">
        <v>29</v>
      </c>
      <c r="N18" s="33">
        <v>0</v>
      </c>
      <c r="O18" s="25">
        <v>29</v>
      </c>
      <c r="P18" s="34">
        <v>2.339218199127739</v>
      </c>
      <c r="R18" t="s">
        <v>75</v>
      </c>
      <c r="S18" s="11">
        <v>49</v>
      </c>
      <c r="T18" s="10">
        <v>0.43201986426224992</v>
      </c>
      <c r="U18" s="11">
        <v>49</v>
      </c>
      <c r="V18" s="10">
        <v>0.37724106212762498</v>
      </c>
      <c r="W18" s="11">
        <v>49</v>
      </c>
      <c r="X18" s="10">
        <v>0.53765478950349999</v>
      </c>
    </row>
    <row r="19" spans="2:24" ht="20.100000000000001" customHeight="1" x14ac:dyDescent="0.25"/>
  </sheetData>
  <mergeCells count="15">
    <mergeCell ref="S5:X5"/>
    <mergeCell ref="S6:T7"/>
    <mergeCell ref="U6:V7"/>
    <mergeCell ref="W6:X7"/>
    <mergeCell ref="S8:X8"/>
    <mergeCell ref="K5:P5"/>
    <mergeCell ref="K6:L7"/>
    <mergeCell ref="M6:N7"/>
    <mergeCell ref="O6:P7"/>
    <mergeCell ref="K8:P8"/>
    <mergeCell ref="C5:H5"/>
    <mergeCell ref="C6:D7"/>
    <mergeCell ref="E6:F7"/>
    <mergeCell ref="G6:H7"/>
    <mergeCell ref="C8:H8"/>
  </mergeCells>
  <pageMargins left="0.75" right="0.75" top="1" bottom="1" header="0.5" footer="0.5"/>
  <pageSetup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D1DA75-345D-44D8-818D-5ED509A5A257}">
  <dimension ref="A1:F3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 min="9" max="9" width="10.28515625" customWidth="1"/>
  </cols>
  <sheetData>
    <row r="1" spans="1:6" ht="20.25" customHeight="1" x14ac:dyDescent="0.35">
      <c r="A1" s="3" t="s">
        <v>157</v>
      </c>
    </row>
    <row r="2" spans="1:6" ht="20.100000000000001" customHeight="1" x14ac:dyDescent="0.3">
      <c r="A2" s="4" t="s">
        <v>158</v>
      </c>
    </row>
    <row r="3" spans="1:6" ht="20.100000000000001" customHeight="1" x14ac:dyDescent="0.25">
      <c r="A3" s="2" t="s">
        <v>159</v>
      </c>
    </row>
    <row r="4" spans="1:6" ht="20.100000000000001" customHeight="1" x14ac:dyDescent="0.25"/>
    <row r="5" spans="1:6" ht="20.100000000000001" customHeight="1" x14ac:dyDescent="0.25"/>
    <row r="6" spans="1:6" ht="71.25" customHeight="1" x14ac:dyDescent="0.25">
      <c r="C6" s="5" t="s">
        <v>160</v>
      </c>
      <c r="E6" s="13"/>
      <c r="F6" s="14" t="s">
        <v>188</v>
      </c>
    </row>
    <row r="7" spans="1:6" ht="24.95" customHeight="1" x14ac:dyDescent="0.25">
      <c r="C7" s="45" t="s">
        <v>161</v>
      </c>
      <c r="E7" s="16"/>
      <c r="F7" s="51" t="s">
        <v>161</v>
      </c>
    </row>
    <row r="8" spans="1:6" ht="24.95" customHeight="1" x14ac:dyDescent="0.25">
      <c r="C8" s="46"/>
      <c r="E8" s="16"/>
      <c r="F8" s="52"/>
    </row>
    <row r="9" spans="1:6" ht="20.100000000000001" customHeight="1" x14ac:dyDescent="0.25">
      <c r="C9" s="8" t="s">
        <v>162</v>
      </c>
      <c r="E9" s="16"/>
      <c r="F9" s="35" t="s">
        <v>162</v>
      </c>
    </row>
    <row r="10" spans="1:6" ht="20.100000000000001" customHeight="1" x14ac:dyDescent="0.25">
      <c r="B10" t="s">
        <v>163</v>
      </c>
      <c r="C10" s="10">
        <v>27.637217332811559</v>
      </c>
      <c r="E10" s="16" t="s">
        <v>163</v>
      </c>
      <c r="F10" s="23">
        <v>25.528515405312742</v>
      </c>
    </row>
    <row r="11" spans="1:6" ht="20.100000000000001" customHeight="1" x14ac:dyDescent="0.25">
      <c r="B11" t="s">
        <v>164</v>
      </c>
      <c r="C11" s="10">
        <v>25.506553229667205</v>
      </c>
      <c r="E11" s="16" t="s">
        <v>164</v>
      </c>
      <c r="F11" s="23">
        <v>23.492046793215195</v>
      </c>
    </row>
    <row r="12" spans="1:6" ht="20.100000000000001" customHeight="1" x14ac:dyDescent="0.25">
      <c r="B12" t="s">
        <v>165</v>
      </c>
      <c r="C12" s="10">
        <v>18.147607202096474</v>
      </c>
      <c r="E12" s="16" t="s">
        <v>165</v>
      </c>
      <c r="F12" s="23">
        <v>15.676714419386299</v>
      </c>
    </row>
    <row r="13" spans="1:6" ht="20.100000000000001" customHeight="1" x14ac:dyDescent="0.25">
      <c r="B13" t="s">
        <v>166</v>
      </c>
      <c r="C13" s="10">
        <v>12.205439568787281</v>
      </c>
      <c r="E13" s="16" t="s">
        <v>166</v>
      </c>
      <c r="F13" s="23">
        <v>9.9851934644548308</v>
      </c>
    </row>
    <row r="14" spans="1:6" ht="20.100000000000001" customHeight="1" x14ac:dyDescent="0.25">
      <c r="B14" t="s">
        <v>167</v>
      </c>
      <c r="C14" s="10">
        <v>12.190805155680083</v>
      </c>
      <c r="E14" s="16" t="s">
        <v>167</v>
      </c>
      <c r="F14" s="23">
        <v>9.8105138971903951</v>
      </c>
    </row>
    <row r="15" spans="1:6" ht="20.100000000000001" customHeight="1" x14ac:dyDescent="0.25">
      <c r="B15" t="s">
        <v>168</v>
      </c>
      <c r="C15" s="10">
        <v>11.616163441820367</v>
      </c>
      <c r="E15" s="16" t="s">
        <v>168</v>
      </c>
      <c r="F15" s="23">
        <v>9.0792030290833345</v>
      </c>
    </row>
    <row r="16" spans="1:6" ht="20.100000000000001" customHeight="1" x14ac:dyDescent="0.25">
      <c r="B16" t="s">
        <v>169</v>
      </c>
      <c r="C16" s="10">
        <v>9.9127093341373556</v>
      </c>
      <c r="E16" s="16" t="s">
        <v>169</v>
      </c>
      <c r="F16" s="23">
        <v>7.4760587313072486</v>
      </c>
    </row>
    <row r="17" spans="2:6" ht="20.100000000000001" customHeight="1" x14ac:dyDescent="0.25">
      <c r="B17" t="s">
        <v>170</v>
      </c>
      <c r="C17" s="10">
        <v>9.476058731307246</v>
      </c>
      <c r="E17" s="16" t="s">
        <v>170</v>
      </c>
      <c r="F17" s="23">
        <v>7.3308324998544405</v>
      </c>
    </row>
    <row r="18" spans="2:6" ht="20.100000000000001" customHeight="1" x14ac:dyDescent="0.25">
      <c r="B18" t="s">
        <v>171</v>
      </c>
      <c r="C18" s="10">
        <v>9.4589812423891022</v>
      </c>
      <c r="E18" s="16" t="s">
        <v>171</v>
      </c>
      <c r="F18" s="23">
        <v>7.2824683292657149</v>
      </c>
    </row>
    <row r="19" spans="2:6" ht="20.100000000000001" customHeight="1" x14ac:dyDescent="0.25">
      <c r="B19" t="s">
        <v>172</v>
      </c>
      <c r="C19" s="10">
        <v>9.0762215864689821</v>
      </c>
      <c r="E19" s="16" t="s">
        <v>172</v>
      </c>
      <c r="F19" s="23">
        <v>6.8058669449274456</v>
      </c>
    </row>
    <row r="20" spans="2:6" ht="20.100000000000001" customHeight="1" x14ac:dyDescent="0.25">
      <c r="B20" t="s">
        <v>173</v>
      </c>
      <c r="C20" s="10">
        <v>8.5799354789717057</v>
      </c>
      <c r="E20" s="16" t="s">
        <v>173</v>
      </c>
      <c r="F20" s="23">
        <v>6.5556119897642748</v>
      </c>
    </row>
    <row r="21" spans="2:6" ht="20.100000000000001" customHeight="1" x14ac:dyDescent="0.25">
      <c r="B21" t="s">
        <v>174</v>
      </c>
      <c r="C21" s="10">
        <v>8.3010563054011826</v>
      </c>
      <c r="E21" s="16" t="s">
        <v>174</v>
      </c>
      <c r="F21" s="23">
        <v>6.1078478533808198</v>
      </c>
    </row>
    <row r="22" spans="2:6" ht="20.100000000000001" customHeight="1" x14ac:dyDescent="0.25">
      <c r="B22" t="s">
        <v>175</v>
      </c>
      <c r="C22" s="10">
        <v>8.1606186801277723</v>
      </c>
      <c r="E22" s="16" t="s">
        <v>175</v>
      </c>
      <c r="F22" s="23">
        <v>5.5688757653229617</v>
      </c>
    </row>
    <row r="23" spans="2:6" ht="20.100000000000001" customHeight="1" x14ac:dyDescent="0.25">
      <c r="B23" t="s">
        <v>176</v>
      </c>
      <c r="C23" s="10">
        <v>7.9862065614002704</v>
      </c>
      <c r="E23" s="16" t="s">
        <v>176</v>
      </c>
      <c r="F23" s="23">
        <v>5.4009229488447037</v>
      </c>
    </row>
    <row r="24" spans="2:6" ht="20.100000000000001" customHeight="1" x14ac:dyDescent="0.25">
      <c r="B24" t="s">
        <v>177</v>
      </c>
      <c r="C24" s="10">
        <v>7.9647615194166006</v>
      </c>
      <c r="E24" s="16" t="s">
        <v>177</v>
      </c>
      <c r="F24" s="23">
        <v>4.4328185827772293</v>
      </c>
    </row>
    <row r="25" spans="2:6" ht="20.100000000000001" customHeight="1" x14ac:dyDescent="0.25">
      <c r="B25" t="s">
        <v>178</v>
      </c>
      <c r="C25" s="10">
        <v>5.4832874550930644</v>
      </c>
      <c r="E25" s="16" t="s">
        <v>178</v>
      </c>
      <c r="F25" s="23">
        <v>2.4687756875340661</v>
      </c>
    </row>
    <row r="26" spans="2:6" ht="20.100000000000001" customHeight="1" x14ac:dyDescent="0.25">
      <c r="B26" t="s">
        <v>179</v>
      </c>
      <c r="C26" s="10">
        <v>5.3299368242788248</v>
      </c>
      <c r="E26" s="16" t="s">
        <v>179</v>
      </c>
      <c r="F26" s="23">
        <v>2.4484689252466083</v>
      </c>
    </row>
    <row r="27" spans="2:6" ht="20.100000000000001" customHeight="1" x14ac:dyDescent="0.25">
      <c r="B27" t="s">
        <v>180</v>
      </c>
      <c r="C27" s="10">
        <v>4.3094785173537185</v>
      </c>
      <c r="E27" s="16" t="s">
        <v>180</v>
      </c>
      <c r="F27" s="23">
        <v>1.6370691851728565</v>
      </c>
    </row>
    <row r="28" spans="2:6" ht="20.100000000000001" customHeight="1" x14ac:dyDescent="0.25">
      <c r="B28" t="s">
        <v>181</v>
      </c>
      <c r="C28" s="10">
        <v>3.8737285905843577</v>
      </c>
      <c r="E28" s="16" t="s">
        <v>181</v>
      </c>
      <c r="F28" s="23">
        <v>1.1762530744542925</v>
      </c>
    </row>
    <row r="29" spans="2:6" ht="20.100000000000001" customHeight="1" x14ac:dyDescent="0.25">
      <c r="B29" t="s">
        <v>182</v>
      </c>
      <c r="C29" s="10">
        <v>3.5979836463934682</v>
      </c>
      <c r="E29" s="16" t="s">
        <v>182</v>
      </c>
      <c r="F29" s="23">
        <v>1.1005048339192625</v>
      </c>
    </row>
    <row r="30" spans="2:6" ht="20.100000000000001" customHeight="1" x14ac:dyDescent="0.25">
      <c r="B30" t="s">
        <v>183</v>
      </c>
      <c r="C30" s="10">
        <v>3.4539427103277682</v>
      </c>
      <c r="E30" s="16" t="s">
        <v>183</v>
      </c>
      <c r="F30" s="23">
        <v>0.93255395592552226</v>
      </c>
    </row>
    <row r="31" spans="2:6" ht="20.100000000000001" customHeight="1" x14ac:dyDescent="0.25">
      <c r="B31" t="s">
        <v>184</v>
      </c>
      <c r="C31" s="10">
        <v>2.8671518413657151</v>
      </c>
      <c r="E31" s="16" t="s">
        <v>184</v>
      </c>
      <c r="F31" s="23">
        <v>0.15131375003011371</v>
      </c>
    </row>
    <row r="32" spans="2:6" ht="20.100000000000001" customHeight="1" x14ac:dyDescent="0.25">
      <c r="B32" t="s">
        <v>185</v>
      </c>
      <c r="C32" s="10">
        <v>1.2682816024820238</v>
      </c>
      <c r="E32" s="16" t="s">
        <v>185</v>
      </c>
      <c r="F32" s="23">
        <v>-1.704771617899032</v>
      </c>
    </row>
    <row r="33" spans="2:6" ht="20.100000000000001" customHeight="1" x14ac:dyDescent="0.25">
      <c r="B33" t="s">
        <v>186</v>
      </c>
      <c r="C33" s="10">
        <v>0.74902013902934428</v>
      </c>
      <c r="E33" s="16" t="s">
        <v>186</v>
      </c>
      <c r="F33" s="23">
        <v>-2.0343290445637936</v>
      </c>
    </row>
    <row r="34" spans="2:6" ht="20.100000000000001" customHeight="1" x14ac:dyDescent="0.25">
      <c r="B34" t="s">
        <v>187</v>
      </c>
      <c r="C34" s="10">
        <v>7.1640432460644346E-2</v>
      </c>
      <c r="E34" s="16" t="s">
        <v>187</v>
      </c>
      <c r="F34" s="23">
        <v>-2.0884282813581119</v>
      </c>
    </row>
    <row r="35" spans="2:6" ht="20.100000000000001" customHeight="1" x14ac:dyDescent="0.25">
      <c r="C35" s="10"/>
      <c r="E35" s="16"/>
      <c r="F35" s="23"/>
    </row>
    <row r="36" spans="2:6" ht="20.100000000000001" customHeight="1" x14ac:dyDescent="0.25">
      <c r="B36" t="s">
        <v>8</v>
      </c>
      <c r="C36" s="11">
        <v>25</v>
      </c>
      <c r="E36" s="24" t="s">
        <v>8</v>
      </c>
      <c r="F36" s="26">
        <v>25</v>
      </c>
    </row>
    <row r="37" spans="2:6" ht="20.100000000000001" customHeight="1" x14ac:dyDescent="0.25">
      <c r="C37" s="12"/>
      <c r="F37" s="12"/>
    </row>
    <row r="38" spans="2:6" ht="20.100000000000001" customHeight="1" x14ac:dyDescent="0.25"/>
  </sheetData>
  <mergeCells count="2">
    <mergeCell ref="C7:C8"/>
    <mergeCell ref="F7:F8"/>
  </mergeCells>
  <pageMargins left="0.75" right="0.75" top="1" bottom="1" header="0.5" footer="0.5"/>
  <pageSetup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E39811-4009-4B61-A629-DCF0DB5F7D51}">
  <dimension ref="A1:F3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 min="9" max="9" width="10.28515625" customWidth="1"/>
  </cols>
  <sheetData>
    <row r="1" spans="1:6" ht="20.25" customHeight="1" x14ac:dyDescent="0.35">
      <c r="A1" s="3" t="s">
        <v>189</v>
      </c>
    </row>
    <row r="2" spans="1:6" ht="20.100000000000001" customHeight="1" x14ac:dyDescent="0.3">
      <c r="A2" s="27"/>
    </row>
    <row r="3" spans="1:6" ht="20.100000000000001" customHeight="1" x14ac:dyDescent="0.25">
      <c r="A3" s="2" t="s">
        <v>190</v>
      </c>
    </row>
    <row r="4" spans="1:6" ht="20.100000000000001" customHeight="1" x14ac:dyDescent="0.25"/>
    <row r="5" spans="1:6" ht="20.100000000000001" customHeight="1" x14ac:dyDescent="0.25"/>
    <row r="6" spans="1:6" ht="71.25" customHeight="1" x14ac:dyDescent="0.25">
      <c r="C6" s="5" t="s">
        <v>160</v>
      </c>
      <c r="E6" s="13"/>
      <c r="F6" s="14" t="s">
        <v>188</v>
      </c>
    </row>
    <row r="7" spans="1:6" ht="24.95" customHeight="1" x14ac:dyDescent="0.25">
      <c r="C7" s="45" t="s">
        <v>161</v>
      </c>
      <c r="E7" s="16"/>
      <c r="F7" s="51" t="s">
        <v>161</v>
      </c>
    </row>
    <row r="8" spans="1:6" ht="24.95" customHeight="1" x14ac:dyDescent="0.25">
      <c r="C8" s="46"/>
      <c r="E8" s="16"/>
      <c r="F8" s="52"/>
    </row>
    <row r="9" spans="1:6" ht="20.100000000000001" customHeight="1" x14ac:dyDescent="0.25">
      <c r="C9" s="8" t="s">
        <v>162</v>
      </c>
      <c r="E9" s="16"/>
      <c r="F9" s="35" t="s">
        <v>162</v>
      </c>
    </row>
    <row r="10" spans="1:6" ht="20.100000000000001" customHeight="1" x14ac:dyDescent="0.25">
      <c r="B10" t="s">
        <v>163</v>
      </c>
      <c r="C10" s="10">
        <v>26.202670083963834</v>
      </c>
      <c r="E10" s="16" t="s">
        <v>163</v>
      </c>
      <c r="F10" s="23">
        <v>24.202670083963838</v>
      </c>
    </row>
    <row r="11" spans="1:6" ht="20.100000000000001" customHeight="1" x14ac:dyDescent="0.25">
      <c r="B11" t="s">
        <v>164</v>
      </c>
      <c r="C11" s="10">
        <v>20.72785973466365</v>
      </c>
      <c r="E11" s="16" t="s">
        <v>164</v>
      </c>
      <c r="F11" s="23">
        <v>18.715023439625821</v>
      </c>
    </row>
    <row r="12" spans="1:6" ht="20.100000000000001" customHeight="1" x14ac:dyDescent="0.25">
      <c r="B12" t="s">
        <v>165</v>
      </c>
      <c r="C12" s="10">
        <v>13.783778901179716</v>
      </c>
      <c r="E12" s="16" t="s">
        <v>165</v>
      </c>
      <c r="F12" s="23">
        <v>11.36675370798762</v>
      </c>
    </row>
    <row r="13" spans="1:6" ht="20.100000000000001" customHeight="1" x14ac:dyDescent="0.25">
      <c r="B13" t="s">
        <v>166</v>
      </c>
      <c r="C13" s="10">
        <v>12.825401046255925</v>
      </c>
      <c r="E13" s="16" t="s">
        <v>166</v>
      </c>
      <c r="F13" s="23">
        <v>10.504975600107731</v>
      </c>
    </row>
    <row r="14" spans="1:6" ht="20.100000000000001" customHeight="1" x14ac:dyDescent="0.25">
      <c r="B14" t="s">
        <v>167</v>
      </c>
      <c r="C14" s="10">
        <v>12.266370474328204</v>
      </c>
      <c r="E14" s="16" t="s">
        <v>167</v>
      </c>
      <c r="F14" s="23">
        <v>10.266370474328205</v>
      </c>
    </row>
    <row r="15" spans="1:6" ht="20.100000000000001" customHeight="1" x14ac:dyDescent="0.25">
      <c r="B15" t="s">
        <v>168</v>
      </c>
      <c r="C15" s="10">
        <v>11.885452564566579</v>
      </c>
      <c r="E15" s="16" t="s">
        <v>168</v>
      </c>
      <c r="F15" s="23">
        <v>9.7811338844934017</v>
      </c>
    </row>
    <row r="16" spans="1:6" ht="20.100000000000001" customHeight="1" x14ac:dyDescent="0.25">
      <c r="B16" t="s">
        <v>169</v>
      </c>
      <c r="C16" s="10">
        <v>11.691475524851963</v>
      </c>
      <c r="E16" s="16" t="s">
        <v>169</v>
      </c>
      <c r="F16" s="23">
        <v>9.6914755248519633</v>
      </c>
    </row>
    <row r="17" spans="2:6" ht="20.100000000000001" customHeight="1" x14ac:dyDescent="0.25">
      <c r="B17" t="s">
        <v>170</v>
      </c>
      <c r="C17" s="10">
        <v>9.6627533483602672</v>
      </c>
      <c r="E17" s="16" t="s">
        <v>170</v>
      </c>
      <c r="F17" s="23">
        <v>7.3829531538898348</v>
      </c>
    </row>
    <row r="18" spans="2:6" ht="20.100000000000001" customHeight="1" x14ac:dyDescent="0.25">
      <c r="B18" t="s">
        <v>171</v>
      </c>
      <c r="C18" s="10">
        <v>8.8188434487739435</v>
      </c>
      <c r="E18" s="16" t="s">
        <v>171</v>
      </c>
      <c r="F18" s="23">
        <v>6.627355394953466</v>
      </c>
    </row>
    <row r="19" spans="2:6" ht="20.100000000000001" customHeight="1" x14ac:dyDescent="0.25">
      <c r="B19" t="s">
        <v>172</v>
      </c>
      <c r="C19" s="10">
        <v>8.276483962666461</v>
      </c>
      <c r="E19" s="16" t="s">
        <v>172</v>
      </c>
      <c r="F19" s="23">
        <v>6.1456685226655896</v>
      </c>
    </row>
    <row r="20" spans="2:6" ht="20.100000000000001" customHeight="1" x14ac:dyDescent="0.25">
      <c r="B20" t="s">
        <v>173</v>
      </c>
      <c r="C20" s="10">
        <v>7.6550803467421682</v>
      </c>
      <c r="E20" s="16" t="s">
        <v>173</v>
      </c>
      <c r="F20" s="23">
        <v>5.4941242138029791</v>
      </c>
    </row>
    <row r="21" spans="2:6" ht="20.100000000000001" customHeight="1" x14ac:dyDescent="0.25">
      <c r="B21" t="s">
        <v>174</v>
      </c>
      <c r="C21" s="10">
        <v>7.6129810447014208</v>
      </c>
      <c r="E21" s="16" t="s">
        <v>174</v>
      </c>
      <c r="F21" s="23">
        <v>5.2287027015693379</v>
      </c>
    </row>
    <row r="22" spans="2:6" ht="20.100000000000001" customHeight="1" x14ac:dyDescent="0.25">
      <c r="B22" t="s">
        <v>175</v>
      </c>
      <c r="C22" s="10">
        <v>6.1945234311671049</v>
      </c>
      <c r="E22" s="16" t="s">
        <v>175</v>
      </c>
      <c r="F22" s="23">
        <v>4.0769894042359498</v>
      </c>
    </row>
    <row r="23" spans="2:6" ht="20.100000000000001" customHeight="1" x14ac:dyDescent="0.25">
      <c r="B23" t="s">
        <v>176</v>
      </c>
      <c r="C23" s="10">
        <v>4.6199610701467453</v>
      </c>
      <c r="E23" s="16" t="s">
        <v>176</v>
      </c>
      <c r="F23" s="23">
        <v>2.6181846048082686</v>
      </c>
    </row>
    <row r="24" spans="2:6" ht="20.100000000000001" customHeight="1" x14ac:dyDescent="0.25">
      <c r="B24" t="s">
        <v>177</v>
      </c>
      <c r="C24" s="10">
        <v>4.5703300162169445</v>
      </c>
      <c r="E24" s="16" t="s">
        <v>177</v>
      </c>
      <c r="F24" s="23">
        <v>2.4049562885742746</v>
      </c>
    </row>
    <row r="25" spans="2:6" ht="20.100000000000001" customHeight="1" x14ac:dyDescent="0.25">
      <c r="B25" t="s">
        <v>178</v>
      </c>
      <c r="C25" s="10">
        <v>4.4550960375270687</v>
      </c>
      <c r="E25" s="16" t="s">
        <v>178</v>
      </c>
      <c r="F25" s="23">
        <v>2.1505597925550242</v>
      </c>
    </row>
    <row r="26" spans="2:6" ht="20.100000000000001" customHeight="1" x14ac:dyDescent="0.25">
      <c r="B26" t="s">
        <v>179</v>
      </c>
      <c r="C26" s="10">
        <v>4.2450360919226133</v>
      </c>
      <c r="E26" s="16" t="s">
        <v>179</v>
      </c>
      <c r="F26" s="23">
        <v>2.1343200488149034</v>
      </c>
    </row>
    <row r="27" spans="2:6" ht="20.100000000000001" customHeight="1" x14ac:dyDescent="0.25">
      <c r="B27" t="s">
        <v>180</v>
      </c>
      <c r="C27" s="10">
        <v>3.3985504276151532</v>
      </c>
      <c r="E27" s="16" t="s">
        <v>180</v>
      </c>
      <c r="F27" s="23">
        <v>1.209537603968531</v>
      </c>
    </row>
    <row r="28" spans="2:6" ht="20.100000000000001" customHeight="1" x14ac:dyDescent="0.25">
      <c r="B28" t="s">
        <v>181</v>
      </c>
      <c r="C28" s="10">
        <v>3.3338134095306331</v>
      </c>
      <c r="E28" s="16" t="s">
        <v>181</v>
      </c>
      <c r="F28" s="23">
        <v>1.1124163649467014</v>
      </c>
    </row>
    <row r="29" spans="2:6" ht="20.100000000000001" customHeight="1" x14ac:dyDescent="0.25">
      <c r="B29" t="s">
        <v>182</v>
      </c>
      <c r="C29" s="10">
        <v>2.60716362684812</v>
      </c>
      <c r="E29" s="16" t="s">
        <v>182</v>
      </c>
      <c r="F29" s="23">
        <v>0.4678372125191223</v>
      </c>
    </row>
    <row r="30" spans="2:6" ht="20.100000000000001" customHeight="1" x14ac:dyDescent="0.25">
      <c r="B30" t="s">
        <v>183</v>
      </c>
      <c r="C30" s="10">
        <v>2.5904144005775289</v>
      </c>
      <c r="E30" s="16" t="s">
        <v>183</v>
      </c>
      <c r="F30" s="23">
        <v>7.3880248582422134E-2</v>
      </c>
    </row>
    <row r="31" spans="2:6" ht="20.100000000000001" customHeight="1" x14ac:dyDescent="0.25">
      <c r="B31" t="s">
        <v>184</v>
      </c>
      <c r="C31" s="10">
        <v>2.1830686334713052</v>
      </c>
      <c r="E31" s="16" t="s">
        <v>184</v>
      </c>
      <c r="F31" s="23">
        <v>-2.7981063019086594E-2</v>
      </c>
    </row>
    <row r="32" spans="2:6" ht="20.100000000000001" customHeight="1" x14ac:dyDescent="0.25">
      <c r="B32" t="s">
        <v>185</v>
      </c>
      <c r="C32" s="10">
        <v>2.1445126864269684</v>
      </c>
      <c r="E32" s="16" t="s">
        <v>185</v>
      </c>
      <c r="F32" s="23">
        <v>-0.12697424636911639</v>
      </c>
    </row>
    <row r="33" spans="2:6" ht="20.100000000000001" customHeight="1" x14ac:dyDescent="0.25">
      <c r="B33" t="s">
        <v>186</v>
      </c>
      <c r="C33" s="10">
        <v>1.242843159989371</v>
      </c>
      <c r="E33" s="16" t="s">
        <v>186</v>
      </c>
      <c r="F33" s="23">
        <v>-1.5387158549840754</v>
      </c>
    </row>
    <row r="34" spans="2:6" ht="20.100000000000001" customHeight="1" x14ac:dyDescent="0.25">
      <c r="B34" t="s">
        <v>187</v>
      </c>
      <c r="C34" s="10">
        <v>0.46128414501592285</v>
      </c>
      <c r="E34" s="16" t="s">
        <v>187</v>
      </c>
      <c r="F34" s="23">
        <v>-1.5893512884803145</v>
      </c>
    </row>
    <row r="35" spans="2:6" ht="20.100000000000001" customHeight="1" x14ac:dyDescent="0.25">
      <c r="C35" s="10"/>
      <c r="E35" s="16"/>
      <c r="F35" s="23"/>
    </row>
    <row r="36" spans="2:6" ht="20.100000000000001" customHeight="1" x14ac:dyDescent="0.25">
      <c r="B36" t="s">
        <v>8</v>
      </c>
      <c r="C36" s="11">
        <v>25</v>
      </c>
      <c r="E36" s="24" t="s">
        <v>8</v>
      </c>
      <c r="F36" s="26">
        <v>25</v>
      </c>
    </row>
    <row r="37" spans="2:6" ht="20.100000000000001" customHeight="1" x14ac:dyDescent="0.25">
      <c r="C37" s="12"/>
      <c r="F37" s="12"/>
    </row>
    <row r="38" spans="2:6" ht="20.100000000000001" customHeight="1" x14ac:dyDescent="0.25"/>
  </sheetData>
  <mergeCells count="2">
    <mergeCell ref="C7:C8"/>
    <mergeCell ref="F7:F8"/>
  </mergeCells>
  <pageMargins left="0.75" right="0.75" top="1" bottom="1" header="0.5" footer="0.5"/>
  <pageSetup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6CE50F-9DCF-41B6-BC45-3FF102DCBCA4}">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191</v>
      </c>
    </row>
    <row r="2" spans="1:15" ht="20.100000000000001" customHeight="1" x14ac:dyDescent="0.3">
      <c r="A2" s="4" t="s">
        <v>37</v>
      </c>
    </row>
    <row r="3" spans="1:15" ht="20.100000000000001" customHeight="1" x14ac:dyDescent="0.25">
      <c r="A3" s="2" t="s">
        <v>192</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155</v>
      </c>
      <c r="D9" s="44"/>
      <c r="E9" s="48"/>
      <c r="G9" s="16"/>
      <c r="H9" s="53" t="s">
        <v>155</v>
      </c>
      <c r="I9" s="54"/>
      <c r="J9" s="55"/>
      <c r="M9" s="47" t="s">
        <v>155</v>
      </c>
      <c r="N9" s="44"/>
      <c r="O9" s="48"/>
    </row>
    <row r="10" spans="1:15" ht="20.100000000000001" customHeight="1" x14ac:dyDescent="0.25">
      <c r="B10" s="9">
        <v>40724</v>
      </c>
      <c r="C10" s="10">
        <v>1873.7997892545468</v>
      </c>
      <c r="D10" s="10">
        <v>78.669594092303925</v>
      </c>
      <c r="E10" s="10">
        <v>327.69909375427306</v>
      </c>
      <c r="G10" s="21">
        <v>40724</v>
      </c>
      <c r="H10" s="22">
        <v>1316.1674544173084</v>
      </c>
      <c r="I10" s="22">
        <v>70.122565196940585</v>
      </c>
      <c r="J10" s="23">
        <v>272.69728857378522</v>
      </c>
      <c r="L10" s="9">
        <v>40724</v>
      </c>
      <c r="M10" s="10">
        <v>51.140313263775866</v>
      </c>
      <c r="N10" s="10">
        <v>5.6969419475464447</v>
      </c>
      <c r="O10" s="10">
        <v>17.946819681743463</v>
      </c>
    </row>
    <row r="11" spans="1:15" ht="20.100000000000001" customHeight="1" x14ac:dyDescent="0.25">
      <c r="B11" s="9">
        <v>40908</v>
      </c>
      <c r="C11" s="10">
        <v>1981.7390583007523</v>
      </c>
      <c r="D11" s="10">
        <v>70.507403324869529</v>
      </c>
      <c r="E11" s="10">
        <v>323.90819248936009</v>
      </c>
      <c r="G11" s="21">
        <v>40908</v>
      </c>
      <c r="H11" s="22">
        <v>1391.7910380366875</v>
      </c>
      <c r="I11" s="22">
        <v>58.716034470244658</v>
      </c>
      <c r="J11" s="23">
        <v>264.7202432107527</v>
      </c>
      <c r="L11" s="9">
        <v>40908</v>
      </c>
      <c r="M11" s="10">
        <v>49.162888140304972</v>
      </c>
      <c r="N11" s="10">
        <v>6.296044857004631</v>
      </c>
      <c r="O11" s="10">
        <v>17.340301818672554</v>
      </c>
    </row>
    <row r="12" spans="1:15" ht="20.100000000000001" customHeight="1" x14ac:dyDescent="0.25">
      <c r="B12" s="9">
        <v>41090</v>
      </c>
      <c r="C12" s="10">
        <v>2159.7215558937687</v>
      </c>
      <c r="D12" s="10">
        <v>63.319218960782131</v>
      </c>
      <c r="E12" s="10">
        <v>287.45772171217226</v>
      </c>
      <c r="G12" s="21">
        <v>41090</v>
      </c>
      <c r="H12" s="22">
        <v>1528.8745693102258</v>
      </c>
      <c r="I12" s="22">
        <v>54.732769418397304</v>
      </c>
      <c r="J12" s="23">
        <v>240.98416543263022</v>
      </c>
      <c r="L12" s="9">
        <v>41090</v>
      </c>
      <c r="M12" s="10">
        <v>52.271504514319595</v>
      </c>
      <c r="N12" s="10">
        <v>8.374092114491706</v>
      </c>
      <c r="O12" s="10">
        <v>12.854744595046204</v>
      </c>
    </row>
    <row r="13" spans="1:15" ht="20.100000000000001" customHeight="1" x14ac:dyDescent="0.25">
      <c r="B13" s="9">
        <v>41274</v>
      </c>
      <c r="C13" s="10">
        <v>2279.3922833251477</v>
      </c>
      <c r="D13" s="10">
        <v>57.224952115977061</v>
      </c>
      <c r="E13" s="10">
        <v>292.21122965383194</v>
      </c>
      <c r="G13" s="21">
        <v>41274</v>
      </c>
      <c r="H13" s="22">
        <v>1624.7201001325375</v>
      </c>
      <c r="I13" s="22">
        <v>47.910408758892615</v>
      </c>
      <c r="J13" s="23">
        <v>245.3378987284344</v>
      </c>
      <c r="L13" s="9">
        <v>41274</v>
      </c>
      <c r="M13" s="10">
        <v>47.749174410811989</v>
      </c>
      <c r="N13" s="10">
        <v>6.3526970460389549</v>
      </c>
      <c r="O13" s="10">
        <v>11.782643413759144</v>
      </c>
    </row>
    <row r="14" spans="1:15" ht="20.100000000000001" customHeight="1" x14ac:dyDescent="0.25">
      <c r="B14" s="9">
        <v>41455</v>
      </c>
      <c r="C14" s="10">
        <v>2392.1590795759303</v>
      </c>
      <c r="D14" s="10">
        <v>58.931658215936729</v>
      </c>
      <c r="E14" s="10">
        <v>332.51334222133983</v>
      </c>
      <c r="G14" s="21">
        <v>41455</v>
      </c>
      <c r="H14" s="22">
        <v>1701.8192928406274</v>
      </c>
      <c r="I14" s="22">
        <v>48.743495210177009</v>
      </c>
      <c r="J14" s="23">
        <v>258.3032164235529</v>
      </c>
      <c r="L14" s="9">
        <v>41455</v>
      </c>
      <c r="M14" s="10">
        <v>47.522318572602707</v>
      </c>
      <c r="N14" s="10">
        <v>7.9671503380055704</v>
      </c>
      <c r="O14" s="10">
        <v>14.25412128502964</v>
      </c>
    </row>
    <row r="15" spans="1:15" ht="20.100000000000001" customHeight="1" x14ac:dyDescent="0.25">
      <c r="B15" s="9">
        <v>41639</v>
      </c>
      <c r="C15" s="10">
        <v>2560.3481119381167</v>
      </c>
      <c r="D15" s="10">
        <v>75.847422441967751</v>
      </c>
      <c r="E15" s="10">
        <v>343.58776678093739</v>
      </c>
      <c r="G15" s="21">
        <v>41639</v>
      </c>
      <c r="H15" s="22">
        <v>1834.4917574874407</v>
      </c>
      <c r="I15" s="22">
        <v>63.916807735839768</v>
      </c>
      <c r="J15" s="23">
        <v>255.2627374275279</v>
      </c>
      <c r="L15" s="9">
        <v>41639</v>
      </c>
      <c r="M15" s="10">
        <v>61.003991001335514</v>
      </c>
      <c r="N15" s="10">
        <v>7.5953904229333498</v>
      </c>
      <c r="O15" s="10">
        <v>12.473678020581279</v>
      </c>
    </row>
    <row r="16" spans="1:15" ht="20.100000000000001" customHeight="1" x14ac:dyDescent="0.25">
      <c r="B16" s="9">
        <v>41820</v>
      </c>
      <c r="C16" s="10">
        <v>2710.747080370365</v>
      </c>
      <c r="D16" s="10">
        <v>117.21246227306355</v>
      </c>
      <c r="E16" s="10">
        <v>341.61132204401849</v>
      </c>
      <c r="G16" s="21">
        <v>41820</v>
      </c>
      <c r="H16" s="22">
        <v>1941.8324763045885</v>
      </c>
      <c r="I16" s="22">
        <v>96.904969529042091</v>
      </c>
      <c r="J16" s="23">
        <v>227.20434089476376</v>
      </c>
      <c r="L16" s="9">
        <v>41820</v>
      </c>
      <c r="M16" s="10">
        <v>75.464933369905921</v>
      </c>
      <c r="N16" s="10">
        <v>2.4271143478130295</v>
      </c>
      <c r="O16" s="10">
        <v>13.498924240228211</v>
      </c>
    </row>
    <row r="17" spans="2:15" ht="20.100000000000001" customHeight="1" x14ac:dyDescent="0.25">
      <c r="B17" s="9">
        <v>42004</v>
      </c>
      <c r="C17" s="10">
        <v>2844.0484707675178</v>
      </c>
      <c r="D17" s="10">
        <v>160.52620346936135</v>
      </c>
      <c r="E17" s="10">
        <v>398.13284318458233</v>
      </c>
      <c r="G17" s="21">
        <v>42004</v>
      </c>
      <c r="H17" s="22">
        <v>2040.9300575989278</v>
      </c>
      <c r="I17" s="22">
        <v>138.49033456442226</v>
      </c>
      <c r="J17" s="23">
        <v>281.94643799511522</v>
      </c>
      <c r="L17" s="9">
        <v>42004</v>
      </c>
      <c r="M17" s="10">
        <v>74.616736573423196</v>
      </c>
      <c r="N17" s="10">
        <v>3.1804884121796073</v>
      </c>
      <c r="O17" s="10">
        <v>10.609592943867842</v>
      </c>
    </row>
    <row r="18" spans="2:15" ht="20.100000000000001" customHeight="1" x14ac:dyDescent="0.25">
      <c r="B18" s="9">
        <v>42185</v>
      </c>
      <c r="C18" s="10">
        <v>2996.3493510738622</v>
      </c>
      <c r="D18" s="10">
        <v>198.38912306621484</v>
      </c>
      <c r="E18" s="10">
        <v>431.56570626437377</v>
      </c>
      <c r="G18" s="21">
        <v>42185</v>
      </c>
      <c r="H18" s="22">
        <v>2146.0096320775147</v>
      </c>
      <c r="I18" s="22">
        <v>169.4965401139311</v>
      </c>
      <c r="J18" s="23">
        <v>317.43647307724791</v>
      </c>
      <c r="L18" s="9">
        <v>42185</v>
      </c>
      <c r="M18" s="10">
        <v>84.848629406955212</v>
      </c>
      <c r="N18" s="10">
        <v>3.1690703221809167</v>
      </c>
      <c r="O18" s="10">
        <v>11.260928562043942</v>
      </c>
    </row>
    <row r="19" spans="2:15" ht="20.100000000000001" customHeight="1" x14ac:dyDescent="0.25">
      <c r="B19" s="9">
        <v>42369</v>
      </c>
      <c r="C19" s="10">
        <v>3103.5838237448888</v>
      </c>
      <c r="D19" s="10">
        <v>232.74298824525241</v>
      </c>
      <c r="E19" s="10">
        <v>465.87559696282614</v>
      </c>
      <c r="G19" s="21">
        <v>42369</v>
      </c>
      <c r="H19" s="22">
        <v>2217.7482332021013</v>
      </c>
      <c r="I19" s="22">
        <v>195.06425860995969</v>
      </c>
      <c r="J19" s="23">
        <v>341.3526512757162</v>
      </c>
      <c r="L19" s="9">
        <v>42369</v>
      </c>
      <c r="M19" s="10">
        <v>87.287031127166458</v>
      </c>
      <c r="N19" s="10">
        <v>3.1916803351044978</v>
      </c>
      <c r="O19" s="10">
        <v>12.486257621928013</v>
      </c>
    </row>
    <row r="20" spans="2:15" ht="20.100000000000001" customHeight="1" x14ac:dyDescent="0.25">
      <c r="B20" s="9">
        <v>42551</v>
      </c>
      <c r="C20" s="10">
        <v>3189.4575816977022</v>
      </c>
      <c r="D20" s="10">
        <v>256.37112886563995</v>
      </c>
      <c r="E20" s="10">
        <v>475.72658373297821</v>
      </c>
      <c r="G20" s="21">
        <v>42551</v>
      </c>
      <c r="H20" s="22">
        <v>2287.3168089349797</v>
      </c>
      <c r="I20" s="22">
        <v>209.52974724793711</v>
      </c>
      <c r="J20" s="23">
        <v>335.88762586977401</v>
      </c>
      <c r="L20" s="9">
        <v>42551</v>
      </c>
      <c r="M20" s="10">
        <v>87.062382824571827</v>
      </c>
      <c r="N20" s="10">
        <v>3.4024893561571976</v>
      </c>
      <c r="O20" s="10">
        <v>12.456832617995335</v>
      </c>
    </row>
    <row r="21" spans="2:15" ht="20.100000000000001" customHeight="1" x14ac:dyDescent="0.25">
      <c r="B21" s="9">
        <v>42735</v>
      </c>
      <c r="C21" s="10">
        <v>3258.5355837714674</v>
      </c>
      <c r="D21" s="10">
        <v>305.719308435443</v>
      </c>
      <c r="E21" s="10">
        <v>500.68861427176557</v>
      </c>
      <c r="G21" s="21">
        <v>42735</v>
      </c>
      <c r="H21" s="22">
        <v>2338.5392009427715</v>
      </c>
      <c r="I21" s="22">
        <v>240.62900039639234</v>
      </c>
      <c r="J21" s="23">
        <v>356.39560675376777</v>
      </c>
      <c r="L21" s="9">
        <v>42735</v>
      </c>
      <c r="M21" s="10">
        <v>85.156554239169367</v>
      </c>
      <c r="N21" s="10">
        <v>3.718725087555169</v>
      </c>
      <c r="O21" s="10">
        <v>13.327466704988735</v>
      </c>
    </row>
    <row r="22" spans="2:15" ht="20.100000000000001" customHeight="1" x14ac:dyDescent="0.25">
      <c r="B22" s="9">
        <v>42916</v>
      </c>
      <c r="C22" s="10">
        <v>3361.720905096659</v>
      </c>
      <c r="D22" s="10">
        <v>304.90080154396486</v>
      </c>
      <c r="E22" s="10">
        <v>488.5519823230099</v>
      </c>
      <c r="G22" s="21">
        <v>42916</v>
      </c>
      <c r="H22" s="22">
        <v>2405.2438709901362</v>
      </c>
      <c r="I22" s="22">
        <v>238.24046379084498</v>
      </c>
      <c r="J22" s="23">
        <v>345.2077511210851</v>
      </c>
      <c r="L22" s="9">
        <v>42916</v>
      </c>
      <c r="M22" s="10">
        <v>92.639678153503439</v>
      </c>
      <c r="N22" s="10">
        <v>3.7611110056824359</v>
      </c>
      <c r="O22" s="10">
        <v>17.922577206210562</v>
      </c>
    </row>
    <row r="23" spans="2:15" ht="20.100000000000001" customHeight="1" x14ac:dyDescent="0.25">
      <c r="B23" s="9">
        <v>43100</v>
      </c>
      <c r="C23" s="10">
        <v>3432.9710509920828</v>
      </c>
      <c r="D23" s="10">
        <v>329.92260595009634</v>
      </c>
      <c r="E23" s="10">
        <v>530.41955045017153</v>
      </c>
      <c r="G23" s="21">
        <v>43100</v>
      </c>
      <c r="H23" s="22">
        <v>2454.672932134788</v>
      </c>
      <c r="I23" s="22">
        <v>254.67063980148305</v>
      </c>
      <c r="J23" s="23">
        <v>378.19023156941751</v>
      </c>
      <c r="L23" s="9">
        <v>43100</v>
      </c>
      <c r="M23" s="10">
        <v>91.750734062503327</v>
      </c>
      <c r="N23" s="10">
        <v>4.5428601872698984</v>
      </c>
      <c r="O23" s="10">
        <v>19.270785888670986</v>
      </c>
    </row>
    <row r="24" spans="2:15" ht="20.100000000000001" customHeight="1" x14ac:dyDescent="0.25">
      <c r="B24" s="9">
        <v>43281</v>
      </c>
      <c r="C24" s="10">
        <v>3459.767237031203</v>
      </c>
      <c r="D24" s="10">
        <v>345.96128421372401</v>
      </c>
      <c r="E24" s="10">
        <v>577.66703083762843</v>
      </c>
      <c r="G24" s="21">
        <v>43281</v>
      </c>
      <c r="H24" s="22">
        <v>2478.7115069204642</v>
      </c>
      <c r="I24" s="22">
        <v>264.39160596595889</v>
      </c>
      <c r="J24" s="23">
        <v>409.06351919971667</v>
      </c>
      <c r="L24" s="9">
        <v>43281</v>
      </c>
      <c r="M24" s="10">
        <v>90.202011049802181</v>
      </c>
      <c r="N24" s="10">
        <v>6.0741345217474008</v>
      </c>
      <c r="O24" s="10">
        <v>17.831769759522228</v>
      </c>
    </row>
    <row r="25" spans="2:15" ht="20.100000000000001" customHeight="1" x14ac:dyDescent="0.25">
      <c r="B25" s="9">
        <v>43465</v>
      </c>
      <c r="C25" s="10">
        <v>3564.4866040915817</v>
      </c>
      <c r="D25" s="10">
        <v>353.84303777907417</v>
      </c>
      <c r="E25" s="10">
        <v>616.28376628544549</v>
      </c>
      <c r="G25" s="21">
        <v>43465</v>
      </c>
      <c r="H25" s="22">
        <v>2553.1547571680148</v>
      </c>
      <c r="I25" s="22">
        <v>269.2826474710505</v>
      </c>
      <c r="J25" s="23">
        <v>440.85504627078046</v>
      </c>
      <c r="L25" s="9">
        <v>43465</v>
      </c>
      <c r="M25" s="10">
        <v>89.337126747843726</v>
      </c>
      <c r="N25" s="10">
        <v>6.2067477594726252</v>
      </c>
      <c r="O25" s="10">
        <v>17.195070212275915</v>
      </c>
    </row>
    <row r="26" spans="2:15" ht="20.100000000000001" customHeight="1" x14ac:dyDescent="0.25">
      <c r="B26" s="9">
        <v>43646</v>
      </c>
      <c r="C26" s="10">
        <v>3681.5255964533767</v>
      </c>
      <c r="D26" s="10">
        <v>391.54509781538053</v>
      </c>
      <c r="E26" s="10">
        <v>711.4485556070631</v>
      </c>
      <c r="G26" s="21">
        <v>43646</v>
      </c>
      <c r="H26" s="22">
        <v>2655.3905344926079</v>
      </c>
      <c r="I26" s="22">
        <v>292.36224451996469</v>
      </c>
      <c r="J26" s="23">
        <v>523.38516701039157</v>
      </c>
      <c r="L26" s="9">
        <v>43646</v>
      </c>
      <c r="M26" s="10">
        <v>95.684446150223195</v>
      </c>
      <c r="N26" s="10">
        <v>4.2567970690323094</v>
      </c>
      <c r="O26" s="10">
        <v>18.365466998927392</v>
      </c>
    </row>
    <row r="27" spans="2:15" ht="20.100000000000001" customHeight="1" x14ac:dyDescent="0.25">
      <c r="B27" s="9">
        <v>43830</v>
      </c>
      <c r="C27" s="10">
        <v>3749.452717951367</v>
      </c>
      <c r="D27" s="10">
        <v>437.65758673183223</v>
      </c>
      <c r="E27" s="10">
        <v>720.10224072113442</v>
      </c>
      <c r="G27" s="21">
        <v>43830</v>
      </c>
      <c r="H27" s="22">
        <v>2683.6567785458087</v>
      </c>
      <c r="I27" s="22">
        <v>326.15810330667608</v>
      </c>
      <c r="J27" s="23">
        <v>525.96246109261028</v>
      </c>
      <c r="L27" s="9">
        <v>43830</v>
      </c>
      <c r="M27" s="10">
        <v>98.533486989072472</v>
      </c>
      <c r="N27" s="10">
        <v>5.8252025737814304</v>
      </c>
      <c r="O27" s="10">
        <v>17.928791134377018</v>
      </c>
    </row>
    <row r="28" spans="2:15" ht="20.100000000000001" customHeight="1" x14ac:dyDescent="0.25">
      <c r="B28" s="9">
        <v>44012</v>
      </c>
      <c r="C28" s="10">
        <v>3761.6374141635251</v>
      </c>
      <c r="D28" s="10">
        <v>463.3921528856153</v>
      </c>
      <c r="E28" s="10">
        <v>751.19333065323235</v>
      </c>
      <c r="G28" s="21">
        <v>44012</v>
      </c>
      <c r="H28" s="22">
        <v>2701.5249098432369</v>
      </c>
      <c r="I28" s="22">
        <v>351.06739190266768</v>
      </c>
      <c r="J28" s="23">
        <v>547.16135239150435</v>
      </c>
      <c r="L28" s="9">
        <v>44012</v>
      </c>
      <c r="M28" s="10">
        <v>104.1080552989044</v>
      </c>
      <c r="N28" s="10">
        <v>5.973140204598864</v>
      </c>
      <c r="O28" s="10">
        <v>19.026393503676733</v>
      </c>
    </row>
    <row r="29" spans="2:15" ht="20.100000000000001" customHeight="1" x14ac:dyDescent="0.25">
      <c r="B29" s="9">
        <v>44196</v>
      </c>
      <c r="C29" s="10">
        <v>4011.8441152424389</v>
      </c>
      <c r="D29" s="10">
        <v>505.68256430308861</v>
      </c>
      <c r="E29" s="10">
        <v>776.04908543197814</v>
      </c>
      <c r="G29" s="21">
        <v>44196</v>
      </c>
      <c r="H29" s="22">
        <v>2860.0129589759531</v>
      </c>
      <c r="I29" s="22">
        <v>371.57852894863879</v>
      </c>
      <c r="J29" s="23">
        <v>562.12308067884464</v>
      </c>
      <c r="L29" s="9">
        <v>44196</v>
      </c>
      <c r="M29" s="10">
        <v>112.42847333618251</v>
      </c>
      <c r="N29" s="10">
        <v>7.9266540600960838</v>
      </c>
      <c r="O29" s="10">
        <v>20.230901883212489</v>
      </c>
    </row>
    <row r="30" spans="2:15" ht="20.100000000000001" customHeight="1" x14ac:dyDescent="0.25">
      <c r="B30" s="9">
        <v>44377</v>
      </c>
      <c r="C30" s="10">
        <v>4126.088269015223</v>
      </c>
      <c r="D30" s="10">
        <v>514.44862121218364</v>
      </c>
      <c r="E30" s="10">
        <v>775.36508476495464</v>
      </c>
      <c r="G30" s="21">
        <v>44377</v>
      </c>
      <c r="H30" s="22">
        <v>2928.8142429468312</v>
      </c>
      <c r="I30" s="22">
        <v>383.24687214379924</v>
      </c>
      <c r="J30" s="23">
        <v>564.33390948348301</v>
      </c>
      <c r="L30" s="9">
        <v>44377</v>
      </c>
      <c r="M30" s="10">
        <v>124.90609336277002</v>
      </c>
      <c r="N30" s="10">
        <v>9.1320629394809263</v>
      </c>
      <c r="O30" s="10">
        <v>23.190600317512594</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83</v>
      </c>
      <c r="D32" s="11">
        <v>83</v>
      </c>
      <c r="E32" s="11">
        <v>83</v>
      </c>
      <c r="G32" s="24" t="s">
        <v>8</v>
      </c>
      <c r="H32" s="25">
        <v>28</v>
      </c>
      <c r="I32" s="25">
        <v>28</v>
      </c>
      <c r="J32" s="26">
        <v>28</v>
      </c>
      <c r="L32" t="s">
        <v>8</v>
      </c>
      <c r="M32" s="11">
        <v>24</v>
      </c>
      <c r="N32" s="11">
        <v>24</v>
      </c>
      <c r="O32" s="11">
        <v>24</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5BEDF1-D2E4-4261-9792-CD54A1067619}">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193</v>
      </c>
    </row>
    <row r="2" spans="1:15" ht="20.100000000000001" customHeight="1" x14ac:dyDescent="0.3">
      <c r="A2" s="4" t="s">
        <v>146</v>
      </c>
    </row>
    <row r="3" spans="1:15" ht="20.100000000000001" customHeight="1" x14ac:dyDescent="0.25">
      <c r="A3" s="2" t="s">
        <v>35</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155</v>
      </c>
      <c r="D9" s="44"/>
      <c r="E9" s="48"/>
      <c r="G9" s="16"/>
      <c r="H9" s="53" t="s">
        <v>155</v>
      </c>
      <c r="I9" s="54"/>
      <c r="J9" s="55"/>
      <c r="M9" s="47" t="s">
        <v>155</v>
      </c>
      <c r="N9" s="44"/>
      <c r="O9" s="48"/>
    </row>
    <row r="10" spans="1:15" ht="20.100000000000001" customHeight="1" x14ac:dyDescent="0.25">
      <c r="B10" s="9">
        <v>40724</v>
      </c>
      <c r="C10" s="10">
        <v>671.67647043400791</v>
      </c>
      <c r="D10" s="10">
        <v>19.32851697703197</v>
      </c>
      <c r="E10" s="10">
        <v>83.841065056779286</v>
      </c>
      <c r="G10" s="21">
        <v>40724</v>
      </c>
      <c r="H10" s="22">
        <v>461.83541238123252</v>
      </c>
      <c r="I10" s="22">
        <v>54.105248229720658</v>
      </c>
      <c r="J10" s="23">
        <v>188.48217606007756</v>
      </c>
      <c r="L10" s="9">
        <v>40724</v>
      </c>
      <c r="M10" s="10">
        <v>740.28790643930631</v>
      </c>
      <c r="N10" s="10">
        <v>5.2358288855513031</v>
      </c>
      <c r="O10" s="10">
        <v>55.375852637416237</v>
      </c>
    </row>
    <row r="11" spans="1:15" ht="20.100000000000001" customHeight="1" x14ac:dyDescent="0.25">
      <c r="B11" s="9">
        <v>40908</v>
      </c>
      <c r="C11" s="10">
        <v>690.0188709536136</v>
      </c>
      <c r="D11" s="10">
        <v>20.123130578569821</v>
      </c>
      <c r="E11" s="10">
        <v>80.270124714641483</v>
      </c>
      <c r="G11" s="21">
        <v>40908</v>
      </c>
      <c r="H11" s="22">
        <v>499.50701693884469</v>
      </c>
      <c r="I11" s="22">
        <v>43.069442852046613</v>
      </c>
      <c r="J11" s="23">
        <v>180.8812042176383</v>
      </c>
      <c r="L11" s="9">
        <v>40908</v>
      </c>
      <c r="M11" s="10">
        <v>792.21317040829319</v>
      </c>
      <c r="N11" s="10">
        <v>7.3148298942530969</v>
      </c>
      <c r="O11" s="10">
        <v>62.756863557080315</v>
      </c>
    </row>
    <row r="12" spans="1:15" ht="20.100000000000001" customHeight="1" x14ac:dyDescent="0.25">
      <c r="B12" s="9">
        <v>41090</v>
      </c>
      <c r="C12" s="10">
        <v>759.33825869418217</v>
      </c>
      <c r="D12" s="10">
        <v>15.985588947136254</v>
      </c>
      <c r="E12" s="10">
        <v>67.072291461807225</v>
      </c>
      <c r="G12" s="21">
        <v>41090</v>
      </c>
      <c r="H12" s="22">
        <v>541.0008651679583</v>
      </c>
      <c r="I12" s="22">
        <v>40.747948398488262</v>
      </c>
      <c r="J12" s="23">
        <v>155.69393800097026</v>
      </c>
      <c r="L12" s="9">
        <v>41090</v>
      </c>
      <c r="M12" s="10">
        <v>859.3824320316279</v>
      </c>
      <c r="N12" s="10">
        <v>6.5856816151576272</v>
      </c>
      <c r="O12" s="10">
        <v>64.69149224939477</v>
      </c>
    </row>
    <row r="13" spans="1:15" ht="20.100000000000001" customHeight="1" x14ac:dyDescent="0.25">
      <c r="B13" s="9">
        <v>41274</v>
      </c>
      <c r="C13" s="10">
        <v>769.81022588625899</v>
      </c>
      <c r="D13" s="10">
        <v>10.880043107715601</v>
      </c>
      <c r="E13" s="10">
        <v>88.333658676554947</v>
      </c>
      <c r="G13" s="21">
        <v>41274</v>
      </c>
      <c r="H13" s="22">
        <v>571.31498094528786</v>
      </c>
      <c r="I13" s="22">
        <v>41.900180838015665</v>
      </c>
      <c r="J13" s="23">
        <v>140.03071871395608</v>
      </c>
      <c r="L13" s="9">
        <v>41274</v>
      </c>
      <c r="M13" s="10">
        <v>938.26707649360048</v>
      </c>
      <c r="N13" s="10">
        <v>4.4447281702458001</v>
      </c>
      <c r="O13" s="10">
        <v>63.84685226332094</v>
      </c>
    </row>
    <row r="14" spans="1:15" ht="20.100000000000001" customHeight="1" x14ac:dyDescent="0.25">
      <c r="B14" s="9">
        <v>41455</v>
      </c>
      <c r="C14" s="10">
        <v>809.33551211137615</v>
      </c>
      <c r="D14" s="10">
        <v>10.262072179243265</v>
      </c>
      <c r="E14" s="10">
        <v>132.91066944758731</v>
      </c>
      <c r="G14" s="21">
        <v>41455</v>
      </c>
      <c r="H14" s="22">
        <v>573.4118227379173</v>
      </c>
      <c r="I14" s="22">
        <v>43.069930775922174</v>
      </c>
      <c r="J14" s="23">
        <v>122.32963613480702</v>
      </c>
      <c r="L14" s="9">
        <v>41455</v>
      </c>
      <c r="M14" s="10">
        <v>1009.4117447266379</v>
      </c>
      <c r="N14" s="10">
        <v>5.5996552607712884</v>
      </c>
      <c r="O14" s="10">
        <v>77.273036638945499</v>
      </c>
    </row>
    <row r="15" spans="1:15" ht="20.100000000000001" customHeight="1" x14ac:dyDescent="0.25">
      <c r="B15" s="9">
        <v>41639</v>
      </c>
      <c r="C15" s="10">
        <v>866.96824744572723</v>
      </c>
      <c r="D15" s="10">
        <v>17.957706869697198</v>
      </c>
      <c r="E15" s="10">
        <v>150.89720916976285</v>
      </c>
      <c r="G15" s="21">
        <v>41639</v>
      </c>
      <c r="H15" s="22">
        <v>613.15310041065129</v>
      </c>
      <c r="I15" s="22">
        <v>49.210500322612369</v>
      </c>
      <c r="J15" s="23">
        <v>111.00671716023642</v>
      </c>
      <c r="L15" s="9">
        <v>41639</v>
      </c>
      <c r="M15" s="10">
        <v>1080.226764081739</v>
      </c>
      <c r="N15" s="10">
        <v>8.6792152496581956</v>
      </c>
      <c r="O15" s="10">
        <v>81.683840450938106</v>
      </c>
    </row>
    <row r="16" spans="1:15" ht="20.100000000000001" customHeight="1" x14ac:dyDescent="0.25">
      <c r="B16" s="9">
        <v>41820</v>
      </c>
      <c r="C16" s="10">
        <v>917.263195225647</v>
      </c>
      <c r="D16" s="10">
        <v>40.635978782895421</v>
      </c>
      <c r="E16" s="10">
        <v>178.63816250852511</v>
      </c>
      <c r="G16" s="21">
        <v>41820</v>
      </c>
      <c r="H16" s="22">
        <v>646.76965030626513</v>
      </c>
      <c r="I16" s="22">
        <v>65.506413517695165</v>
      </c>
      <c r="J16" s="23">
        <v>97.599441563412057</v>
      </c>
      <c r="L16" s="9">
        <v>41820</v>
      </c>
      <c r="M16" s="10">
        <v>1146.7142348384534</v>
      </c>
      <c r="N16" s="10">
        <v>11.070069972472988</v>
      </c>
      <c r="O16" s="10">
        <v>65.373717972081337</v>
      </c>
    </row>
    <row r="17" spans="2:15" ht="20.100000000000001" customHeight="1" x14ac:dyDescent="0.25">
      <c r="B17" s="9">
        <v>42004</v>
      </c>
      <c r="C17" s="10">
        <v>935.5720749645501</v>
      </c>
      <c r="D17" s="10">
        <v>52.845638305121376</v>
      </c>
      <c r="E17" s="10">
        <v>175.05675047780088</v>
      </c>
      <c r="G17" s="21">
        <v>42004</v>
      </c>
      <c r="H17" s="22">
        <v>666.98803491353908</v>
      </c>
      <c r="I17" s="22">
        <v>75.496055846021534</v>
      </c>
      <c r="J17" s="23">
        <v>105.70646992083481</v>
      </c>
      <c r="L17" s="9">
        <v>42004</v>
      </c>
      <c r="M17" s="10">
        <v>1241.4883608894279</v>
      </c>
      <c r="N17" s="10">
        <v>32.184509318218439</v>
      </c>
      <c r="O17" s="10">
        <v>117.36962278594666</v>
      </c>
    </row>
    <row r="18" spans="2:15" ht="20.100000000000001" customHeight="1" x14ac:dyDescent="0.25">
      <c r="B18" s="9">
        <v>42185</v>
      </c>
      <c r="C18" s="10">
        <v>966.1765359926718</v>
      </c>
      <c r="D18" s="10">
        <v>62.234034441988044</v>
      </c>
      <c r="E18" s="10">
        <v>193.08804034822285</v>
      </c>
      <c r="G18" s="21">
        <v>42185</v>
      </c>
      <c r="H18" s="22">
        <v>697.33596567556697</v>
      </c>
      <c r="I18" s="22">
        <v>91.296537824952438</v>
      </c>
      <c r="J18" s="23">
        <v>110.68397446545038</v>
      </c>
      <c r="L18" s="9">
        <v>42185</v>
      </c>
      <c r="M18" s="10">
        <v>1332.8368494056233</v>
      </c>
      <c r="N18" s="10">
        <v>44.858550799274362</v>
      </c>
      <c r="O18" s="10">
        <v>127.79369145070055</v>
      </c>
    </row>
    <row r="19" spans="2:15" ht="20.100000000000001" customHeight="1" x14ac:dyDescent="0.25">
      <c r="B19" s="9">
        <v>42369</v>
      </c>
      <c r="C19" s="10">
        <v>975.93166165955745</v>
      </c>
      <c r="D19" s="10">
        <v>77.181838201129409</v>
      </c>
      <c r="E19" s="10">
        <v>210.02876117211048</v>
      </c>
      <c r="G19" s="21">
        <v>42369</v>
      </c>
      <c r="H19" s="22">
        <v>712.36957488373559</v>
      </c>
      <c r="I19" s="22">
        <v>96.286644576462749</v>
      </c>
      <c r="J19" s="23">
        <v>116.31018401293848</v>
      </c>
      <c r="L19" s="9">
        <v>42369</v>
      </c>
      <c r="M19" s="10">
        <v>1415.282587201596</v>
      </c>
      <c r="N19" s="10">
        <v>59.274505467660155</v>
      </c>
      <c r="O19" s="10">
        <v>139.53665177777697</v>
      </c>
    </row>
    <row r="20" spans="2:15" ht="20.100000000000001" customHeight="1" x14ac:dyDescent="0.25">
      <c r="B20" s="9">
        <v>42551</v>
      </c>
      <c r="C20" s="10">
        <v>990.92080987105192</v>
      </c>
      <c r="D20" s="10">
        <v>84.678840690362733</v>
      </c>
      <c r="E20" s="10">
        <v>223.96655471981478</v>
      </c>
      <c r="G20" s="21">
        <v>42551</v>
      </c>
      <c r="H20" s="22">
        <v>742.04768198257329</v>
      </c>
      <c r="I20" s="22">
        <v>103.69346820811249</v>
      </c>
      <c r="J20" s="23">
        <v>121.96034432106941</v>
      </c>
      <c r="L20" s="9">
        <v>42551</v>
      </c>
      <c r="M20" s="10">
        <v>1456.4890898440792</v>
      </c>
      <c r="N20" s="10">
        <v>67.998819967164749</v>
      </c>
      <c r="O20" s="10">
        <v>129.79968469209393</v>
      </c>
    </row>
    <row r="21" spans="2:15" ht="20.100000000000001" customHeight="1" x14ac:dyDescent="0.25">
      <c r="B21" s="9">
        <v>42735</v>
      </c>
      <c r="C21" s="10">
        <v>1006.2805803717462</v>
      </c>
      <c r="D21" s="10">
        <v>117.57924141939652</v>
      </c>
      <c r="E21" s="10">
        <v>254.27313869243847</v>
      </c>
      <c r="G21" s="21">
        <v>42735</v>
      </c>
      <c r="H21" s="22">
        <v>744.24299925341938</v>
      </c>
      <c r="I21" s="22">
        <v>106.16767652448536</v>
      </c>
      <c r="J21" s="23">
        <v>116.94641670489527</v>
      </c>
      <c r="L21" s="9">
        <v>42735</v>
      </c>
      <c r="M21" s="10">
        <v>1508.0120041463008</v>
      </c>
      <c r="N21" s="10">
        <v>81.972390491561214</v>
      </c>
      <c r="O21" s="10">
        <v>129.46905887443191</v>
      </c>
    </row>
    <row r="22" spans="2:15" ht="20.100000000000001" customHeight="1" x14ac:dyDescent="0.25">
      <c r="B22" s="9">
        <v>42916</v>
      </c>
      <c r="C22" s="10">
        <v>1024.4067893911847</v>
      </c>
      <c r="D22" s="10">
        <v>107.81785462151605</v>
      </c>
      <c r="E22" s="10">
        <v>215.94957236970149</v>
      </c>
      <c r="G22" s="21">
        <v>42916</v>
      </c>
      <c r="H22" s="22">
        <v>772.98923368083433</v>
      </c>
      <c r="I22" s="22">
        <v>107.73989660876902</v>
      </c>
      <c r="J22" s="23">
        <v>120.96452348734522</v>
      </c>
      <c r="L22" s="9">
        <v>42916</v>
      </c>
      <c r="M22" s="10">
        <v>1564.3248820246404</v>
      </c>
      <c r="N22" s="10">
        <v>89.343050313679711</v>
      </c>
      <c r="O22" s="10">
        <v>151.63788646596331</v>
      </c>
    </row>
    <row r="23" spans="2:15" ht="20.100000000000001" customHeight="1" x14ac:dyDescent="0.25">
      <c r="B23" s="9">
        <v>43100</v>
      </c>
      <c r="C23" s="10">
        <v>1041.1989546105879</v>
      </c>
      <c r="D23" s="10">
        <v>114.38523975743216</v>
      </c>
      <c r="E23" s="10">
        <v>208.23896239335249</v>
      </c>
      <c r="G23" s="21">
        <v>43100</v>
      </c>
      <c r="H23" s="22">
        <v>759.77766752360083</v>
      </c>
      <c r="I23" s="22">
        <v>107.3584425168805</v>
      </c>
      <c r="J23" s="23">
        <v>120.25379291079113</v>
      </c>
      <c r="L23" s="9">
        <v>43100</v>
      </c>
      <c r="M23" s="10">
        <v>1631.9944288578931</v>
      </c>
      <c r="N23" s="10">
        <v>108.17892367578366</v>
      </c>
      <c r="O23" s="10">
        <v>201.92679514602773</v>
      </c>
    </row>
    <row r="24" spans="2:15" ht="20.100000000000001" customHeight="1" x14ac:dyDescent="0.25">
      <c r="B24" s="9">
        <v>43281</v>
      </c>
      <c r="C24" s="10">
        <v>1026.9091149125272</v>
      </c>
      <c r="D24" s="10">
        <v>123.11195469247534</v>
      </c>
      <c r="E24" s="10">
        <v>217.82077744733283</v>
      </c>
      <c r="G24" s="21">
        <v>43281</v>
      </c>
      <c r="H24" s="22">
        <v>758.22045034276846</v>
      </c>
      <c r="I24" s="22">
        <v>109.03470357364007</v>
      </c>
      <c r="J24" s="23">
        <v>120.02828318260214</v>
      </c>
      <c r="L24" s="9">
        <v>43281</v>
      </c>
      <c r="M24" s="10">
        <v>1674.6376717759083</v>
      </c>
      <c r="N24" s="10">
        <v>113.81462594760858</v>
      </c>
      <c r="O24" s="10">
        <v>239.81797020769352</v>
      </c>
    </row>
    <row r="25" spans="2:15" ht="20.100000000000001" customHeight="1" x14ac:dyDescent="0.25">
      <c r="B25" s="9">
        <v>43465</v>
      </c>
      <c r="C25" s="10">
        <v>1038.5959999999245</v>
      </c>
      <c r="D25" s="10">
        <v>126.49083889152304</v>
      </c>
      <c r="E25" s="10">
        <v>216.50456894484799</v>
      </c>
      <c r="G25" s="21">
        <v>43465</v>
      </c>
      <c r="H25" s="22">
        <v>762.91249278974408</v>
      </c>
      <c r="I25" s="22">
        <v>107.51440556846369</v>
      </c>
      <c r="J25" s="23">
        <v>119.48024293500004</v>
      </c>
      <c r="L25" s="9">
        <v>43465</v>
      </c>
      <c r="M25" s="10">
        <v>1762.9781113019137</v>
      </c>
      <c r="N25" s="10">
        <v>119.83779331908735</v>
      </c>
      <c r="O25" s="10">
        <v>280.29895440559727</v>
      </c>
    </row>
    <row r="26" spans="2:15" ht="20.100000000000001" customHeight="1" x14ac:dyDescent="0.25">
      <c r="B26" s="9">
        <v>43646</v>
      </c>
      <c r="C26" s="10">
        <v>1068.8443371416065</v>
      </c>
      <c r="D26" s="10">
        <v>134.59182056201604</v>
      </c>
      <c r="E26" s="10">
        <v>225.76782839003184</v>
      </c>
      <c r="G26" s="21">
        <v>43646</v>
      </c>
      <c r="H26" s="22">
        <v>784.58077004207314</v>
      </c>
      <c r="I26" s="22">
        <v>111.9764720542766</v>
      </c>
      <c r="J26" s="23">
        <v>121.26683552883519</v>
      </c>
      <c r="L26" s="9">
        <v>43646</v>
      </c>
      <c r="M26" s="10">
        <v>1828.1004892696953</v>
      </c>
      <c r="N26" s="10">
        <v>144.97680519908783</v>
      </c>
      <c r="O26" s="10">
        <v>364.4138916881962</v>
      </c>
    </row>
    <row r="27" spans="2:15" ht="20.100000000000001" customHeight="1" x14ac:dyDescent="0.25">
      <c r="B27" s="9">
        <v>43830</v>
      </c>
      <c r="C27" s="10">
        <v>1091.5492295083682</v>
      </c>
      <c r="D27" s="10">
        <v>138.47597384146752</v>
      </c>
      <c r="E27" s="10">
        <v>219.93398743428742</v>
      </c>
      <c r="G27" s="21">
        <v>43830</v>
      </c>
      <c r="H27" s="22">
        <v>769.35435533617715</v>
      </c>
      <c r="I27" s="22">
        <v>109.15507071903538</v>
      </c>
      <c r="J27" s="23">
        <v>118.66890297269612</v>
      </c>
      <c r="L27" s="9">
        <v>43830</v>
      </c>
      <c r="M27" s="10">
        <v>1888.5491331068222</v>
      </c>
      <c r="N27" s="10">
        <v>190.02654217132948</v>
      </c>
      <c r="O27" s="10">
        <v>381.4993503141514</v>
      </c>
    </row>
    <row r="28" spans="2:15" ht="20.100000000000001" customHeight="1" x14ac:dyDescent="0.25">
      <c r="B28" s="9">
        <v>44012</v>
      </c>
      <c r="C28" s="10">
        <v>1111.3919787985969</v>
      </c>
      <c r="D28" s="10">
        <v>143.54329146786358</v>
      </c>
      <c r="E28" s="10">
        <v>226.51825865305918</v>
      </c>
      <c r="G28" s="21">
        <v>44012</v>
      </c>
      <c r="H28" s="22">
        <v>769.47002633953434</v>
      </c>
      <c r="I28" s="22">
        <v>112.18601631657667</v>
      </c>
      <c r="J28" s="23">
        <v>130.97493499900992</v>
      </c>
      <c r="L28" s="9">
        <v>44012</v>
      </c>
      <c r="M28" s="10">
        <v>1880.7754090253927</v>
      </c>
      <c r="N28" s="10">
        <v>207.66284510117504</v>
      </c>
      <c r="O28" s="10">
        <v>393.70013700116328</v>
      </c>
    </row>
    <row r="29" spans="2:15" ht="20.100000000000001" customHeight="1" x14ac:dyDescent="0.25">
      <c r="B29" s="9">
        <v>44196</v>
      </c>
      <c r="C29" s="10">
        <v>1165.0695441523551</v>
      </c>
      <c r="D29" s="10">
        <v>153.01168386190116</v>
      </c>
      <c r="E29" s="10">
        <v>217.27211818095475</v>
      </c>
      <c r="G29" s="21">
        <v>44196</v>
      </c>
      <c r="H29" s="22">
        <v>832.5224202971358</v>
      </c>
      <c r="I29" s="22">
        <v>116.87442245623099</v>
      </c>
      <c r="J29" s="23">
        <v>127.41041257746383</v>
      </c>
      <c r="L29" s="9">
        <v>44196</v>
      </c>
      <c r="M29" s="10">
        <v>2014.2521507929484</v>
      </c>
      <c r="N29" s="10">
        <v>235.79645798495636</v>
      </c>
      <c r="O29" s="10">
        <v>431.36655467356013</v>
      </c>
    </row>
    <row r="30" spans="2:15" ht="20.100000000000001" customHeight="1" x14ac:dyDescent="0.25">
      <c r="B30" s="9">
        <v>44377</v>
      </c>
      <c r="C30" s="10">
        <v>1187.7105508586797</v>
      </c>
      <c r="D30" s="10">
        <v>155.24930736234219</v>
      </c>
      <c r="E30" s="10">
        <v>208.39405271586682</v>
      </c>
      <c r="G30" s="21">
        <v>44377</v>
      </c>
      <c r="H30" s="22">
        <v>852.64270160838123</v>
      </c>
      <c r="I30" s="22">
        <v>114.13602491152895</v>
      </c>
      <c r="J30" s="23">
        <v>119.04516090598078</v>
      </c>
      <c r="L30" s="9">
        <v>44377</v>
      </c>
      <c r="M30" s="10">
        <v>2085.7350165481635</v>
      </c>
      <c r="N30" s="10">
        <v>245.06328893831252</v>
      </c>
      <c r="O30" s="10">
        <v>447.92587114310703</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29</v>
      </c>
      <c r="D32" s="11">
        <v>29</v>
      </c>
      <c r="E32" s="11">
        <v>29</v>
      </c>
      <c r="G32" s="24" t="s">
        <v>8</v>
      </c>
      <c r="H32" s="25">
        <v>15</v>
      </c>
      <c r="I32" s="25">
        <v>15</v>
      </c>
      <c r="J32" s="26">
        <v>15</v>
      </c>
      <c r="L32" t="s">
        <v>8</v>
      </c>
      <c r="M32" s="11">
        <v>39</v>
      </c>
      <c r="N32" s="11">
        <v>39</v>
      </c>
      <c r="O32" s="11">
        <v>39</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345419-4969-400F-9DAD-13C59BF8409D}">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194</v>
      </c>
    </row>
    <row r="2" spans="1:15" ht="20.100000000000001" customHeight="1" x14ac:dyDescent="0.3">
      <c r="A2" s="4" t="s">
        <v>146</v>
      </c>
    </row>
    <row r="3" spans="1:15" ht="20.100000000000001" customHeight="1" x14ac:dyDescent="0.25">
      <c r="A3" s="2" t="s">
        <v>195</v>
      </c>
    </row>
    <row r="4" spans="1:15" ht="20.100000000000001" customHeight="1" x14ac:dyDescent="0.25"/>
    <row r="5" spans="1:15" ht="20.100000000000001" customHeight="1" x14ac:dyDescent="0.25"/>
    <row r="6" spans="1:15" ht="20.100000000000001" customHeight="1" x14ac:dyDescent="0.25">
      <c r="C6" s="43" t="s">
        <v>29</v>
      </c>
      <c r="D6" s="44"/>
      <c r="E6" s="44"/>
      <c r="G6" s="13"/>
      <c r="H6" s="49" t="s">
        <v>197</v>
      </c>
      <c r="I6" s="50"/>
      <c r="J6" s="50"/>
      <c r="M6" s="43" t="s">
        <v>154</v>
      </c>
      <c r="N6" s="44"/>
      <c r="O6" s="44"/>
    </row>
    <row r="7" spans="1:15" ht="24.95" customHeight="1" x14ac:dyDescent="0.25">
      <c r="C7" s="45" t="s">
        <v>4</v>
      </c>
      <c r="D7" s="45" t="s">
        <v>5</v>
      </c>
      <c r="E7" s="45" t="s">
        <v>6</v>
      </c>
      <c r="G7" s="16"/>
      <c r="H7" s="51" t="s">
        <v>4</v>
      </c>
      <c r="I7" s="51" t="s">
        <v>5</v>
      </c>
      <c r="J7" s="51" t="s">
        <v>6</v>
      </c>
      <c r="M7" s="45" t="s">
        <v>4</v>
      </c>
      <c r="N7" s="45" t="s">
        <v>5</v>
      </c>
      <c r="O7" s="45" t="s">
        <v>6</v>
      </c>
    </row>
    <row r="8" spans="1:15" ht="24.95" customHeight="1" x14ac:dyDescent="0.25">
      <c r="C8" s="46"/>
      <c r="D8" s="46"/>
      <c r="E8" s="46"/>
      <c r="G8" s="16"/>
      <c r="H8" s="52"/>
      <c r="I8" s="52"/>
      <c r="J8" s="52"/>
      <c r="M8" s="46"/>
      <c r="N8" s="46"/>
      <c r="O8" s="46"/>
    </row>
    <row r="9" spans="1:15" ht="20.100000000000001" customHeight="1" x14ac:dyDescent="0.25">
      <c r="C9" s="47" t="s">
        <v>196</v>
      </c>
      <c r="D9" s="44"/>
      <c r="E9" s="48"/>
      <c r="G9" s="16"/>
      <c r="H9" s="53" t="s">
        <v>196</v>
      </c>
      <c r="I9" s="54"/>
      <c r="J9" s="55"/>
      <c r="M9" s="47" t="s">
        <v>196</v>
      </c>
      <c r="N9" s="44"/>
      <c r="O9" s="48"/>
    </row>
    <row r="10" spans="1:15" ht="20.100000000000001" customHeight="1" x14ac:dyDescent="0.25">
      <c r="B10" s="9">
        <v>40724</v>
      </c>
      <c r="C10" s="10">
        <v>100</v>
      </c>
      <c r="D10" s="10">
        <v>100</v>
      </c>
      <c r="E10" s="10">
        <v>100</v>
      </c>
      <c r="G10" s="21">
        <v>40724</v>
      </c>
      <c r="H10" s="22">
        <v>100</v>
      </c>
      <c r="I10" s="22">
        <v>100</v>
      </c>
      <c r="J10" s="23">
        <v>100</v>
      </c>
      <c r="L10" s="9">
        <v>40724</v>
      </c>
      <c r="M10" s="10">
        <v>100</v>
      </c>
      <c r="N10" s="10">
        <v>100</v>
      </c>
      <c r="O10" s="10">
        <v>100</v>
      </c>
    </row>
    <row r="11" spans="1:15" ht="20.100000000000001" customHeight="1" x14ac:dyDescent="0.25">
      <c r="B11" s="9">
        <v>40908</v>
      </c>
      <c r="C11" s="10">
        <v>102.17493215759652</v>
      </c>
      <c r="D11" s="10">
        <v>108.20429801005822</v>
      </c>
      <c r="E11" s="10">
        <v>106.97931132995116</v>
      </c>
      <c r="G11" s="21">
        <v>40908</v>
      </c>
      <c r="H11" s="22">
        <v>104.28079985710295</v>
      </c>
      <c r="I11" s="22">
        <v>79.088819371006252</v>
      </c>
      <c r="J11" s="23">
        <v>139.01495614280071</v>
      </c>
      <c r="L11" s="9">
        <v>40908</v>
      </c>
      <c r="M11" s="10">
        <v>96.697496692464483</v>
      </c>
      <c r="N11" s="10">
        <v>96.181405371954895</v>
      </c>
      <c r="O11" s="10">
        <v>112.70402107330581</v>
      </c>
    </row>
    <row r="12" spans="1:15" ht="20.100000000000001" customHeight="1" x14ac:dyDescent="0.25">
      <c r="B12" s="9">
        <v>41090</v>
      </c>
      <c r="C12" s="10">
        <v>113.03226823344157</v>
      </c>
      <c r="D12" s="10">
        <v>117.57131157889569</v>
      </c>
      <c r="E12" s="10">
        <v>116.13606656540223</v>
      </c>
      <c r="G12" s="21">
        <v>41090</v>
      </c>
      <c r="H12" s="22">
        <v>82.839496324170241</v>
      </c>
      <c r="I12" s="22">
        <v>76.524781355656444</v>
      </c>
      <c r="J12" s="23">
        <v>119.44042933635856</v>
      </c>
      <c r="L12" s="9">
        <v>41090</v>
      </c>
      <c r="M12" s="10">
        <v>80.798711909825954</v>
      </c>
      <c r="N12" s="10">
        <v>82.775738702002002</v>
      </c>
      <c r="O12" s="10">
        <v>114.18188901455515</v>
      </c>
    </row>
    <row r="13" spans="1:15" ht="20.100000000000001" customHeight="1" x14ac:dyDescent="0.25">
      <c r="B13" s="9">
        <v>41274</v>
      </c>
      <c r="C13" s="10">
        <v>115.03397732008871</v>
      </c>
      <c r="D13" s="10">
        <v>123.77250175156851</v>
      </c>
      <c r="E13" s="10">
        <v>126.93769101118859</v>
      </c>
      <c r="G13" s="21">
        <v>41274</v>
      </c>
      <c r="H13" s="22">
        <v>56.381863315075641</v>
      </c>
      <c r="I13" s="22">
        <v>77.802282405593331</v>
      </c>
      <c r="J13" s="23">
        <v>85.328570063400562</v>
      </c>
      <c r="L13" s="9">
        <v>41274</v>
      </c>
      <c r="M13" s="10">
        <v>106.41124201656361</v>
      </c>
      <c r="N13" s="10">
        <v>74.546159855590687</v>
      </c>
      <c r="O13" s="10">
        <v>112.99912928793209</v>
      </c>
    </row>
    <row r="14" spans="1:15" ht="20.100000000000001" customHeight="1" x14ac:dyDescent="0.25">
      <c r="B14" s="9">
        <v>41455</v>
      </c>
      <c r="C14" s="10">
        <v>120.43491522960856</v>
      </c>
      <c r="D14" s="10">
        <v>124.3562930244095</v>
      </c>
      <c r="E14" s="10">
        <v>136.4601780811669</v>
      </c>
      <c r="G14" s="21">
        <v>41455</v>
      </c>
      <c r="H14" s="22">
        <v>53.179453905768334</v>
      </c>
      <c r="I14" s="22">
        <v>79.22934956427126</v>
      </c>
      <c r="J14" s="23">
        <v>110.10230854060927</v>
      </c>
      <c r="L14" s="9">
        <v>41455</v>
      </c>
      <c r="M14" s="10">
        <v>160.11098855259473</v>
      </c>
      <c r="N14" s="10">
        <v>65.118934174056704</v>
      </c>
      <c r="O14" s="10">
        <v>137.27264823285549</v>
      </c>
    </row>
    <row r="15" spans="1:15" ht="20.100000000000001" customHeight="1" x14ac:dyDescent="0.25">
      <c r="B15" s="9">
        <v>41639</v>
      </c>
      <c r="C15" s="10">
        <v>129.74561064210678</v>
      </c>
      <c r="D15" s="10">
        <v>132.9203100020008</v>
      </c>
      <c r="E15" s="10">
        <v>146.05600581715203</v>
      </c>
      <c r="G15" s="21">
        <v>41639</v>
      </c>
      <c r="H15" s="22">
        <v>93.05927965133283</v>
      </c>
      <c r="I15" s="22">
        <v>90.882042241032039</v>
      </c>
      <c r="J15" s="23">
        <v>170.73055978450589</v>
      </c>
      <c r="L15" s="9">
        <v>41639</v>
      </c>
      <c r="M15" s="10">
        <v>181.77849400966181</v>
      </c>
      <c r="N15" s="10">
        <v>59.172713336310338</v>
      </c>
      <c r="O15" s="10">
        <v>145.28639057699519</v>
      </c>
    </row>
    <row r="16" spans="1:15" ht="20.100000000000001" customHeight="1" x14ac:dyDescent="0.25">
      <c r="B16" s="9">
        <v>41820</v>
      </c>
      <c r="C16" s="10">
        <v>137.08230106840665</v>
      </c>
      <c r="D16" s="10">
        <v>140.08546549443957</v>
      </c>
      <c r="E16" s="10">
        <v>154.97868601984058</v>
      </c>
      <c r="G16" s="21">
        <v>41820</v>
      </c>
      <c r="H16" s="22">
        <v>185.32038255601793</v>
      </c>
      <c r="I16" s="22">
        <v>121.80609039415862</v>
      </c>
      <c r="J16" s="23">
        <v>217.76153590941237</v>
      </c>
      <c r="L16" s="9">
        <v>41820</v>
      </c>
      <c r="M16" s="10">
        <v>215.19666488278472</v>
      </c>
      <c r="N16" s="10">
        <v>52.097056645437632</v>
      </c>
      <c r="O16" s="10">
        <v>115.81681550735692</v>
      </c>
    </row>
    <row r="17" spans="2:15" ht="20.100000000000001" customHeight="1" x14ac:dyDescent="0.25">
      <c r="B17" s="9">
        <v>42004</v>
      </c>
      <c r="C17" s="10">
        <v>139.49266907998154</v>
      </c>
      <c r="D17" s="10">
        <v>144.62420642462175</v>
      </c>
      <c r="E17" s="10">
        <v>168.0132458412196</v>
      </c>
      <c r="G17" s="21">
        <v>42004</v>
      </c>
      <c r="H17" s="22">
        <v>252.23747148012308</v>
      </c>
      <c r="I17" s="22">
        <v>140.76300216278815</v>
      </c>
      <c r="J17" s="23">
        <v>633.05426810631423</v>
      </c>
      <c r="L17" s="9">
        <v>42004</v>
      </c>
      <c r="M17" s="10">
        <v>210.88231282183494</v>
      </c>
      <c r="N17" s="10">
        <v>56.493957227797466</v>
      </c>
      <c r="O17" s="10">
        <v>210.46260425428022</v>
      </c>
    </row>
    <row r="18" spans="2:15" ht="20.100000000000001" customHeight="1" x14ac:dyDescent="0.25">
      <c r="B18" s="9">
        <v>42185</v>
      </c>
      <c r="C18" s="10">
        <v>144.27356134057311</v>
      </c>
      <c r="D18" s="10">
        <v>151.33994603067586</v>
      </c>
      <c r="E18" s="10">
        <v>180.35493885865978</v>
      </c>
      <c r="G18" s="21">
        <v>42185</v>
      </c>
      <c r="H18" s="22">
        <v>305.05047554836648</v>
      </c>
      <c r="I18" s="22">
        <v>169.16190641653847</v>
      </c>
      <c r="J18" s="23">
        <v>882.17068091396845</v>
      </c>
      <c r="L18" s="9">
        <v>42185</v>
      </c>
      <c r="M18" s="10">
        <v>232.60372659569398</v>
      </c>
      <c r="N18" s="10">
        <v>59.175515817712757</v>
      </c>
      <c r="O18" s="10">
        <v>230.87067931155079</v>
      </c>
    </row>
    <row r="19" spans="2:15" ht="20.100000000000001" customHeight="1" x14ac:dyDescent="0.25">
      <c r="B19" s="9">
        <v>42369</v>
      </c>
      <c r="C19" s="10">
        <v>146.19703816927861</v>
      </c>
      <c r="D19" s="10">
        <v>154.63862660739153</v>
      </c>
      <c r="E19" s="10">
        <v>191.64976460325425</v>
      </c>
      <c r="G19" s="21">
        <v>42369</v>
      </c>
      <c r="H19" s="22">
        <v>376.12863430387171</v>
      </c>
      <c r="I19" s="22">
        <v>178.63141571163646</v>
      </c>
      <c r="J19" s="23">
        <v>1165.746649011925</v>
      </c>
      <c r="L19" s="9">
        <v>42369</v>
      </c>
      <c r="M19" s="10">
        <v>253.01138513190952</v>
      </c>
      <c r="N19" s="10">
        <v>62.231621483441181</v>
      </c>
      <c r="O19" s="10">
        <v>252.1014326185954</v>
      </c>
    </row>
    <row r="20" spans="2:15" ht="20.100000000000001" customHeight="1" x14ac:dyDescent="0.25">
      <c r="B20" s="9">
        <v>42551</v>
      </c>
      <c r="C20" s="10">
        <v>148.51902130704386</v>
      </c>
      <c r="D20" s="10">
        <v>161.05849315092109</v>
      </c>
      <c r="E20" s="10">
        <v>197.34076776493399</v>
      </c>
      <c r="G20" s="21">
        <v>42551</v>
      </c>
      <c r="H20" s="22">
        <v>412.71183079706691</v>
      </c>
      <c r="I20" s="22">
        <v>192.68702388190871</v>
      </c>
      <c r="J20" s="23">
        <v>1313.0318673114177</v>
      </c>
      <c r="L20" s="9">
        <v>42551</v>
      </c>
      <c r="M20" s="10">
        <v>269.80156392222045</v>
      </c>
      <c r="N20" s="10">
        <v>65.259210583908498</v>
      </c>
      <c r="O20" s="10">
        <v>234.52268209736101</v>
      </c>
    </row>
    <row r="21" spans="2:15" ht="20.100000000000001" customHeight="1" x14ac:dyDescent="0.25">
      <c r="B21" s="9">
        <v>42735</v>
      </c>
      <c r="C21" s="10">
        <v>150.71515825118695</v>
      </c>
      <c r="D21" s="10">
        <v>161.61583000836356</v>
      </c>
      <c r="E21" s="10">
        <v>204.42865992885157</v>
      </c>
      <c r="G21" s="21">
        <v>42735</v>
      </c>
      <c r="H21" s="22">
        <v>565.25962257923129</v>
      </c>
      <c r="I21" s="22">
        <v>195.7970717431825</v>
      </c>
      <c r="J21" s="23">
        <v>1587.9412375626137</v>
      </c>
      <c r="L21" s="9">
        <v>42735</v>
      </c>
      <c r="M21" s="10">
        <v>292.91967940678859</v>
      </c>
      <c r="N21" s="10">
        <v>62.385470547869403</v>
      </c>
      <c r="O21" s="10">
        <v>233.93602513196097</v>
      </c>
    </row>
    <row r="22" spans="2:15" ht="20.100000000000001" customHeight="1" x14ac:dyDescent="0.25">
      <c r="B22" s="9">
        <v>42916</v>
      </c>
      <c r="C22" s="10">
        <v>153.54169434843709</v>
      </c>
      <c r="D22" s="10">
        <v>167.76441754956744</v>
      </c>
      <c r="E22" s="10">
        <v>211.98994392038233</v>
      </c>
      <c r="G22" s="21">
        <v>42916</v>
      </c>
      <c r="H22" s="22">
        <v>534.46220178521492</v>
      </c>
      <c r="I22" s="22">
        <v>198.78060565206289</v>
      </c>
      <c r="J22" s="23">
        <v>1732.9210384538389</v>
      </c>
      <c r="L22" s="9">
        <v>42916</v>
      </c>
      <c r="M22" s="10">
        <v>260.14389705002458</v>
      </c>
      <c r="N22" s="10">
        <v>64.534155995225518</v>
      </c>
      <c r="O22" s="10">
        <v>274.08200238929686</v>
      </c>
    </row>
    <row r="23" spans="2:15" ht="20.100000000000001" customHeight="1" x14ac:dyDescent="0.25">
      <c r="B23" s="9">
        <v>43100</v>
      </c>
      <c r="C23" s="10">
        <v>156.10670083742866</v>
      </c>
      <c r="D23" s="10">
        <v>164.80168766393405</v>
      </c>
      <c r="E23" s="10">
        <v>221.22189987946851</v>
      </c>
      <c r="G23" s="21">
        <v>43100</v>
      </c>
      <c r="H23" s="22">
        <v>569.36606877330428</v>
      </c>
      <c r="I23" s="22">
        <v>198.05673675533072</v>
      </c>
      <c r="J23" s="23">
        <v>2103.3795577082824</v>
      </c>
      <c r="L23" s="9">
        <v>43100</v>
      </c>
      <c r="M23" s="10">
        <v>250.85530200503777</v>
      </c>
      <c r="N23" s="10">
        <v>63.849421194960186</v>
      </c>
      <c r="O23" s="10">
        <v>364.98602782134378</v>
      </c>
    </row>
    <row r="24" spans="2:15" ht="20.100000000000001" customHeight="1" x14ac:dyDescent="0.25">
      <c r="B24" s="9">
        <v>43281</v>
      </c>
      <c r="C24" s="10">
        <v>153.85389756621501</v>
      </c>
      <c r="D24" s="10">
        <v>164.35465549666395</v>
      </c>
      <c r="E24" s="10">
        <v>227.14549503464036</v>
      </c>
      <c r="G24" s="21">
        <v>43281</v>
      </c>
      <c r="H24" s="22">
        <v>605.80468068982066</v>
      </c>
      <c r="I24" s="22">
        <v>201.23770470820892</v>
      </c>
      <c r="J24" s="23">
        <v>2213.6753681561613</v>
      </c>
      <c r="L24" s="9">
        <v>43281</v>
      </c>
      <c r="M24" s="10">
        <v>260.25880854602576</v>
      </c>
      <c r="N24" s="10">
        <v>63.718616985282175</v>
      </c>
      <c r="O24" s="10">
        <v>433.48177345821421</v>
      </c>
    </row>
    <row r="25" spans="2:15" ht="20.100000000000001" customHeight="1" x14ac:dyDescent="0.25">
      <c r="B25" s="9">
        <v>43465</v>
      </c>
      <c r="C25" s="10">
        <v>155.59124126268767</v>
      </c>
      <c r="D25" s="10">
        <v>165.54605685908166</v>
      </c>
      <c r="E25" s="10">
        <v>239.23889203086765</v>
      </c>
      <c r="G25" s="21">
        <v>43465</v>
      </c>
      <c r="H25" s="22">
        <v>616.45627211598787</v>
      </c>
      <c r="I25" s="22">
        <v>198.3527010783809</v>
      </c>
      <c r="J25" s="23">
        <v>2331.9941604270157</v>
      </c>
      <c r="L25" s="9">
        <v>43465</v>
      </c>
      <c r="M25" s="10">
        <v>257.08105718986729</v>
      </c>
      <c r="N25" s="10">
        <v>63.41956569367003</v>
      </c>
      <c r="O25" s="10">
        <v>506.64360147986673</v>
      </c>
    </row>
    <row r="26" spans="2:15" ht="20.100000000000001" customHeight="1" x14ac:dyDescent="0.25">
      <c r="B26" s="9">
        <v>43646</v>
      </c>
      <c r="C26" s="10">
        <v>160.58506705556383</v>
      </c>
      <c r="D26" s="10">
        <v>170.16045055956189</v>
      </c>
      <c r="E26" s="10">
        <v>248.30954983341547</v>
      </c>
      <c r="G26" s="21">
        <v>43646</v>
      </c>
      <c r="H26" s="22">
        <v>664.98769878169378</v>
      </c>
      <c r="I26" s="22">
        <v>206.82017124822488</v>
      </c>
      <c r="J26" s="23">
        <v>2826.4535318173753</v>
      </c>
      <c r="L26" s="9">
        <v>43646</v>
      </c>
      <c r="M26" s="10">
        <v>257.65317446606889</v>
      </c>
      <c r="N26" s="10">
        <v>64.390338822940748</v>
      </c>
      <c r="O26" s="10">
        <v>658.03409048905985</v>
      </c>
    </row>
    <row r="27" spans="2:15" ht="20.100000000000001" customHeight="1" x14ac:dyDescent="0.25">
      <c r="B27" s="9">
        <v>43830</v>
      </c>
      <c r="C27" s="10">
        <v>164.29159297616047</v>
      </c>
      <c r="D27" s="10">
        <v>166.78983215719435</v>
      </c>
      <c r="E27" s="10">
        <v>256.53443244839292</v>
      </c>
      <c r="G27" s="21">
        <v>43830</v>
      </c>
      <c r="H27" s="22">
        <v>682.09731517501439</v>
      </c>
      <c r="I27" s="22">
        <v>201.46612022292717</v>
      </c>
      <c r="J27" s="23">
        <v>3712.5165200506485</v>
      </c>
      <c r="L27" s="9">
        <v>43830</v>
      </c>
      <c r="M27" s="10">
        <v>251.7176706014117</v>
      </c>
      <c r="N27" s="10">
        <v>63.020144127728571</v>
      </c>
      <c r="O27" s="10">
        <v>688.88067704875743</v>
      </c>
    </row>
    <row r="28" spans="2:15" ht="20.100000000000001" customHeight="1" x14ac:dyDescent="0.25">
      <c r="B28" s="9">
        <v>44012</v>
      </c>
      <c r="C28" s="10">
        <v>167.30257087073832</v>
      </c>
      <c r="D28" s="10">
        <v>166.53719734946492</v>
      </c>
      <c r="E28" s="10">
        <v>255.62124699214738</v>
      </c>
      <c r="G28" s="21">
        <v>44012</v>
      </c>
      <c r="H28" s="22">
        <v>708.35684438431792</v>
      </c>
      <c r="I28" s="22">
        <v>205.63371762217213</v>
      </c>
      <c r="J28" s="23">
        <v>4059.4589363203331</v>
      </c>
      <c r="L28" s="9">
        <v>44012</v>
      </c>
      <c r="M28" s="10">
        <v>258.15205031508674</v>
      </c>
      <c r="N28" s="10">
        <v>69.513162951274609</v>
      </c>
      <c r="O28" s="10">
        <v>711.08327955594973</v>
      </c>
    </row>
    <row r="29" spans="2:15" ht="20.100000000000001" customHeight="1" x14ac:dyDescent="0.25">
      <c r="B29" s="9">
        <v>44196</v>
      </c>
      <c r="C29" s="10">
        <v>174.97930532813203</v>
      </c>
      <c r="D29" s="10">
        <v>180.14557761638559</v>
      </c>
      <c r="E29" s="10">
        <v>273.82731399376502</v>
      </c>
      <c r="G29" s="21">
        <v>44196</v>
      </c>
      <c r="H29" s="22">
        <v>757.64603943742554</v>
      </c>
      <c r="I29" s="22">
        <v>214.51498400300778</v>
      </c>
      <c r="J29" s="23">
        <v>4590.0553971423633</v>
      </c>
      <c r="L29" s="9">
        <v>44196</v>
      </c>
      <c r="M29" s="10">
        <v>247.88960727039625</v>
      </c>
      <c r="N29" s="10">
        <v>67.591456789686262</v>
      </c>
      <c r="O29" s="10">
        <v>778.82246230869941</v>
      </c>
    </row>
    <row r="30" spans="2:15" ht="20.100000000000001" customHeight="1" x14ac:dyDescent="0.25">
      <c r="B30" s="9">
        <v>44377</v>
      </c>
      <c r="C30" s="10">
        <v>178.16219898081039</v>
      </c>
      <c r="D30" s="10">
        <v>184.67631277739446</v>
      </c>
      <c r="E30" s="10">
        <v>283.66981614592129</v>
      </c>
      <c r="G30" s="21">
        <v>44377</v>
      </c>
      <c r="H30" s="22">
        <v>775.67165463853928</v>
      </c>
      <c r="I30" s="22">
        <v>209.47957999418557</v>
      </c>
      <c r="J30" s="23">
        <v>4772.235850286982</v>
      </c>
      <c r="L30" s="9">
        <v>44377</v>
      </c>
      <c r="M30" s="10">
        <v>238.45624043311898</v>
      </c>
      <c r="N30" s="10">
        <v>63.199122493440029</v>
      </c>
      <c r="O30" s="10">
        <v>809.12172658131908</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28</v>
      </c>
      <c r="D32" s="11">
        <v>14</v>
      </c>
      <c r="E32" s="11">
        <v>37</v>
      </c>
      <c r="G32" s="24" t="s">
        <v>8</v>
      </c>
      <c r="H32" s="25">
        <v>28</v>
      </c>
      <c r="I32" s="25">
        <v>14</v>
      </c>
      <c r="J32" s="26">
        <v>37</v>
      </c>
      <c r="L32" t="s">
        <v>8</v>
      </c>
      <c r="M32" s="11">
        <v>28</v>
      </c>
      <c r="N32" s="11">
        <v>14</v>
      </c>
      <c r="O32" s="11">
        <v>37</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CC2A10-93F6-4F57-9316-69714FC4BD97}">
  <dimension ref="A1:R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198</v>
      </c>
    </row>
    <row r="2" spans="1:18" ht="20.100000000000001" customHeight="1" x14ac:dyDescent="0.3">
      <c r="A2" s="4" t="s">
        <v>37</v>
      </c>
    </row>
    <row r="3" spans="1:18" ht="20.100000000000001" customHeight="1" x14ac:dyDescent="0.25">
      <c r="A3" s="2" t="s">
        <v>199</v>
      </c>
    </row>
    <row r="4" spans="1:18" ht="20.100000000000001" customHeight="1" x14ac:dyDescent="0.25"/>
    <row r="5" spans="1:18" ht="20.100000000000001" customHeight="1" x14ac:dyDescent="0.25"/>
    <row r="6" spans="1:18" ht="20.100000000000001" customHeight="1" x14ac:dyDescent="0.25">
      <c r="C6" s="43" t="s">
        <v>13</v>
      </c>
      <c r="D6" s="44"/>
      <c r="E6" s="44"/>
      <c r="F6" s="44"/>
      <c r="H6" s="13"/>
      <c r="I6" s="49" t="s">
        <v>23</v>
      </c>
      <c r="J6" s="50"/>
      <c r="K6" s="50"/>
      <c r="L6" s="50"/>
      <c r="O6" s="43" t="s">
        <v>24</v>
      </c>
      <c r="P6" s="44"/>
      <c r="Q6" s="44"/>
      <c r="R6" s="44"/>
    </row>
    <row r="7" spans="1:18" ht="24.95" customHeight="1" x14ac:dyDescent="0.25">
      <c r="C7" s="45" t="s">
        <v>200</v>
      </c>
      <c r="D7" s="45" t="s">
        <v>201</v>
      </c>
      <c r="E7" s="45" t="s">
        <v>202</v>
      </c>
      <c r="F7" s="45" t="s">
        <v>203</v>
      </c>
      <c r="H7" s="16"/>
      <c r="I7" s="51" t="s">
        <v>200</v>
      </c>
      <c r="J7" s="51" t="s">
        <v>201</v>
      </c>
      <c r="K7" s="51" t="s">
        <v>202</v>
      </c>
      <c r="L7" s="51" t="s">
        <v>203</v>
      </c>
      <c r="O7" s="45" t="s">
        <v>200</v>
      </c>
      <c r="P7" s="45" t="s">
        <v>201</v>
      </c>
      <c r="Q7" s="45" t="s">
        <v>202</v>
      </c>
      <c r="R7" s="45" t="s">
        <v>203</v>
      </c>
    </row>
    <row r="8" spans="1:18" ht="24.95" customHeight="1" x14ac:dyDescent="0.25">
      <c r="C8" s="46"/>
      <c r="D8" s="46"/>
      <c r="E8" s="46"/>
      <c r="F8" s="46"/>
      <c r="H8" s="16"/>
      <c r="I8" s="52"/>
      <c r="J8" s="52"/>
      <c r="K8" s="52"/>
      <c r="L8" s="52"/>
      <c r="O8" s="46"/>
      <c r="P8" s="46"/>
      <c r="Q8" s="46"/>
      <c r="R8" s="46"/>
    </row>
    <row r="9" spans="1:18" ht="20.100000000000001" customHeight="1" x14ac:dyDescent="0.25">
      <c r="C9" s="8" t="s">
        <v>7</v>
      </c>
      <c r="D9" s="62" t="s">
        <v>155</v>
      </c>
      <c r="E9" s="44"/>
      <c r="F9" s="48"/>
      <c r="H9" s="16"/>
      <c r="I9" s="19" t="s">
        <v>7</v>
      </c>
      <c r="J9" s="63" t="s">
        <v>155</v>
      </c>
      <c r="K9" s="54"/>
      <c r="L9" s="55"/>
      <c r="O9" s="8" t="s">
        <v>7</v>
      </c>
      <c r="P9" s="62" t="s">
        <v>155</v>
      </c>
      <c r="Q9" s="44"/>
      <c r="R9" s="48"/>
    </row>
    <row r="10" spans="1:18" ht="20.100000000000001" customHeight="1" x14ac:dyDescent="0.25">
      <c r="B10" s="9">
        <v>40724</v>
      </c>
      <c r="C10" s="10"/>
      <c r="D10" s="10">
        <v>122.54594266859046</v>
      </c>
      <c r="E10" s="10">
        <v>51.152341264055302</v>
      </c>
      <c r="F10" s="10">
        <v>33.535580167579468</v>
      </c>
      <c r="H10" s="21">
        <v>40724</v>
      </c>
      <c r="I10" s="22"/>
      <c r="J10" s="22">
        <v>86.519731125621888</v>
      </c>
      <c r="K10" s="22">
        <v>39.129991222293292</v>
      </c>
      <c r="L10" s="23">
        <v>13.166861533172874</v>
      </c>
      <c r="N10" s="9">
        <v>40724</v>
      </c>
      <c r="O10" s="10"/>
      <c r="P10" s="10">
        <v>1.4623062779829521</v>
      </c>
      <c r="Q10" s="10">
        <v>0.37057861359850236</v>
      </c>
      <c r="R10" s="10">
        <v>1.2039090311213489</v>
      </c>
    </row>
    <row r="11" spans="1:18" ht="20.100000000000001" customHeight="1" x14ac:dyDescent="0.25">
      <c r="B11" s="9">
        <v>40908</v>
      </c>
      <c r="C11" s="10">
        <v>36.106838612433862</v>
      </c>
      <c r="D11" s="10">
        <v>93.949175230714332</v>
      </c>
      <c r="E11" s="10">
        <v>27.017201559645081</v>
      </c>
      <c r="F11" s="10">
        <v>24.847123803733069</v>
      </c>
      <c r="H11" s="21">
        <v>40908</v>
      </c>
      <c r="I11" s="22">
        <v>34.467918771275627</v>
      </c>
      <c r="J11" s="22">
        <v>72.01967586944636</v>
      </c>
      <c r="K11" s="22">
        <v>15.515242801228899</v>
      </c>
      <c r="L11" s="23">
        <v>9.5506660874018383</v>
      </c>
      <c r="N11" s="9">
        <v>40908</v>
      </c>
      <c r="O11" s="10">
        <v>34.955283147825966</v>
      </c>
      <c r="P11" s="10">
        <v>1.329164303440485</v>
      </c>
      <c r="Q11" s="10">
        <v>0.60518783212632365</v>
      </c>
      <c r="R11" s="10">
        <v>1.7561868291328544</v>
      </c>
    </row>
    <row r="12" spans="1:18" ht="20.100000000000001" customHeight="1" x14ac:dyDescent="0.25">
      <c r="B12" s="9">
        <v>41090</v>
      </c>
      <c r="C12" s="10">
        <v>37.558316873279608</v>
      </c>
      <c r="D12" s="10">
        <v>114.89014905706796</v>
      </c>
      <c r="E12" s="10">
        <v>51.419333612376178</v>
      </c>
      <c r="F12" s="10">
        <v>25.920693137667733</v>
      </c>
      <c r="H12" s="21">
        <v>41090</v>
      </c>
      <c r="I12" s="22">
        <v>34.489220607634941</v>
      </c>
      <c r="J12" s="22">
        <v>84.369518308584404</v>
      </c>
      <c r="K12" s="22">
        <v>38.422171385334714</v>
      </c>
      <c r="L12" s="23">
        <v>19.612636824225717</v>
      </c>
      <c r="N12" s="9">
        <v>41090</v>
      </c>
      <c r="O12" s="10">
        <v>38.141053656150888</v>
      </c>
      <c r="P12" s="10">
        <v>1.4796938653232314</v>
      </c>
      <c r="Q12" s="10">
        <v>0.46614026914702278</v>
      </c>
      <c r="R12" s="10">
        <v>0.8284706657819122</v>
      </c>
    </row>
    <row r="13" spans="1:18" ht="20.100000000000001" customHeight="1" x14ac:dyDescent="0.25">
      <c r="B13" s="9">
        <v>41274</v>
      </c>
      <c r="C13" s="10">
        <v>29.368043477957539</v>
      </c>
      <c r="D13" s="10">
        <v>137.30161551613958</v>
      </c>
      <c r="E13" s="10">
        <v>22.644453455311741</v>
      </c>
      <c r="F13" s="10">
        <v>27.460835277780962</v>
      </c>
      <c r="H13" s="21">
        <v>41274</v>
      </c>
      <c r="I13" s="22">
        <v>26.883606660792758</v>
      </c>
      <c r="J13" s="22">
        <v>101.70393649529832</v>
      </c>
      <c r="K13" s="22">
        <v>11.601084304289101</v>
      </c>
      <c r="L13" s="23">
        <v>14.656454207273285</v>
      </c>
      <c r="N13" s="9">
        <v>41274</v>
      </c>
      <c r="O13" s="10">
        <v>31.04944773760656</v>
      </c>
      <c r="P13" s="10">
        <v>1.0949407735102432</v>
      </c>
      <c r="Q13" s="10">
        <v>0.33326956747189224</v>
      </c>
      <c r="R13" s="10">
        <v>0.46063933594156747</v>
      </c>
    </row>
    <row r="14" spans="1:18" ht="20.100000000000001" customHeight="1" x14ac:dyDescent="0.25">
      <c r="B14" s="9">
        <v>41455</v>
      </c>
      <c r="C14" s="10">
        <v>32.053534319821061</v>
      </c>
      <c r="D14" s="10">
        <v>143.14988876112534</v>
      </c>
      <c r="E14" s="10">
        <v>67.250165718655808</v>
      </c>
      <c r="F14" s="10">
        <v>19.136934390894822</v>
      </c>
      <c r="H14" s="21">
        <v>41455</v>
      </c>
      <c r="I14" s="22">
        <v>30.363393751618435</v>
      </c>
      <c r="J14" s="22">
        <v>104.53040099970875</v>
      </c>
      <c r="K14" s="22">
        <v>51.018659640361555</v>
      </c>
      <c r="L14" s="23">
        <v>12.748374377948268</v>
      </c>
      <c r="N14" s="9">
        <v>41455</v>
      </c>
      <c r="O14" s="10">
        <v>30.445894815155249</v>
      </c>
      <c r="P14" s="10">
        <v>1.266431240797377</v>
      </c>
      <c r="Q14" s="10">
        <v>0.38567127219871855</v>
      </c>
      <c r="R14" s="10">
        <v>0.42333896550984568</v>
      </c>
    </row>
    <row r="15" spans="1:18" ht="20.100000000000001" customHeight="1" x14ac:dyDescent="0.25">
      <c r="B15" s="9">
        <v>41639</v>
      </c>
      <c r="C15" s="10">
        <v>34.390073651595621</v>
      </c>
      <c r="D15" s="10">
        <v>116.70028485013306</v>
      </c>
      <c r="E15" s="10">
        <v>22.112500370055038</v>
      </c>
      <c r="F15" s="10">
        <v>28.024857784916279</v>
      </c>
      <c r="H15" s="21">
        <v>41639</v>
      </c>
      <c r="I15" s="22">
        <v>31.544525580845225</v>
      </c>
      <c r="J15" s="22">
        <v>92.568306199081178</v>
      </c>
      <c r="K15" s="22">
        <v>11.155192471475958</v>
      </c>
      <c r="L15" s="23">
        <v>13.488710178539886</v>
      </c>
      <c r="N15" s="9">
        <v>41639</v>
      </c>
      <c r="O15" s="10">
        <v>74.594464406128552</v>
      </c>
      <c r="P15" s="10">
        <v>-0.17593445901137081</v>
      </c>
      <c r="Q15" s="10">
        <v>0.42777896154062134</v>
      </c>
      <c r="R15" s="10">
        <v>0.33286694273676531</v>
      </c>
    </row>
    <row r="16" spans="1:18" ht="20.100000000000001" customHeight="1" x14ac:dyDescent="0.25">
      <c r="B16" s="9">
        <v>41820</v>
      </c>
      <c r="C16" s="10">
        <v>39.993391927945531</v>
      </c>
      <c r="D16" s="10">
        <v>126.65688133380509</v>
      </c>
      <c r="E16" s="10">
        <v>75.214284886629073</v>
      </c>
      <c r="F16" s="10">
        <v>30.286534075644585</v>
      </c>
      <c r="H16" s="21">
        <v>41820</v>
      </c>
      <c r="I16" s="22">
        <v>40.095140700242183</v>
      </c>
      <c r="J16" s="22">
        <v>84.034692008905893</v>
      </c>
      <c r="K16" s="22">
        <v>59.654028140862636</v>
      </c>
      <c r="L16" s="23">
        <v>17.570077104143401</v>
      </c>
      <c r="N16" s="9">
        <v>41820</v>
      </c>
      <c r="O16" s="10">
        <v>68.809146201120754</v>
      </c>
      <c r="P16" s="10">
        <v>1.620723659136545</v>
      </c>
      <c r="Q16" s="10">
        <v>0.56636815147151298</v>
      </c>
      <c r="R16" s="10">
        <v>0.36651975073558413</v>
      </c>
    </row>
    <row r="17" spans="2:18" ht="20.100000000000001" customHeight="1" x14ac:dyDescent="0.25">
      <c r="B17" s="9">
        <v>42004</v>
      </c>
      <c r="C17" s="10">
        <v>38.697042902426979</v>
      </c>
      <c r="D17" s="10">
        <v>160.46658201984314</v>
      </c>
      <c r="E17" s="10">
        <v>35.894004910266382</v>
      </c>
      <c r="F17" s="10">
        <v>13.092774370986326</v>
      </c>
      <c r="H17" s="21">
        <v>42004</v>
      </c>
      <c r="I17" s="22">
        <v>38.356312936967882</v>
      </c>
      <c r="J17" s="22">
        <v>116.92326185796152</v>
      </c>
      <c r="K17" s="22">
        <v>17.426033516040569</v>
      </c>
      <c r="L17" s="23">
        <v>5.926626639755689</v>
      </c>
      <c r="N17" s="9">
        <v>42004</v>
      </c>
      <c r="O17" s="10">
        <v>49.179095664463205</v>
      </c>
      <c r="P17" s="10">
        <v>6.2591370183661899E-2</v>
      </c>
      <c r="Q17" s="10">
        <v>0.26147095713215845</v>
      </c>
      <c r="R17" s="10">
        <v>3.0244041111762106</v>
      </c>
    </row>
    <row r="18" spans="2:18" ht="20.100000000000001" customHeight="1" x14ac:dyDescent="0.25">
      <c r="B18" s="9">
        <v>42185</v>
      </c>
      <c r="C18" s="10">
        <v>32.634312530157118</v>
      </c>
      <c r="D18" s="10">
        <v>186.15247945855927</v>
      </c>
      <c r="E18" s="10">
        <v>77.222742901692897</v>
      </c>
      <c r="F18" s="10">
        <v>19.21098104543951</v>
      </c>
      <c r="H18" s="21">
        <v>42185</v>
      </c>
      <c r="I18" s="22">
        <v>29.088965092691677</v>
      </c>
      <c r="J18" s="22">
        <v>136.73903442758026</v>
      </c>
      <c r="K18" s="22">
        <v>56.361703303780821</v>
      </c>
      <c r="L18" s="23">
        <v>10.634388758592204</v>
      </c>
      <c r="N18" s="9">
        <v>42185</v>
      </c>
      <c r="O18" s="10">
        <v>51.206535704813149</v>
      </c>
      <c r="P18" s="10">
        <v>2.1624281772402019</v>
      </c>
      <c r="Q18" s="10">
        <v>0.87788447185851426</v>
      </c>
      <c r="R18" s="10">
        <v>1.2214217593129704</v>
      </c>
    </row>
    <row r="19" spans="2:18" ht="20.100000000000001" customHeight="1" x14ac:dyDescent="0.25">
      <c r="B19" s="9">
        <v>42369</v>
      </c>
      <c r="C19" s="10">
        <v>31.89377754237065</v>
      </c>
      <c r="D19" s="10">
        <v>175.69568880193108</v>
      </c>
      <c r="E19" s="10">
        <v>38.184306924450944</v>
      </c>
      <c r="F19" s="10">
        <v>17.786627881309943</v>
      </c>
      <c r="H19" s="21">
        <v>42369</v>
      </c>
      <c r="I19" s="22">
        <v>28.865720063224821</v>
      </c>
      <c r="J19" s="22">
        <v>127.57311018970692</v>
      </c>
      <c r="K19" s="22">
        <v>19.933900454551242</v>
      </c>
      <c r="L19" s="23">
        <v>9.8371888950050437</v>
      </c>
      <c r="N19" s="9">
        <v>42369</v>
      </c>
      <c r="O19" s="10">
        <v>29.345232516757605</v>
      </c>
      <c r="P19" s="10">
        <v>2.0112052800363602</v>
      </c>
      <c r="Q19" s="10">
        <v>0.34687797057648201</v>
      </c>
      <c r="R19" s="10">
        <v>0.43205578446341797</v>
      </c>
    </row>
    <row r="20" spans="2:18" ht="20.100000000000001" customHeight="1" x14ac:dyDescent="0.25">
      <c r="B20" s="9">
        <v>42551</v>
      </c>
      <c r="C20" s="10">
        <v>35.250778594484039</v>
      </c>
      <c r="D20" s="10">
        <v>158.99934046785782</v>
      </c>
      <c r="E20" s="10">
        <v>79.798296810185889</v>
      </c>
      <c r="F20" s="10">
        <v>8.7994825678575221</v>
      </c>
      <c r="H20" s="21">
        <v>42551</v>
      </c>
      <c r="I20" s="22">
        <v>31.688334215003362</v>
      </c>
      <c r="J20" s="22">
        <v>121.37041826540877</v>
      </c>
      <c r="K20" s="22">
        <v>58.952156848927821</v>
      </c>
      <c r="L20" s="23">
        <v>6.8468303787679172</v>
      </c>
      <c r="N20" s="9">
        <v>42551</v>
      </c>
      <c r="O20" s="10">
        <v>40.592911718778034</v>
      </c>
      <c r="P20" s="10">
        <v>1.8126431121648794</v>
      </c>
      <c r="Q20" s="10">
        <v>1.2053334315296802</v>
      </c>
      <c r="R20" s="10">
        <v>0.19804291630839294</v>
      </c>
    </row>
    <row r="21" spans="2:18" ht="20.100000000000001" customHeight="1" x14ac:dyDescent="0.25">
      <c r="B21" s="9">
        <v>42735</v>
      </c>
      <c r="C21" s="10">
        <v>37.084979854714398</v>
      </c>
      <c r="D21" s="10">
        <v>146.00603951588118</v>
      </c>
      <c r="E21" s="10">
        <v>33.312886912578819</v>
      </c>
      <c r="F21" s="10">
        <v>21.101390248855154</v>
      </c>
      <c r="H21" s="21">
        <v>42735</v>
      </c>
      <c r="I21" s="22">
        <v>32.500801477291567</v>
      </c>
      <c r="J21" s="22">
        <v>108.97770003802798</v>
      </c>
      <c r="K21" s="22">
        <v>15.912827787548885</v>
      </c>
      <c r="L21" s="23">
        <v>18.399151623721711</v>
      </c>
      <c r="N21" s="9">
        <v>42735</v>
      </c>
      <c r="O21" s="10">
        <v>51.156429390713946</v>
      </c>
      <c r="P21" s="10">
        <v>1.9000225461413611</v>
      </c>
      <c r="Q21" s="10">
        <v>0.69393375447503669</v>
      </c>
      <c r="R21" s="10">
        <v>6.183736582842049E-2</v>
      </c>
    </row>
    <row r="22" spans="2:18" ht="20.100000000000001" customHeight="1" x14ac:dyDescent="0.25">
      <c r="B22" s="9">
        <v>42916</v>
      </c>
      <c r="C22" s="10">
        <v>35.928530246443486</v>
      </c>
      <c r="D22" s="10">
        <v>180.29995150878941</v>
      </c>
      <c r="E22" s="10">
        <v>83.924059768677125</v>
      </c>
      <c r="F22" s="10">
        <v>13.947264308631357</v>
      </c>
      <c r="H22" s="21">
        <v>42916</v>
      </c>
      <c r="I22" s="22">
        <v>32.050470444069688</v>
      </c>
      <c r="J22" s="22">
        <v>129.61647140588644</v>
      </c>
      <c r="K22" s="22">
        <v>60.557726612355879</v>
      </c>
      <c r="L22" s="23">
        <v>10.203251364100455</v>
      </c>
      <c r="N22" s="9">
        <v>42916</v>
      </c>
      <c r="O22" s="10">
        <v>48.917079902226838</v>
      </c>
      <c r="P22" s="10">
        <v>2.070467211047156</v>
      </c>
      <c r="Q22" s="10">
        <v>1.2483138925586024</v>
      </c>
      <c r="R22" s="10">
        <v>0.24065616119871774</v>
      </c>
    </row>
    <row r="23" spans="2:18" ht="20.100000000000001" customHeight="1" x14ac:dyDescent="0.25">
      <c r="B23" s="9">
        <v>43100</v>
      </c>
      <c r="C23" s="10">
        <v>36.282031815115062</v>
      </c>
      <c r="D23" s="10">
        <v>163.87960580633356</v>
      </c>
      <c r="E23" s="10">
        <v>40.951276717517977</v>
      </c>
      <c r="F23" s="10">
        <v>20.199290105899671</v>
      </c>
      <c r="H23" s="21">
        <v>43100</v>
      </c>
      <c r="I23" s="22">
        <v>34.552318743367152</v>
      </c>
      <c r="J23" s="22">
        <v>103.77259801791143</v>
      </c>
      <c r="K23" s="22">
        <v>20.083608567133204</v>
      </c>
      <c r="L23" s="23">
        <v>13.57679857645417</v>
      </c>
      <c r="N23" s="9">
        <v>43100</v>
      </c>
      <c r="O23" s="10">
        <v>45.071389787330091</v>
      </c>
      <c r="P23" s="10">
        <v>2.4157399065077154</v>
      </c>
      <c r="Q23" s="10">
        <v>0.77368200406149934</v>
      </c>
      <c r="R23" s="10">
        <v>0.64746429190712451</v>
      </c>
    </row>
    <row r="24" spans="2:18" ht="20.100000000000001" customHeight="1" x14ac:dyDescent="0.25">
      <c r="B24" s="9">
        <v>43281</v>
      </c>
      <c r="C24" s="10">
        <v>35.232844899666915</v>
      </c>
      <c r="D24" s="10">
        <v>218.48279167738571</v>
      </c>
      <c r="E24" s="10">
        <v>93.765873742568758</v>
      </c>
      <c r="F24" s="10">
        <v>20.35278380169062</v>
      </c>
      <c r="H24" s="21">
        <v>43281</v>
      </c>
      <c r="I24" s="22">
        <v>32.880708993110247</v>
      </c>
      <c r="J24" s="22">
        <v>163.34118364809862</v>
      </c>
      <c r="K24" s="22">
        <v>67.745296662959433</v>
      </c>
      <c r="L24" s="23">
        <v>16.887753614724208</v>
      </c>
      <c r="N24" s="9">
        <v>43281</v>
      </c>
      <c r="O24" s="10">
        <v>44.432845459704417</v>
      </c>
      <c r="P24" s="10">
        <v>2.6733905777946378</v>
      </c>
      <c r="Q24" s="10">
        <v>1.4875634792712726</v>
      </c>
      <c r="R24" s="10">
        <v>0.61044270355155872</v>
      </c>
    </row>
    <row r="25" spans="2:18" ht="20.100000000000001" customHeight="1" x14ac:dyDescent="0.25">
      <c r="B25" s="9">
        <v>43465</v>
      </c>
      <c r="C25" s="10">
        <v>34.192210223518728</v>
      </c>
      <c r="D25" s="10">
        <v>234.16522458394562</v>
      </c>
      <c r="E25" s="10">
        <v>61.004487550092882</v>
      </c>
      <c r="F25" s="10">
        <v>9.5249027013267806</v>
      </c>
      <c r="H25" s="21">
        <v>43465</v>
      </c>
      <c r="I25" s="22">
        <v>31.966294849655647</v>
      </c>
      <c r="J25" s="22">
        <v>177.19244118927196</v>
      </c>
      <c r="K25" s="22">
        <v>41.110685914774642</v>
      </c>
      <c r="L25" s="23">
        <v>4.2869226157379678</v>
      </c>
      <c r="N25" s="9">
        <v>43465</v>
      </c>
      <c r="O25" s="10">
        <v>37.891598763887458</v>
      </c>
      <c r="P25" s="10">
        <v>2.7454779752981202</v>
      </c>
      <c r="Q25" s="10">
        <v>0.56573245040910936</v>
      </c>
      <c r="R25" s="10">
        <v>0.6703670583716469</v>
      </c>
    </row>
    <row r="26" spans="2:18" ht="20.100000000000001" customHeight="1" x14ac:dyDescent="0.25">
      <c r="B26" s="9">
        <v>43646</v>
      </c>
      <c r="C26" s="10">
        <v>31.664169899968073</v>
      </c>
      <c r="D26" s="10">
        <v>206.91322826061736</v>
      </c>
      <c r="E26" s="10">
        <v>78.659343150760122</v>
      </c>
      <c r="F26" s="10">
        <v>18.145673317020741</v>
      </c>
      <c r="H26" s="21">
        <v>43646</v>
      </c>
      <c r="I26" s="22">
        <v>27.68728988494604</v>
      </c>
      <c r="J26" s="22">
        <v>148.84070231785032</v>
      </c>
      <c r="K26" s="22">
        <v>49.159055649044433</v>
      </c>
      <c r="L26" s="23">
        <v>7.3007420208148002</v>
      </c>
      <c r="N26" s="9">
        <v>43646</v>
      </c>
      <c r="O26" s="10">
        <v>34.913997684256231</v>
      </c>
      <c r="P26" s="10">
        <v>2.3698378137420546</v>
      </c>
      <c r="Q26" s="10">
        <v>1.2202287857187704</v>
      </c>
      <c r="R26" s="10">
        <v>1.5033508554973791</v>
      </c>
    </row>
    <row r="27" spans="2:18" ht="20.100000000000001" customHeight="1" x14ac:dyDescent="0.25">
      <c r="B27" s="9">
        <v>43830</v>
      </c>
      <c r="C27" s="10">
        <v>32.630028922383538</v>
      </c>
      <c r="D27" s="10">
        <v>196.73811276539342</v>
      </c>
      <c r="E27" s="10">
        <v>53.052206171616177</v>
      </c>
      <c r="F27" s="10">
        <v>12.596544882914463</v>
      </c>
      <c r="H27" s="21">
        <v>43830</v>
      </c>
      <c r="I27" s="22">
        <v>28.344807017400914</v>
      </c>
      <c r="J27" s="22">
        <v>125.87561254515717</v>
      </c>
      <c r="K27" s="22">
        <v>28.708753644190498</v>
      </c>
      <c r="L27" s="23">
        <v>4.5861387722286846</v>
      </c>
      <c r="N27" s="9">
        <v>43830</v>
      </c>
      <c r="O27" s="10">
        <v>34.629353177710577</v>
      </c>
      <c r="P27" s="10">
        <v>2.5091487965014165</v>
      </c>
      <c r="Q27" s="10">
        <v>0.46933271903565044</v>
      </c>
      <c r="R27" s="10">
        <v>1.7190215793296635</v>
      </c>
    </row>
    <row r="28" spans="2:18" ht="20.100000000000001" customHeight="1" x14ac:dyDescent="0.25">
      <c r="B28" s="9">
        <v>44012</v>
      </c>
      <c r="C28" s="10">
        <v>28.715995992427047</v>
      </c>
      <c r="D28" s="10">
        <v>145.24452492919576</v>
      </c>
      <c r="E28" s="10">
        <v>45.151514363558356</v>
      </c>
      <c r="F28" s="10">
        <v>14.806760579223305</v>
      </c>
      <c r="H28" s="21">
        <v>44012</v>
      </c>
      <c r="I28" s="22">
        <v>27.11626417121763</v>
      </c>
      <c r="J28" s="22">
        <v>108.25386412322631</v>
      </c>
      <c r="K28" s="22">
        <v>34.778413751897709</v>
      </c>
      <c r="L28" s="23">
        <v>10.352851252605412</v>
      </c>
      <c r="N28" s="9">
        <v>44012</v>
      </c>
      <c r="O28" s="10">
        <v>6.7001176454462952</v>
      </c>
      <c r="P28" s="10">
        <v>5.0737961112025767</v>
      </c>
      <c r="Q28" s="10">
        <v>3.8733510769896007E-2</v>
      </c>
      <c r="R28" s="10">
        <v>2.3948326120735537</v>
      </c>
    </row>
    <row r="29" spans="2:18" ht="20.100000000000001" customHeight="1" x14ac:dyDescent="0.25">
      <c r="B29" s="9">
        <v>44196</v>
      </c>
      <c r="C29" s="10">
        <v>23.6477484166066</v>
      </c>
      <c r="D29" s="10">
        <v>179.11756279680881</v>
      </c>
      <c r="E29" s="10">
        <v>31.552816100739999</v>
      </c>
      <c r="F29" s="10">
        <v>27.078818261853449</v>
      </c>
      <c r="H29" s="21">
        <v>44196</v>
      </c>
      <c r="I29" s="22">
        <v>21.095954875812314</v>
      </c>
      <c r="J29" s="22">
        <v>135.40358153724461</v>
      </c>
      <c r="K29" s="22">
        <v>16.623451036192144</v>
      </c>
      <c r="L29" s="23">
        <v>23.534036296872678</v>
      </c>
      <c r="N29" s="9">
        <v>44196</v>
      </c>
      <c r="O29" s="10">
        <v>6.88683029182023</v>
      </c>
      <c r="P29" s="10">
        <v>1.5608608278396556</v>
      </c>
      <c r="Q29" s="10">
        <v>0.41818405306641726</v>
      </c>
      <c r="R29" s="10">
        <v>0.96045899220122555</v>
      </c>
    </row>
    <row r="30" spans="2:18" ht="20.100000000000001" customHeight="1" x14ac:dyDescent="0.25">
      <c r="B30" s="9">
        <v>44377</v>
      </c>
      <c r="C30" s="10">
        <v>21.021225800041176</v>
      </c>
      <c r="D30" s="10">
        <v>265.01403898218945</v>
      </c>
      <c r="E30" s="10">
        <v>61.809090758562924</v>
      </c>
      <c r="F30" s="10">
        <v>23.997675437084769</v>
      </c>
      <c r="H30" s="21">
        <v>44377</v>
      </c>
      <c r="I30" s="22">
        <v>18.514983089196328</v>
      </c>
      <c r="J30" s="22">
        <v>199.84425529442098</v>
      </c>
      <c r="K30" s="22">
        <v>45.44762926008724</v>
      </c>
      <c r="L30" s="23">
        <v>21.160206173304111</v>
      </c>
      <c r="N30" s="9">
        <v>44377</v>
      </c>
      <c r="O30" s="10">
        <v>17.142038595035533</v>
      </c>
      <c r="P30" s="10">
        <v>4.010055100002635</v>
      </c>
      <c r="Q30" s="10">
        <v>0.53678450538129008</v>
      </c>
      <c r="R30" s="10">
        <v>4.3220677667558807</v>
      </c>
    </row>
    <row r="31" spans="2:18" ht="20.100000000000001" customHeight="1" x14ac:dyDescent="0.25">
      <c r="C31" s="10"/>
      <c r="D31" s="10"/>
      <c r="E31" s="10"/>
      <c r="F31" s="10"/>
      <c r="H31" s="16"/>
      <c r="I31" s="22"/>
      <c r="J31" s="22"/>
      <c r="K31" s="22"/>
      <c r="L31" s="23"/>
      <c r="O31" s="10"/>
      <c r="P31" s="10"/>
      <c r="Q31" s="10"/>
      <c r="R31" s="10"/>
    </row>
    <row r="32" spans="2:18" ht="20.100000000000001" customHeight="1" x14ac:dyDescent="0.25">
      <c r="B32" t="s">
        <v>8</v>
      </c>
      <c r="C32" s="11">
        <v>76</v>
      </c>
      <c r="D32" s="11">
        <v>76</v>
      </c>
      <c r="E32" s="11">
        <v>76</v>
      </c>
      <c r="F32" s="11">
        <v>76</v>
      </c>
      <c r="H32" s="24" t="s">
        <v>8</v>
      </c>
      <c r="I32" s="25">
        <v>26</v>
      </c>
      <c r="J32" s="25">
        <v>26</v>
      </c>
      <c r="K32" s="25">
        <v>26</v>
      </c>
      <c r="L32" s="26">
        <v>26</v>
      </c>
      <c r="N32" t="s">
        <v>8</v>
      </c>
      <c r="O32" s="11">
        <v>20</v>
      </c>
      <c r="P32" s="11">
        <v>20</v>
      </c>
      <c r="Q32" s="11">
        <v>20</v>
      </c>
      <c r="R32" s="11">
        <v>20</v>
      </c>
    </row>
    <row r="33" spans="3:18" ht="20.100000000000001" customHeight="1" x14ac:dyDescent="0.25">
      <c r="C33" s="12"/>
      <c r="D33" s="12"/>
      <c r="E33" s="12"/>
      <c r="F33" s="12"/>
      <c r="I33" s="12"/>
      <c r="J33" s="12"/>
      <c r="K33" s="12"/>
      <c r="L33" s="12"/>
      <c r="O33" s="12"/>
      <c r="P33" s="12"/>
      <c r="Q33" s="12"/>
      <c r="R33" s="12"/>
    </row>
    <row r="34" spans="3:18" ht="20.100000000000001" customHeight="1" x14ac:dyDescent="0.25"/>
  </sheetData>
  <mergeCells count="18">
    <mergeCell ref="P9:R9"/>
    <mergeCell ref="O6:R6"/>
    <mergeCell ref="O7:O8"/>
    <mergeCell ref="P7:P8"/>
    <mergeCell ref="Q7:Q8"/>
    <mergeCell ref="R7:R8"/>
    <mergeCell ref="D9:F9"/>
    <mergeCell ref="I6:L6"/>
    <mergeCell ref="I7:I8"/>
    <mergeCell ref="J7:J8"/>
    <mergeCell ref="K7:K8"/>
    <mergeCell ref="L7:L8"/>
    <mergeCell ref="J9:L9"/>
    <mergeCell ref="C6:F6"/>
    <mergeCell ref="C7:C8"/>
    <mergeCell ref="D7:D8"/>
    <mergeCell ref="E7:E8"/>
    <mergeCell ref="F7:F8"/>
  </mergeCells>
  <pageMargins left="0.75" right="0.75" top="1" bottom="1" header="0.5" footer="0.5"/>
  <pageSetup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BC10DE-7B13-4FE6-9D96-78B7662ADCF9}">
  <dimension ref="A1:R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204</v>
      </c>
    </row>
    <row r="2" spans="1:18" ht="20.100000000000001" customHeight="1" x14ac:dyDescent="0.3">
      <c r="A2" s="4" t="s">
        <v>146</v>
      </c>
    </row>
    <row r="3" spans="1:18" ht="20.100000000000001" customHeight="1" x14ac:dyDescent="0.25">
      <c r="A3" s="2" t="s">
        <v>205</v>
      </c>
    </row>
    <row r="4" spans="1:18" ht="20.100000000000001" customHeight="1" x14ac:dyDescent="0.25"/>
    <row r="5" spans="1:18" ht="20.100000000000001" customHeight="1" x14ac:dyDescent="0.25"/>
    <row r="6" spans="1:18" ht="20.100000000000001" customHeight="1" x14ac:dyDescent="0.25">
      <c r="C6" s="43" t="s">
        <v>4</v>
      </c>
      <c r="D6" s="44"/>
      <c r="E6" s="44"/>
      <c r="F6" s="44"/>
      <c r="H6" s="13"/>
      <c r="I6" s="49" t="s">
        <v>5</v>
      </c>
      <c r="J6" s="50"/>
      <c r="K6" s="50"/>
      <c r="L6" s="50"/>
      <c r="O6" s="43" t="s">
        <v>6</v>
      </c>
      <c r="P6" s="44"/>
      <c r="Q6" s="44"/>
      <c r="R6" s="44"/>
    </row>
    <row r="7" spans="1:18" ht="24.95" customHeight="1" x14ac:dyDescent="0.25">
      <c r="C7" s="45" t="s">
        <v>200</v>
      </c>
      <c r="D7" s="45" t="s">
        <v>201</v>
      </c>
      <c r="E7" s="45" t="s">
        <v>202</v>
      </c>
      <c r="F7" s="45" t="s">
        <v>203</v>
      </c>
      <c r="H7" s="16"/>
      <c r="I7" s="51" t="s">
        <v>200</v>
      </c>
      <c r="J7" s="51" t="s">
        <v>201</v>
      </c>
      <c r="K7" s="51" t="s">
        <v>202</v>
      </c>
      <c r="L7" s="51" t="s">
        <v>203</v>
      </c>
      <c r="O7" s="45" t="s">
        <v>200</v>
      </c>
      <c r="P7" s="45" t="s">
        <v>201</v>
      </c>
      <c r="Q7" s="45" t="s">
        <v>202</v>
      </c>
      <c r="R7" s="45" t="s">
        <v>203</v>
      </c>
    </row>
    <row r="8" spans="1:18" ht="24.95" customHeight="1" x14ac:dyDescent="0.25">
      <c r="C8" s="46"/>
      <c r="D8" s="46"/>
      <c r="E8" s="46"/>
      <c r="F8" s="46"/>
      <c r="H8" s="16"/>
      <c r="I8" s="52"/>
      <c r="J8" s="52"/>
      <c r="K8" s="52"/>
      <c r="L8" s="52"/>
      <c r="O8" s="46"/>
      <c r="P8" s="46"/>
      <c r="Q8" s="46"/>
      <c r="R8" s="46"/>
    </row>
    <row r="9" spans="1:18" ht="20.100000000000001" customHeight="1" x14ac:dyDescent="0.25">
      <c r="C9" s="8" t="s">
        <v>7</v>
      </c>
      <c r="D9" s="62" t="s">
        <v>155</v>
      </c>
      <c r="E9" s="44"/>
      <c r="F9" s="48"/>
      <c r="H9" s="16"/>
      <c r="I9" s="19" t="s">
        <v>7</v>
      </c>
      <c r="J9" s="63" t="s">
        <v>155</v>
      </c>
      <c r="K9" s="54"/>
      <c r="L9" s="55"/>
      <c r="O9" s="8" t="s">
        <v>7</v>
      </c>
      <c r="P9" s="62" t="s">
        <v>155</v>
      </c>
      <c r="Q9" s="44"/>
      <c r="R9" s="48"/>
    </row>
    <row r="10" spans="1:18" ht="20.100000000000001" customHeight="1" x14ac:dyDescent="0.25">
      <c r="B10" s="9">
        <v>40724</v>
      </c>
      <c r="C10" s="10"/>
      <c r="D10" s="10">
        <v>49.579256312807374</v>
      </c>
      <c r="E10" s="10">
        <v>15.039386314473699</v>
      </c>
      <c r="F10" s="10">
        <v>20.393273887158095</v>
      </c>
      <c r="H10" s="21">
        <v>40724</v>
      </c>
      <c r="I10" s="22"/>
      <c r="J10" s="22">
        <v>23.339948938325566</v>
      </c>
      <c r="K10" s="22">
        <v>4.8126026343528512</v>
      </c>
      <c r="L10" s="23">
        <v>10.498219379491614</v>
      </c>
      <c r="N10" s="9">
        <v>40724</v>
      </c>
      <c r="O10" s="10"/>
      <c r="P10" s="10">
        <v>49.626737417457498</v>
      </c>
      <c r="Q10" s="10">
        <v>31.30035231522875</v>
      </c>
      <c r="R10" s="10">
        <v>2.644086900929763</v>
      </c>
    </row>
    <row r="11" spans="1:18" ht="20.100000000000001" customHeight="1" x14ac:dyDescent="0.25">
      <c r="B11" s="9">
        <v>40908</v>
      </c>
      <c r="C11" s="10">
        <v>38.599934005872697</v>
      </c>
      <c r="D11" s="10">
        <v>3.6630647251768544</v>
      </c>
      <c r="E11" s="10">
        <v>5.5121144693830857</v>
      </c>
      <c r="F11" s="10">
        <v>13.43259346749592</v>
      </c>
      <c r="H11" s="21">
        <v>40908</v>
      </c>
      <c r="I11" s="22">
        <v>18.079797761428452</v>
      </c>
      <c r="J11" s="22">
        <v>30.609257790890428</v>
      </c>
      <c r="K11" s="22">
        <v>4.9413048361843499</v>
      </c>
      <c r="L11" s="23">
        <v>4.06173062348382</v>
      </c>
      <c r="N11" s="9">
        <v>40908</v>
      </c>
      <c r="O11" s="10">
        <v>43.790084581355202</v>
      </c>
      <c r="P11" s="10">
        <v>59.676852714647048</v>
      </c>
      <c r="Q11" s="10">
        <v>16.563782254077651</v>
      </c>
      <c r="R11" s="10">
        <v>7.3527997127533329</v>
      </c>
    </row>
    <row r="12" spans="1:18" ht="20.100000000000001" customHeight="1" x14ac:dyDescent="0.25">
      <c r="B12" s="9">
        <v>41090</v>
      </c>
      <c r="C12" s="10">
        <v>44.171135004829786</v>
      </c>
      <c r="D12" s="10">
        <v>32.697284570073442</v>
      </c>
      <c r="E12" s="10">
        <v>10.548664506049599</v>
      </c>
      <c r="F12" s="10">
        <v>20.014922455889906</v>
      </c>
      <c r="H12" s="21">
        <v>41090</v>
      </c>
      <c r="I12" s="22">
        <v>18.173466633774009</v>
      </c>
      <c r="J12" s="22">
        <v>31.029189732076581</v>
      </c>
      <c r="K12" s="22">
        <v>6.2605378579783624</v>
      </c>
      <c r="L12" s="23">
        <v>4.5904695005422127</v>
      </c>
      <c r="N12" s="9">
        <v>41090</v>
      </c>
      <c r="O12" s="10">
        <v>46.168955228472186</v>
      </c>
      <c r="P12" s="10">
        <v>51.163674754917949</v>
      </c>
      <c r="Q12" s="10">
        <v>34.610131248348225</v>
      </c>
      <c r="R12" s="10">
        <v>1.3153011812356148</v>
      </c>
    </row>
    <row r="13" spans="1:18" ht="20.100000000000001" customHeight="1" x14ac:dyDescent="0.25">
      <c r="B13" s="9">
        <v>41274</v>
      </c>
      <c r="C13" s="10">
        <v>48.346091988435433</v>
      </c>
      <c r="D13" s="10">
        <v>3.7842381414329136</v>
      </c>
      <c r="E13" s="10">
        <v>7.0887260228372311</v>
      </c>
      <c r="F13" s="10">
        <v>14.209332167102884</v>
      </c>
      <c r="H13" s="21">
        <v>41274</v>
      </c>
      <c r="I13" s="22">
        <v>20.945102659536669</v>
      </c>
      <c r="J13" s="22">
        <v>29.211737252767144</v>
      </c>
      <c r="K13" s="22">
        <v>6.3569861420536844</v>
      </c>
      <c r="L13" s="23">
        <v>2.9992470058732863</v>
      </c>
      <c r="N13" s="9">
        <v>41274</v>
      </c>
      <c r="O13" s="10">
        <v>28.178468898167303</v>
      </c>
      <c r="P13" s="10">
        <v>104.30564012193945</v>
      </c>
      <c r="Q13" s="10">
        <v>9.1987412904208252</v>
      </c>
      <c r="R13" s="10">
        <v>10.252256104804795</v>
      </c>
    </row>
    <row r="14" spans="1:18" ht="20.100000000000001" customHeight="1" x14ac:dyDescent="0.25">
      <c r="B14" s="9">
        <v>41455</v>
      </c>
      <c r="C14" s="10">
        <v>47.524103487821662</v>
      </c>
      <c r="D14" s="10">
        <v>41.045658178527432</v>
      </c>
      <c r="E14" s="10">
        <v>14.216280297743879</v>
      </c>
      <c r="F14" s="10">
        <v>11.21724828499798</v>
      </c>
      <c r="H14" s="21">
        <v>41455</v>
      </c>
      <c r="I14" s="22">
        <v>18.783425642160903</v>
      </c>
      <c r="J14" s="22">
        <v>41.794117181587048</v>
      </c>
      <c r="K14" s="22">
        <v>6.9803457272042468</v>
      </c>
      <c r="L14" s="23">
        <v>4.7266152187482673</v>
      </c>
      <c r="N14" s="9">
        <v>41455</v>
      </c>
      <c r="O14" s="10">
        <v>33.564394537990182</v>
      </c>
      <c r="P14" s="10">
        <v>60.310113401010831</v>
      </c>
      <c r="Q14" s="10">
        <v>46.053539693707684</v>
      </c>
      <c r="R14" s="10">
        <v>3.1930708871485747</v>
      </c>
    </row>
    <row r="15" spans="1:18" ht="20.100000000000001" customHeight="1" x14ac:dyDescent="0.25">
      <c r="B15" s="9">
        <v>41639</v>
      </c>
      <c r="C15" s="10">
        <v>51.446466816173299</v>
      </c>
      <c r="D15" s="10">
        <v>-4.1530998903409104</v>
      </c>
      <c r="E15" s="10">
        <v>4.7636374596253912</v>
      </c>
      <c r="F15" s="10">
        <v>20.304221754372001</v>
      </c>
      <c r="H15" s="21">
        <v>41639</v>
      </c>
      <c r="I15" s="22">
        <v>19.409775190726705</v>
      </c>
      <c r="J15" s="22">
        <v>33.544556327815791</v>
      </c>
      <c r="K15" s="22">
        <v>7.6427214326464172</v>
      </c>
      <c r="L15" s="23">
        <v>2.6102913345398848</v>
      </c>
      <c r="N15" s="9">
        <v>41639</v>
      </c>
      <c r="O15" s="10">
        <v>37.772714318649683</v>
      </c>
      <c r="P15" s="10">
        <v>87.308828412658201</v>
      </c>
      <c r="Q15" s="10">
        <v>9.7061414777832269</v>
      </c>
      <c r="R15" s="10">
        <v>5.1103446960043959</v>
      </c>
    </row>
    <row r="16" spans="1:18" ht="20.100000000000001" customHeight="1" x14ac:dyDescent="0.25">
      <c r="B16" s="9">
        <v>41820</v>
      </c>
      <c r="C16" s="10">
        <v>84.056738334263727</v>
      </c>
      <c r="D16" s="10">
        <v>32.27739446012194</v>
      </c>
      <c r="E16" s="10">
        <v>18.876727235252986</v>
      </c>
      <c r="F16" s="10">
        <v>23.437471508858753</v>
      </c>
      <c r="H16" s="21">
        <v>41820</v>
      </c>
      <c r="I16" s="22">
        <v>24.664205251903102</v>
      </c>
      <c r="J16" s="22">
        <v>29.636596615657528</v>
      </c>
      <c r="K16" s="22">
        <v>7.9404078098506607</v>
      </c>
      <c r="L16" s="23">
        <v>4.2527012530874853</v>
      </c>
      <c r="N16" s="9">
        <v>41820</v>
      </c>
      <c r="O16" s="10">
        <v>38.212847462217589</v>
      </c>
      <c r="P16" s="10">
        <v>64.742890258025668</v>
      </c>
      <c r="Q16" s="10">
        <v>48.397149841525419</v>
      </c>
      <c r="R16" s="10">
        <v>2.5963613136983419</v>
      </c>
    </row>
    <row r="17" spans="2:18" ht="20.100000000000001" customHeight="1" x14ac:dyDescent="0.25">
      <c r="B17" s="9">
        <v>42004</v>
      </c>
      <c r="C17" s="10">
        <v>44.055711604523424</v>
      </c>
      <c r="D17" s="10">
        <v>32.128421228561308</v>
      </c>
      <c r="E17" s="10">
        <v>9.4977131810942055</v>
      </c>
      <c r="F17" s="10">
        <v>6.4910269123747311</v>
      </c>
      <c r="H17" s="21">
        <v>42004</v>
      </c>
      <c r="I17" s="22">
        <v>25.663820992998662</v>
      </c>
      <c r="J17" s="22">
        <v>36.762677901309061</v>
      </c>
      <c r="K17" s="22">
        <v>9.1001831428334192</v>
      </c>
      <c r="L17" s="23">
        <v>2.6051601209441251</v>
      </c>
      <c r="N17" s="9">
        <v>42004</v>
      </c>
      <c r="O17" s="10">
        <v>42.025295622586455</v>
      </c>
      <c r="P17" s="10">
        <v>91.575482889972804</v>
      </c>
      <c r="Q17" s="10">
        <v>17.29610858633875</v>
      </c>
      <c r="R17" s="10">
        <v>3.9965873376674703</v>
      </c>
    </row>
    <row r="18" spans="2:18" ht="20.100000000000001" customHeight="1" x14ac:dyDescent="0.25">
      <c r="B18" s="9">
        <v>42185</v>
      </c>
      <c r="C18" s="10">
        <v>28.773828913747678</v>
      </c>
      <c r="D18" s="10">
        <v>50.892554356674289</v>
      </c>
      <c r="E18" s="10">
        <v>14.390600296325713</v>
      </c>
      <c r="F18" s="10">
        <v>7.0691521148142513</v>
      </c>
      <c r="H18" s="21">
        <v>42185</v>
      </c>
      <c r="I18" s="22">
        <v>21.881011495724781</v>
      </c>
      <c r="J18" s="22">
        <v>48.90880486698525</v>
      </c>
      <c r="K18" s="22">
        <v>9.6456038502549326</v>
      </c>
      <c r="L18" s="23">
        <v>3.2705512258143385</v>
      </c>
      <c r="N18" s="9">
        <v>42185</v>
      </c>
      <c r="O18" s="10">
        <v>39.613327126795575</v>
      </c>
      <c r="P18" s="10">
        <v>86.351120234899653</v>
      </c>
      <c r="Q18" s="10">
        <v>53.186538755112245</v>
      </c>
      <c r="R18" s="10">
        <v>8.8712777048109182</v>
      </c>
    </row>
    <row r="19" spans="2:18" ht="20.100000000000001" customHeight="1" x14ac:dyDescent="0.25">
      <c r="B19" s="9">
        <v>42369</v>
      </c>
      <c r="C19" s="10">
        <v>30.083583178706672</v>
      </c>
      <c r="D19" s="10">
        <v>36.629779600940395</v>
      </c>
      <c r="E19" s="10">
        <v>11.939253839758733</v>
      </c>
      <c r="F19" s="10">
        <v>8.8296281660784466</v>
      </c>
      <c r="H19" s="21">
        <v>42369</v>
      </c>
      <c r="I19" s="22">
        <v>21.691114691991537</v>
      </c>
      <c r="J19" s="22">
        <v>43.20336184477322</v>
      </c>
      <c r="K19" s="22">
        <v>10.33455187647105</v>
      </c>
      <c r="L19" s="23">
        <v>2.0330042632789369</v>
      </c>
      <c r="N19" s="9">
        <v>42369</v>
      </c>
      <c r="O19" s="10">
        <v>37.920887536485687</v>
      </c>
      <c r="P19" s="10">
        <v>95.86254735621749</v>
      </c>
      <c r="Q19" s="10">
        <v>15.910501208221163</v>
      </c>
      <c r="R19" s="10">
        <v>6.9239954519525702</v>
      </c>
    </row>
    <row r="20" spans="2:18" ht="20.100000000000001" customHeight="1" x14ac:dyDescent="0.25">
      <c r="B20" s="9">
        <v>42551</v>
      </c>
      <c r="C20" s="10">
        <v>42.775378969005075</v>
      </c>
      <c r="D20" s="10">
        <v>38.824423896063479</v>
      </c>
      <c r="E20" s="10">
        <v>20.33656765412896</v>
      </c>
      <c r="F20" s="10">
        <v>3.6897540607099861</v>
      </c>
      <c r="H20" s="21">
        <v>42551</v>
      </c>
      <c r="I20" s="22">
        <v>23.801722076265953</v>
      </c>
      <c r="J20" s="22">
        <v>42.203473851164503</v>
      </c>
      <c r="K20" s="22">
        <v>9.9937457900091502</v>
      </c>
      <c r="L20" s="23">
        <v>3.9065712769221896</v>
      </c>
      <c r="N20" s="9">
        <v>42551</v>
      </c>
      <c r="O20" s="10">
        <v>37.609724395883028</v>
      </c>
      <c r="P20" s="10">
        <v>77.971442720629881</v>
      </c>
      <c r="Q20" s="10">
        <v>49.467983366047783</v>
      </c>
      <c r="R20" s="10">
        <v>1.2031572302253475</v>
      </c>
    </row>
    <row r="21" spans="2:18" ht="20.100000000000001" customHeight="1" x14ac:dyDescent="0.25">
      <c r="B21" s="9">
        <v>42735</v>
      </c>
      <c r="C21" s="10">
        <v>51.344000544397602</v>
      </c>
      <c r="D21" s="10">
        <v>14.007999659914315</v>
      </c>
      <c r="E21" s="10">
        <v>6.7897121840707291</v>
      </c>
      <c r="F21" s="10">
        <v>16.290499070338441</v>
      </c>
      <c r="H21" s="21">
        <v>42735</v>
      </c>
      <c r="I21" s="22">
        <v>24.019852824840108</v>
      </c>
      <c r="J21" s="22">
        <v>46.983406282424717</v>
      </c>
      <c r="K21" s="22">
        <v>11.428811557145542</v>
      </c>
      <c r="L21" s="23">
        <v>2.8938650652055258</v>
      </c>
      <c r="N21" s="9">
        <v>42735</v>
      </c>
      <c r="O21" s="10">
        <v>39.612185289301877</v>
      </c>
      <c r="P21" s="10">
        <v>85.014633573542127</v>
      </c>
      <c r="Q21" s="10">
        <v>15.094363171362552</v>
      </c>
      <c r="R21" s="10">
        <v>1.9170261133111888</v>
      </c>
    </row>
    <row r="22" spans="2:18" ht="20.100000000000001" customHeight="1" x14ac:dyDescent="0.25">
      <c r="B22" s="9">
        <v>42916</v>
      </c>
      <c r="C22" s="10">
        <v>47.781787719314558</v>
      </c>
      <c r="D22" s="10">
        <v>47.687672817402436</v>
      </c>
      <c r="E22" s="10">
        <v>22.689583071044336</v>
      </c>
      <c r="F22" s="10">
        <v>9.4514430749481022</v>
      </c>
      <c r="H22" s="21">
        <v>42916</v>
      </c>
      <c r="I22" s="22">
        <v>23.61138162684076</v>
      </c>
      <c r="J22" s="22">
        <v>49.887756229650307</v>
      </c>
      <c r="K22" s="22">
        <v>11.443808309937593</v>
      </c>
      <c r="L22" s="23">
        <v>3.2050587655413119</v>
      </c>
      <c r="N22" s="9">
        <v>42916</v>
      </c>
      <c r="O22" s="10">
        <v>38.682102076041907</v>
      </c>
      <c r="P22" s="10">
        <v>82.724522461736669</v>
      </c>
      <c r="Q22" s="10">
        <v>49.790668387695192</v>
      </c>
      <c r="R22" s="10">
        <v>1.2907624681419472</v>
      </c>
    </row>
    <row r="23" spans="2:18" ht="20.100000000000001" customHeight="1" x14ac:dyDescent="0.25">
      <c r="B23" s="9">
        <v>43100</v>
      </c>
      <c r="C23" s="10">
        <v>33.394830038493488</v>
      </c>
      <c r="D23" s="10">
        <v>44.316033207172133</v>
      </c>
      <c r="E23" s="10">
        <v>8.0348981849775409</v>
      </c>
      <c r="F23" s="10">
        <v>10.725429121932331</v>
      </c>
      <c r="H23" s="21">
        <v>43100</v>
      </c>
      <c r="I23" s="22">
        <v>35.053348260613582</v>
      </c>
      <c r="J23" s="22">
        <v>22.942096158344516</v>
      </c>
      <c r="K23" s="22">
        <v>14.085493485317029</v>
      </c>
      <c r="L23" s="23">
        <v>5.8699942538103747</v>
      </c>
      <c r="N23" s="9">
        <v>43100</v>
      </c>
      <c r="O23" s="10">
        <v>38.262104454420346</v>
      </c>
      <c r="P23" s="10">
        <v>96.621476440816906</v>
      </c>
      <c r="Q23" s="10">
        <v>18.830885047223411</v>
      </c>
      <c r="R23" s="10">
        <v>3.6038667301569638</v>
      </c>
    </row>
    <row r="24" spans="2:18" ht="20.100000000000001" customHeight="1" x14ac:dyDescent="0.25">
      <c r="B24" s="9">
        <v>43281</v>
      </c>
      <c r="C24" s="10">
        <v>37.350925248315654</v>
      </c>
      <c r="D24" s="10">
        <v>49.32762174773724</v>
      </c>
      <c r="E24" s="10">
        <v>26.941873377021299</v>
      </c>
      <c r="F24" s="10">
        <v>2.1965673884999992</v>
      </c>
      <c r="H24" s="21">
        <v>43281</v>
      </c>
      <c r="I24" s="22">
        <v>35.20082204478917</v>
      </c>
      <c r="J24" s="22">
        <v>58.796954391457895</v>
      </c>
      <c r="K24" s="22">
        <v>14.687324239819182</v>
      </c>
      <c r="L24" s="23">
        <v>2.4836627468562038</v>
      </c>
      <c r="N24" s="9">
        <v>43281</v>
      </c>
      <c r="O24" s="10">
        <v>34.287209771357368</v>
      </c>
      <c r="P24" s="10">
        <v>110.35821553819056</v>
      </c>
      <c r="Q24" s="10">
        <v>52.136676125728229</v>
      </c>
      <c r="R24" s="10">
        <v>15.672553666334416</v>
      </c>
    </row>
    <row r="25" spans="2:18" ht="20.100000000000001" customHeight="1" x14ac:dyDescent="0.25">
      <c r="B25" s="9">
        <v>43465</v>
      </c>
      <c r="C25" s="10">
        <v>36.382740589695103</v>
      </c>
      <c r="D25" s="10">
        <v>51.482535204027499</v>
      </c>
      <c r="E25" s="10">
        <v>9.7356245148037512</v>
      </c>
      <c r="F25" s="10">
        <v>2.8735804599999999</v>
      </c>
      <c r="H25" s="21">
        <v>43465</v>
      </c>
      <c r="I25" s="22">
        <v>26.276320002289712</v>
      </c>
      <c r="J25" s="22">
        <v>60.788203911317289</v>
      </c>
      <c r="K25" s="22">
        <v>16.735254631062748</v>
      </c>
      <c r="L25" s="23">
        <v>1.7600799353232142</v>
      </c>
      <c r="N25" s="9">
        <v>43465</v>
      </c>
      <c r="O25" s="10">
        <v>37.317234268642707</v>
      </c>
      <c r="P25" s="10">
        <v>121.89448546860075</v>
      </c>
      <c r="Q25" s="10">
        <v>34.533608404226378</v>
      </c>
      <c r="R25" s="10">
        <v>4.891242306003563</v>
      </c>
    </row>
    <row r="26" spans="2:18" ht="20.100000000000001" customHeight="1" x14ac:dyDescent="0.25">
      <c r="B26" s="9">
        <v>43646</v>
      </c>
      <c r="C26" s="10">
        <v>31.990724268518171</v>
      </c>
      <c r="D26" s="10">
        <v>49.233237348036873</v>
      </c>
      <c r="E26" s="10">
        <v>22.484080577235073</v>
      </c>
      <c r="F26" s="10">
        <v>6.2831454269885896</v>
      </c>
      <c r="H26" s="21">
        <v>43646</v>
      </c>
      <c r="I26" s="22">
        <v>28.765641598489374</v>
      </c>
      <c r="J26" s="22">
        <v>64.734902671893806</v>
      </c>
      <c r="K26" s="22">
        <v>19.372272331953575</v>
      </c>
      <c r="L26" s="23">
        <v>4.2019088430905844</v>
      </c>
      <c r="N26" s="9">
        <v>43646</v>
      </c>
      <c r="O26" s="10">
        <v>33.204589552168713</v>
      </c>
      <c r="P26" s="10">
        <v>92.945088240686815</v>
      </c>
      <c r="Q26" s="10">
        <v>36.802990241571521</v>
      </c>
      <c r="R26" s="10">
        <v>7.6606190469415631</v>
      </c>
    </row>
    <row r="27" spans="2:18" ht="20.100000000000001" customHeight="1" x14ac:dyDescent="0.25">
      <c r="B27" s="9">
        <v>43830</v>
      </c>
      <c r="C27" s="10">
        <v>42.34285835428615</v>
      </c>
      <c r="D27" s="10">
        <v>39.492503775840454</v>
      </c>
      <c r="E27" s="10">
        <v>15.084934310638925</v>
      </c>
      <c r="F27" s="10">
        <v>6.2882069493156667</v>
      </c>
      <c r="H27" s="21">
        <v>43830</v>
      </c>
      <c r="I27" s="22">
        <v>31.28571118536107</v>
      </c>
      <c r="J27" s="22">
        <v>62.864529005507244</v>
      </c>
      <c r="K27" s="22">
        <v>20.548117336800235</v>
      </c>
      <c r="L27" s="23">
        <v>1.7674133075105121</v>
      </c>
      <c r="N27" s="9">
        <v>43830</v>
      </c>
      <c r="O27" s="10">
        <v>28.945312488695652</v>
      </c>
      <c r="P27" s="10">
        <v>94.381079984045769</v>
      </c>
      <c r="Q27" s="10">
        <v>17.419154524177024</v>
      </c>
      <c r="R27" s="10">
        <v>4.5409246260882883</v>
      </c>
    </row>
    <row r="28" spans="2:18" ht="20.100000000000001" customHeight="1" x14ac:dyDescent="0.25">
      <c r="B28" s="9">
        <v>44012</v>
      </c>
      <c r="C28" s="10">
        <v>27.189331874092282</v>
      </c>
      <c r="D28" s="10">
        <v>28.51828766305993</v>
      </c>
      <c r="E28" s="10">
        <v>3.4067454838804432</v>
      </c>
      <c r="F28" s="10">
        <v>2.4566210388596015</v>
      </c>
      <c r="H28" s="21">
        <v>44012</v>
      </c>
      <c r="I28" s="22">
        <v>39.468277618239313</v>
      </c>
      <c r="J28" s="22">
        <v>24.805541368207599</v>
      </c>
      <c r="K28" s="22">
        <v>14.053749426403318</v>
      </c>
      <c r="L28" s="23">
        <v>2.6864701672981974</v>
      </c>
      <c r="N28" s="9">
        <v>44012</v>
      </c>
      <c r="O28" s="10">
        <v>24.213496497226014</v>
      </c>
      <c r="P28" s="10">
        <v>91.920695897928226</v>
      </c>
      <c r="Q28" s="10">
        <v>27.691019453274606</v>
      </c>
      <c r="R28" s="10">
        <v>9.6636693730655043</v>
      </c>
    </row>
    <row r="29" spans="2:18" ht="20.100000000000001" customHeight="1" x14ac:dyDescent="0.25">
      <c r="B29" s="9">
        <v>44196</v>
      </c>
      <c r="C29" s="10">
        <v>11.091010340782072</v>
      </c>
      <c r="D29" s="10">
        <v>21.281983751095723</v>
      </c>
      <c r="E29" s="10">
        <v>2.1166077684010984</v>
      </c>
      <c r="F29" s="10">
        <v>2.1165669240655864</v>
      </c>
      <c r="H29" s="21">
        <v>44196</v>
      </c>
      <c r="I29" s="22">
        <v>37.535155170670222</v>
      </c>
      <c r="J29" s="22">
        <v>50.620906197541053</v>
      </c>
      <c r="K29" s="22">
        <v>14.25768470712465</v>
      </c>
      <c r="L29" s="23">
        <v>11.79717014989224</v>
      </c>
      <c r="N29" s="9">
        <v>44196</v>
      </c>
      <c r="O29" s="10">
        <v>21.527839754648511</v>
      </c>
      <c r="P29" s="10">
        <v>107.21467284817204</v>
      </c>
      <c r="Q29" s="10">
        <v>15.178523625214266</v>
      </c>
      <c r="R29" s="10">
        <v>13.165081187895623</v>
      </c>
    </row>
    <row r="30" spans="2:18" ht="20.100000000000001" customHeight="1" x14ac:dyDescent="0.25">
      <c r="B30" s="9">
        <v>44377</v>
      </c>
      <c r="C30" s="10">
        <v>20.092255185261767</v>
      </c>
      <c r="D30" s="10">
        <v>58.201555477520323</v>
      </c>
      <c r="E30" s="10">
        <v>13.853427763690078</v>
      </c>
      <c r="F30" s="10">
        <v>3.5290134386510879</v>
      </c>
      <c r="H30" s="21">
        <v>44377</v>
      </c>
      <c r="I30" s="22">
        <v>20.369868846177617</v>
      </c>
      <c r="J30" s="22">
        <v>87.28777432282395</v>
      </c>
      <c r="K30" s="22">
        <v>13.834132642367805</v>
      </c>
      <c r="L30" s="23">
        <v>7.021968072950056</v>
      </c>
      <c r="N30" s="9">
        <v>44377</v>
      </c>
      <c r="O30" s="10">
        <v>21.743048576886679</v>
      </c>
      <c r="P30" s="10">
        <v>119.52470918184511</v>
      </c>
      <c r="Q30" s="10">
        <v>34.121530352505033</v>
      </c>
      <c r="R30" s="10">
        <v>13.446693925483622</v>
      </c>
    </row>
    <row r="31" spans="2:18" ht="20.100000000000001" customHeight="1" x14ac:dyDescent="0.25">
      <c r="C31" s="10"/>
      <c r="D31" s="10"/>
      <c r="E31" s="10"/>
      <c r="F31" s="10"/>
      <c r="H31" s="16"/>
      <c r="I31" s="22"/>
      <c r="J31" s="22"/>
      <c r="K31" s="22"/>
      <c r="L31" s="23"/>
      <c r="O31" s="10"/>
      <c r="P31" s="10"/>
      <c r="Q31" s="10"/>
      <c r="R31" s="10"/>
    </row>
    <row r="32" spans="2:18" ht="20.100000000000001" customHeight="1" x14ac:dyDescent="0.25">
      <c r="B32" t="s">
        <v>8</v>
      </c>
      <c r="C32" s="11">
        <v>27</v>
      </c>
      <c r="D32" s="11">
        <v>27</v>
      </c>
      <c r="E32" s="11">
        <v>27</v>
      </c>
      <c r="F32" s="11">
        <v>27</v>
      </c>
      <c r="H32" s="24" t="s">
        <v>8</v>
      </c>
      <c r="I32" s="25">
        <v>14</v>
      </c>
      <c r="J32" s="25">
        <v>14</v>
      </c>
      <c r="K32" s="25">
        <v>14</v>
      </c>
      <c r="L32" s="26">
        <v>14</v>
      </c>
      <c r="N32" t="s">
        <v>8</v>
      </c>
      <c r="O32" s="11">
        <v>35</v>
      </c>
      <c r="P32" s="11">
        <v>35</v>
      </c>
      <c r="Q32" s="11">
        <v>35</v>
      </c>
      <c r="R32" s="11">
        <v>35</v>
      </c>
    </row>
    <row r="33" spans="3:18" ht="20.100000000000001" customHeight="1" x14ac:dyDescent="0.25">
      <c r="C33" s="12"/>
      <c r="D33" s="12"/>
      <c r="E33" s="12"/>
      <c r="F33" s="12"/>
      <c r="I33" s="12"/>
      <c r="J33" s="12"/>
      <c r="K33" s="12"/>
      <c r="L33" s="12"/>
      <c r="O33" s="12"/>
      <c r="P33" s="12"/>
      <c r="Q33" s="12"/>
      <c r="R33" s="12"/>
    </row>
    <row r="34" spans="3:18" ht="20.100000000000001" customHeight="1" x14ac:dyDescent="0.25"/>
  </sheetData>
  <mergeCells count="18">
    <mergeCell ref="P9:R9"/>
    <mergeCell ref="O6:R6"/>
    <mergeCell ref="O7:O8"/>
    <mergeCell ref="P7:P8"/>
    <mergeCell ref="Q7:Q8"/>
    <mergeCell ref="R7:R8"/>
    <mergeCell ref="D9:F9"/>
    <mergeCell ref="I6:L6"/>
    <mergeCell ref="I7:I8"/>
    <mergeCell ref="J7:J8"/>
    <mergeCell ref="K7:K8"/>
    <mergeCell ref="L7:L8"/>
    <mergeCell ref="J9:L9"/>
    <mergeCell ref="C6:F6"/>
    <mergeCell ref="C7:C8"/>
    <mergeCell ref="D7:D8"/>
    <mergeCell ref="E7:E8"/>
    <mergeCell ref="F7:F8"/>
  </mergeCells>
  <pageMargins left="0.75" right="0.75" top="1" bottom="1" header="0.5" footer="0.5"/>
  <pageSetup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EDFA3B-BCAE-47EC-857F-E854AE044B53}">
  <dimension ref="A1:R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206</v>
      </c>
    </row>
    <row r="2" spans="1:18" ht="20.100000000000001" customHeight="1" x14ac:dyDescent="0.3">
      <c r="A2" s="4" t="s">
        <v>139</v>
      </c>
    </row>
    <row r="3" spans="1:18" ht="20.100000000000001" customHeight="1" x14ac:dyDescent="0.25">
      <c r="A3" s="2" t="s">
        <v>207</v>
      </c>
    </row>
    <row r="4" spans="1:18" ht="20.100000000000001" customHeight="1" x14ac:dyDescent="0.25"/>
    <row r="5" spans="1:18" ht="20.100000000000001" customHeight="1" x14ac:dyDescent="0.25"/>
    <row r="6" spans="1:18" ht="20.100000000000001" customHeight="1" x14ac:dyDescent="0.25">
      <c r="C6" s="43" t="s">
        <v>4</v>
      </c>
      <c r="D6" s="44"/>
      <c r="E6" s="44"/>
      <c r="F6" s="44"/>
      <c r="H6" s="13"/>
      <c r="I6" s="49" t="s">
        <v>5</v>
      </c>
      <c r="J6" s="50"/>
      <c r="K6" s="50"/>
      <c r="L6" s="50"/>
      <c r="O6" s="43" t="s">
        <v>6</v>
      </c>
      <c r="P6" s="44"/>
      <c r="Q6" s="44"/>
      <c r="R6" s="44"/>
    </row>
    <row r="7" spans="1:18" ht="24.95" customHeight="1" x14ac:dyDescent="0.25">
      <c r="C7" s="45" t="s">
        <v>200</v>
      </c>
      <c r="D7" s="45" t="s">
        <v>201</v>
      </c>
      <c r="E7" s="45" t="s">
        <v>202</v>
      </c>
      <c r="F7" s="45" t="s">
        <v>203</v>
      </c>
      <c r="H7" s="16"/>
      <c r="I7" s="51" t="s">
        <v>203</v>
      </c>
      <c r="J7" s="51" t="s">
        <v>200</v>
      </c>
      <c r="K7" s="51" t="s">
        <v>201</v>
      </c>
      <c r="L7" s="51" t="s">
        <v>202</v>
      </c>
      <c r="O7" s="45" t="s">
        <v>203</v>
      </c>
      <c r="P7" s="45" t="s">
        <v>200</v>
      </c>
      <c r="Q7" s="45" t="s">
        <v>201</v>
      </c>
      <c r="R7" s="45" t="s">
        <v>202</v>
      </c>
    </row>
    <row r="8" spans="1:18" ht="24.95" customHeight="1" x14ac:dyDescent="0.25">
      <c r="C8" s="46"/>
      <c r="D8" s="46"/>
      <c r="E8" s="46"/>
      <c r="F8" s="46"/>
      <c r="H8" s="16"/>
      <c r="I8" s="52"/>
      <c r="J8" s="52"/>
      <c r="K8" s="52"/>
      <c r="L8" s="52"/>
      <c r="O8" s="46"/>
      <c r="P8" s="46"/>
      <c r="Q8" s="46"/>
      <c r="R8" s="46"/>
    </row>
    <row r="9" spans="1:18" ht="20.100000000000001" customHeight="1" x14ac:dyDescent="0.25">
      <c r="C9" s="8" t="s">
        <v>7</v>
      </c>
      <c r="D9" s="62" t="s">
        <v>155</v>
      </c>
      <c r="E9" s="44"/>
      <c r="F9" s="48"/>
      <c r="H9" s="16"/>
      <c r="I9" s="19" t="s">
        <v>7</v>
      </c>
      <c r="J9" s="63" t="s">
        <v>155</v>
      </c>
      <c r="K9" s="54"/>
      <c r="L9" s="55"/>
      <c r="O9" s="8" t="s">
        <v>7</v>
      </c>
      <c r="P9" s="62" t="s">
        <v>155</v>
      </c>
      <c r="Q9" s="44"/>
      <c r="R9" s="48"/>
    </row>
    <row r="10" spans="1:18" ht="20.100000000000001" customHeight="1" x14ac:dyDescent="0.25">
      <c r="B10" s="9">
        <v>40724</v>
      </c>
      <c r="C10" s="10"/>
      <c r="D10" s="10">
        <v>38.223050140429258</v>
      </c>
      <c r="E10" s="10">
        <v>11.535362997100053</v>
      </c>
      <c r="F10" s="10">
        <v>3.2425438804640132</v>
      </c>
      <c r="H10" s="21">
        <v>40724</v>
      </c>
      <c r="I10" s="22"/>
      <c r="J10" s="22">
        <v>19.201661042111425</v>
      </c>
      <c r="K10" s="22">
        <v>3.5567819627350419</v>
      </c>
      <c r="L10" s="23">
        <v>9.9243176527088615</v>
      </c>
      <c r="N10" s="9">
        <v>40724</v>
      </c>
      <c r="O10" s="10"/>
      <c r="P10" s="10">
        <v>29.095019943081216</v>
      </c>
      <c r="Q10" s="10">
        <v>24.037846262458199</v>
      </c>
      <c r="R10" s="10">
        <v>0</v>
      </c>
    </row>
    <row r="11" spans="1:18" ht="20.100000000000001" customHeight="1" x14ac:dyDescent="0.25">
      <c r="B11" s="9">
        <v>40908</v>
      </c>
      <c r="C11" s="10">
        <v>30.947787607587916</v>
      </c>
      <c r="D11" s="10">
        <v>8.2061492359692636</v>
      </c>
      <c r="E11" s="10">
        <v>2.8334470138112926</v>
      </c>
      <c r="F11" s="10">
        <v>3.8691821608058867</v>
      </c>
      <c r="H11" s="21">
        <v>40908</v>
      </c>
      <c r="I11" s="22">
        <v>15.518284306283737</v>
      </c>
      <c r="J11" s="22">
        <v>26.772193622346062</v>
      </c>
      <c r="K11" s="22">
        <v>3.5775715106531591</v>
      </c>
      <c r="L11" s="23">
        <v>3.7916881745438196</v>
      </c>
      <c r="N11" s="9">
        <v>40908</v>
      </c>
      <c r="O11" s="10">
        <v>50.111729871418333</v>
      </c>
      <c r="P11" s="10">
        <v>37.041333011131037</v>
      </c>
      <c r="Q11" s="10">
        <v>9.1042242767644446</v>
      </c>
      <c r="R11" s="10">
        <v>1.8897957520521314</v>
      </c>
    </row>
    <row r="12" spans="1:18" ht="20.100000000000001" customHeight="1" x14ac:dyDescent="0.25">
      <c r="B12" s="9">
        <v>41090</v>
      </c>
      <c r="C12" s="10">
        <v>29.97957947459749</v>
      </c>
      <c r="D12" s="10">
        <v>26.123140010049532</v>
      </c>
      <c r="E12" s="10">
        <v>7.4583295387633619</v>
      </c>
      <c r="F12" s="10">
        <v>15.398107429883503</v>
      </c>
      <c r="H12" s="21">
        <v>41090</v>
      </c>
      <c r="I12" s="22">
        <v>15.953147614162811</v>
      </c>
      <c r="J12" s="22">
        <v>26.519762832309418</v>
      </c>
      <c r="K12" s="22">
        <v>4.9241729690333944</v>
      </c>
      <c r="L12" s="23">
        <v>4.2145293943422129</v>
      </c>
      <c r="N12" s="9">
        <v>41090</v>
      </c>
      <c r="O12" s="10">
        <v>51.105048111002432</v>
      </c>
      <c r="P12" s="10">
        <v>31.726615466225461</v>
      </c>
      <c r="Q12" s="10">
        <v>26.039668877537956</v>
      </c>
      <c r="R12" s="10">
        <v>0</v>
      </c>
    </row>
    <row r="13" spans="1:18" ht="20.100000000000001" customHeight="1" x14ac:dyDescent="0.25">
      <c r="B13" s="9">
        <v>41274</v>
      </c>
      <c r="C13" s="10">
        <v>45.860311399970456</v>
      </c>
      <c r="D13" s="10">
        <v>0.91280354537633612</v>
      </c>
      <c r="E13" s="10">
        <v>4.9404383656751856</v>
      </c>
      <c r="F13" s="10">
        <v>11.994747</v>
      </c>
      <c r="H13" s="21">
        <v>41274</v>
      </c>
      <c r="I13" s="22">
        <v>19.289460115636743</v>
      </c>
      <c r="J13" s="22">
        <v>24.578054389051168</v>
      </c>
      <c r="K13" s="22">
        <v>4.9323201038419198</v>
      </c>
      <c r="L13" s="23">
        <v>2.6617072072732864</v>
      </c>
      <c r="N13" s="9">
        <v>41274</v>
      </c>
      <c r="O13" s="10">
        <v>25.725471025829759</v>
      </c>
      <c r="P13" s="10">
        <v>76.213078560870827</v>
      </c>
      <c r="Q13" s="10">
        <v>1.728325834771995</v>
      </c>
      <c r="R13" s="10">
        <v>0</v>
      </c>
    </row>
    <row r="14" spans="1:18" ht="20.100000000000001" customHeight="1" x14ac:dyDescent="0.25">
      <c r="B14" s="9">
        <v>41455</v>
      </c>
      <c r="C14" s="10">
        <v>51.916718416702459</v>
      </c>
      <c r="D14" s="10">
        <v>29.848673798404644</v>
      </c>
      <c r="E14" s="10">
        <v>11.029911207713306</v>
      </c>
      <c r="F14" s="10">
        <v>8.1675130000000014</v>
      </c>
      <c r="H14" s="21">
        <v>41455</v>
      </c>
      <c r="I14" s="22">
        <v>17.180935656016338</v>
      </c>
      <c r="J14" s="22">
        <v>37.283252030072681</v>
      </c>
      <c r="K14" s="22">
        <v>5.6960311479988537</v>
      </c>
      <c r="L14" s="23">
        <v>4.5808613779482679</v>
      </c>
      <c r="N14" s="9">
        <v>41455</v>
      </c>
      <c r="O14" s="10">
        <v>31.705440103705961</v>
      </c>
      <c r="P14" s="10">
        <v>37.398475171231453</v>
      </c>
      <c r="Q14" s="10">
        <v>34.292717284649406</v>
      </c>
      <c r="R14" s="10">
        <v>0</v>
      </c>
    </row>
    <row r="15" spans="1:18" ht="20.100000000000001" customHeight="1" x14ac:dyDescent="0.25">
      <c r="B15" s="9">
        <v>41639</v>
      </c>
      <c r="C15" s="10">
        <v>41.094017031290022</v>
      </c>
      <c r="D15" s="10">
        <v>4.1527694203741117</v>
      </c>
      <c r="E15" s="10">
        <v>2.9426476594960413</v>
      </c>
      <c r="F15" s="10">
        <v>10.964799600000001</v>
      </c>
      <c r="H15" s="21">
        <v>41639</v>
      </c>
      <c r="I15" s="22">
        <v>18.114363059032328</v>
      </c>
      <c r="J15" s="22">
        <v>28.182731265997202</v>
      </c>
      <c r="K15" s="22">
        <v>6.1627147464167011</v>
      </c>
      <c r="L15" s="23">
        <v>2.5239105785398848</v>
      </c>
      <c r="N15" s="9">
        <v>41639</v>
      </c>
      <c r="O15" s="10">
        <v>37.224286207883722</v>
      </c>
      <c r="P15" s="10">
        <v>60.232805512709888</v>
      </c>
      <c r="Q15" s="10">
        <v>2.0498300655632149</v>
      </c>
      <c r="R15" s="10">
        <v>0</v>
      </c>
    </row>
    <row r="16" spans="1:18" ht="20.100000000000001" customHeight="1" x14ac:dyDescent="0.25">
      <c r="B16" s="9">
        <v>41820</v>
      </c>
      <c r="C16" s="10">
        <v>67.469446246989236</v>
      </c>
      <c r="D16" s="10">
        <v>22.253796157798917</v>
      </c>
      <c r="E16" s="10">
        <v>14.873715908945371</v>
      </c>
      <c r="F16" s="10">
        <v>13.384175449495201</v>
      </c>
      <c r="H16" s="21">
        <v>41820</v>
      </c>
      <c r="I16" s="22">
        <v>24.427156891237161</v>
      </c>
      <c r="J16" s="22">
        <v>23.877416814103253</v>
      </c>
      <c r="K16" s="22">
        <v>6.5540993029198278</v>
      </c>
      <c r="L16" s="23">
        <v>4.1859016546481991</v>
      </c>
      <c r="N16" s="9">
        <v>41820</v>
      </c>
      <c r="O16" s="10">
        <v>41.04092913172979</v>
      </c>
      <c r="P16" s="10">
        <v>37.903479037003727</v>
      </c>
      <c r="Q16" s="10">
        <v>38.226212928997448</v>
      </c>
      <c r="R16" s="10">
        <v>0</v>
      </c>
    </row>
    <row r="17" spans="2:18" ht="20.100000000000001" customHeight="1" x14ac:dyDescent="0.25">
      <c r="B17" s="9">
        <v>42004</v>
      </c>
      <c r="C17" s="10">
        <v>47.562477240515626</v>
      </c>
      <c r="D17" s="10">
        <v>24.817430432978082</v>
      </c>
      <c r="E17" s="10">
        <v>7.5145255251244789</v>
      </c>
      <c r="F17" s="10">
        <v>3.5488170525058926</v>
      </c>
      <c r="H17" s="21">
        <v>42004</v>
      </c>
      <c r="I17" s="22">
        <v>26.063474235842069</v>
      </c>
      <c r="J17" s="22">
        <v>30.4016601994132</v>
      </c>
      <c r="K17" s="22">
        <v>7.5929139499509084</v>
      </c>
      <c r="L17" s="23">
        <v>2.3778095872497969</v>
      </c>
      <c r="N17" s="9">
        <v>42004</v>
      </c>
      <c r="O17" s="10">
        <v>40.704511012038921</v>
      </c>
      <c r="P17" s="10">
        <v>61.704171225570221</v>
      </c>
      <c r="Q17" s="10">
        <v>2.3185940409651788</v>
      </c>
      <c r="R17" s="10">
        <v>0</v>
      </c>
    </row>
    <row r="18" spans="2:18" ht="20.100000000000001" customHeight="1" x14ac:dyDescent="0.25">
      <c r="B18" s="9">
        <v>42185</v>
      </c>
      <c r="C18" s="10">
        <v>27.499916094695923</v>
      </c>
      <c r="D18" s="10">
        <v>37.082300477186664</v>
      </c>
      <c r="E18" s="10">
        <v>9.5078485380133859</v>
      </c>
      <c r="F18" s="10">
        <v>5.2717087200000003</v>
      </c>
      <c r="H18" s="21">
        <v>42185</v>
      </c>
      <c r="I18" s="22">
        <v>21.278910888936299</v>
      </c>
      <c r="J18" s="22">
        <v>42.843630997645278</v>
      </c>
      <c r="K18" s="22">
        <v>7.9928862942130694</v>
      </c>
      <c r="L18" s="23">
        <v>3.1990621259695864</v>
      </c>
      <c r="N18" s="9">
        <v>42185</v>
      </c>
      <c r="O18" s="10">
        <v>34.745620668394437</v>
      </c>
      <c r="P18" s="10">
        <v>56.813102952748295</v>
      </c>
      <c r="Q18" s="10">
        <v>38.860968471554358</v>
      </c>
      <c r="R18" s="10">
        <v>2.1636179126226174</v>
      </c>
    </row>
    <row r="19" spans="2:18" ht="20.100000000000001" customHeight="1" x14ac:dyDescent="0.25">
      <c r="B19" s="9">
        <v>42369</v>
      </c>
      <c r="C19" s="10">
        <v>28.81562621965903</v>
      </c>
      <c r="D19" s="10">
        <v>26.5091880336545</v>
      </c>
      <c r="E19" s="10">
        <v>8.8164370987880183</v>
      </c>
      <c r="F19" s="10">
        <v>7.8240841086846515</v>
      </c>
      <c r="H19" s="21">
        <v>42369</v>
      </c>
      <c r="I19" s="22">
        <v>20.81146549352539</v>
      </c>
      <c r="J19" s="22">
        <v>36.8220163784313</v>
      </c>
      <c r="K19" s="22">
        <v>8.586702419652724</v>
      </c>
      <c r="L19" s="23">
        <v>2.0131047863203908</v>
      </c>
      <c r="N19" s="9">
        <v>42369</v>
      </c>
      <c r="O19" s="10">
        <v>34.192496321947566</v>
      </c>
      <c r="P19" s="10">
        <v>64.241905777621113</v>
      </c>
      <c r="Q19" s="10">
        <v>2.5307609361105063</v>
      </c>
      <c r="R19" s="10">
        <v>0</v>
      </c>
    </row>
    <row r="20" spans="2:18" ht="20.100000000000001" customHeight="1" x14ac:dyDescent="0.25">
      <c r="B20" s="9">
        <v>42551</v>
      </c>
      <c r="C20" s="10">
        <v>42.15919255017193</v>
      </c>
      <c r="D20" s="10">
        <v>28.910589245287369</v>
      </c>
      <c r="E20" s="10">
        <v>14.54809351511752</v>
      </c>
      <c r="F20" s="10">
        <v>3.1040631457099859</v>
      </c>
      <c r="H20" s="21">
        <v>42551</v>
      </c>
      <c r="I20" s="22">
        <v>23.175923246378055</v>
      </c>
      <c r="J20" s="22">
        <v>36.675692948299186</v>
      </c>
      <c r="K20" s="22">
        <v>8.4470702817563783</v>
      </c>
      <c r="L20" s="23">
        <v>3.7427672330579305</v>
      </c>
      <c r="N20" s="9">
        <v>42551</v>
      </c>
      <c r="O20" s="10">
        <v>32.06616947049055</v>
      </c>
      <c r="P20" s="10">
        <v>55.784136071822225</v>
      </c>
      <c r="Q20" s="10">
        <v>35.956993052053903</v>
      </c>
      <c r="R20" s="10">
        <v>0</v>
      </c>
    </row>
    <row r="21" spans="2:18" ht="20.100000000000001" customHeight="1" x14ac:dyDescent="0.25">
      <c r="B21" s="9">
        <v>42735</v>
      </c>
      <c r="C21" s="10">
        <v>50.406012581180391</v>
      </c>
      <c r="D21" s="10">
        <v>8.362719670596217</v>
      </c>
      <c r="E21" s="10">
        <v>4.2398952664449947</v>
      </c>
      <c r="F21" s="10">
        <v>15.775080050149711</v>
      </c>
      <c r="H21" s="21">
        <v>42735</v>
      </c>
      <c r="I21" s="22">
        <v>22.673915350362407</v>
      </c>
      <c r="J21" s="22">
        <v>41.13556374352676</v>
      </c>
      <c r="K21" s="22">
        <v>9.1957881936014427</v>
      </c>
      <c r="L21" s="23">
        <v>2.6240715735719999</v>
      </c>
      <c r="N21" s="9">
        <v>42735</v>
      </c>
      <c r="O21" s="10">
        <v>33.344571185494182</v>
      </c>
      <c r="P21" s="10">
        <v>59.479416623904996</v>
      </c>
      <c r="Q21" s="10">
        <v>2.4771443275024483</v>
      </c>
      <c r="R21" s="10">
        <v>0</v>
      </c>
    </row>
    <row r="22" spans="2:18" ht="20.100000000000001" customHeight="1" x14ac:dyDescent="0.25">
      <c r="B22" s="9">
        <v>42916</v>
      </c>
      <c r="C22" s="10">
        <v>51.213499856356535</v>
      </c>
      <c r="D22" s="10">
        <v>29.693051352883185</v>
      </c>
      <c r="E22" s="10">
        <v>15.249796972</v>
      </c>
      <c r="F22" s="10">
        <v>7.6855268533364551</v>
      </c>
      <c r="H22" s="21">
        <v>42916</v>
      </c>
      <c r="I22" s="22">
        <v>21.89860739575758</v>
      </c>
      <c r="J22" s="22">
        <v>43.41007578105971</v>
      </c>
      <c r="K22" s="22">
        <v>9.3185294761201956</v>
      </c>
      <c r="L22" s="23">
        <v>2.5177245107640003</v>
      </c>
      <c r="N22" s="9">
        <v>42916</v>
      </c>
      <c r="O22" s="10">
        <v>33.162883782271358</v>
      </c>
      <c r="P22" s="10">
        <v>56.513344271943552</v>
      </c>
      <c r="Q22" s="10">
        <v>35.989400164235704</v>
      </c>
      <c r="R22" s="10">
        <v>0</v>
      </c>
    </row>
    <row r="23" spans="2:18" ht="20.100000000000001" customHeight="1" x14ac:dyDescent="0.25">
      <c r="B23" s="9">
        <v>43100</v>
      </c>
      <c r="C23" s="10">
        <v>37.914742097953294</v>
      </c>
      <c r="D23" s="10">
        <v>24.927360543663184</v>
      </c>
      <c r="E23" s="10">
        <v>5.4593913314153566</v>
      </c>
      <c r="F23" s="10">
        <v>10.460737626932332</v>
      </c>
      <c r="H23" s="21">
        <v>43100</v>
      </c>
      <c r="I23" s="22">
        <v>35.650387064723212</v>
      </c>
      <c r="J23" s="22">
        <v>16.795575626566585</v>
      </c>
      <c r="K23" s="22">
        <v>12.145018285536553</v>
      </c>
      <c r="L23" s="23">
        <v>3.103012159381576</v>
      </c>
      <c r="N23" s="9">
        <v>43100</v>
      </c>
      <c r="O23" s="10">
        <v>32.445701550114009</v>
      </c>
      <c r="P23" s="10">
        <v>62.049661847681648</v>
      </c>
      <c r="Q23" s="10">
        <v>2.4791989501813001</v>
      </c>
      <c r="R23" s="10">
        <v>1.3048790140260001E-2</v>
      </c>
    </row>
    <row r="24" spans="2:18" ht="20.100000000000001" customHeight="1" x14ac:dyDescent="0.25">
      <c r="B24" s="9">
        <v>43281</v>
      </c>
      <c r="C24" s="10">
        <v>42.285122781241753</v>
      </c>
      <c r="D24" s="10">
        <v>32.577368329067838</v>
      </c>
      <c r="E24" s="10">
        <v>18.856553877439133</v>
      </c>
      <c r="F24" s="10">
        <v>1.8431086835000001</v>
      </c>
      <c r="H24" s="21">
        <v>43281</v>
      </c>
      <c r="I24" s="22">
        <v>34.121341363090721</v>
      </c>
      <c r="J24" s="22">
        <v>52.378623822879547</v>
      </c>
      <c r="K24" s="22">
        <v>11.458146443794186</v>
      </c>
      <c r="L24" s="23">
        <v>2.0357458653659481</v>
      </c>
      <c r="N24" s="9">
        <v>43281</v>
      </c>
      <c r="O24" s="10">
        <v>28.41872536740896</v>
      </c>
      <c r="P24" s="10">
        <v>78.385191496151208</v>
      </c>
      <c r="Q24" s="10">
        <v>37.430596341726101</v>
      </c>
      <c r="R24" s="10">
        <v>13.008899065858262</v>
      </c>
    </row>
    <row r="25" spans="2:18" ht="20.100000000000001" customHeight="1" x14ac:dyDescent="0.25">
      <c r="B25" s="9">
        <v>43465</v>
      </c>
      <c r="C25" s="10">
        <v>38.411429938786625</v>
      </c>
      <c r="D25" s="10">
        <v>37.031504912339081</v>
      </c>
      <c r="E25" s="10">
        <v>7.881209698862671</v>
      </c>
      <c r="F25" s="10">
        <v>2.6833329699999999</v>
      </c>
      <c r="H25" s="21">
        <v>43465</v>
      </c>
      <c r="I25" s="22">
        <v>24.677166579724055</v>
      </c>
      <c r="J25" s="22">
        <v>51.992890980160006</v>
      </c>
      <c r="K25" s="22">
        <v>14.297786125933237</v>
      </c>
      <c r="L25" s="23">
        <v>1.5894519372239779</v>
      </c>
      <c r="N25" s="9">
        <v>43465</v>
      </c>
      <c r="O25" s="10">
        <v>33.840402934816673</v>
      </c>
      <c r="P25" s="10">
        <v>88.16804529677286</v>
      </c>
      <c r="Q25" s="10">
        <v>18.93169008997873</v>
      </c>
      <c r="R25" s="10">
        <v>1.4137708513990002E-2</v>
      </c>
    </row>
    <row r="26" spans="2:18" ht="20.100000000000001" customHeight="1" x14ac:dyDescent="0.25">
      <c r="B26" s="9">
        <v>43646</v>
      </c>
      <c r="C26" s="10">
        <v>33.892169744508728</v>
      </c>
      <c r="D26" s="10">
        <v>32.04249480997219</v>
      </c>
      <c r="E26" s="10">
        <v>15.529467536344553</v>
      </c>
      <c r="F26" s="10">
        <v>3.5092280000000002</v>
      </c>
      <c r="H26" s="21">
        <v>43646</v>
      </c>
      <c r="I26" s="22">
        <v>26.249965763170117</v>
      </c>
      <c r="J26" s="22">
        <v>55.322232427270947</v>
      </c>
      <c r="K26" s="22">
        <v>13.872397027221147</v>
      </c>
      <c r="L26" s="23">
        <v>3.7915140208147995</v>
      </c>
      <c r="N26" s="9">
        <v>43646</v>
      </c>
      <c r="O26" s="10">
        <v>25.853943965077821</v>
      </c>
      <c r="P26" s="10">
        <v>61.475975080607171</v>
      </c>
      <c r="Q26" s="10">
        <v>19.757191085478741</v>
      </c>
      <c r="R26" s="10">
        <v>0</v>
      </c>
    </row>
    <row r="27" spans="2:18" ht="20.100000000000001" customHeight="1" x14ac:dyDescent="0.25">
      <c r="B27" s="9">
        <v>43830</v>
      </c>
      <c r="C27" s="10">
        <v>50.37234004763399</v>
      </c>
      <c r="D27" s="10">
        <v>18.714662156922067</v>
      </c>
      <c r="E27" s="10">
        <v>10.03810016953077</v>
      </c>
      <c r="F27" s="10">
        <v>3.0559323786313635</v>
      </c>
      <c r="H27" s="21">
        <v>43830</v>
      </c>
      <c r="I27" s="22">
        <v>27.342453288856429</v>
      </c>
      <c r="J27" s="22">
        <v>53.272710626150499</v>
      </c>
      <c r="K27" s="22">
        <v>15.82012455122085</v>
      </c>
      <c r="L27" s="23">
        <v>1.5221763612791452</v>
      </c>
      <c r="N27" s="9">
        <v>43830</v>
      </c>
      <c r="O27" s="10">
        <v>19.596822151258113</v>
      </c>
      <c r="P27" s="10">
        <v>53.888239762084581</v>
      </c>
      <c r="Q27" s="10">
        <v>2.8505289234388762</v>
      </c>
      <c r="R27" s="10">
        <v>8.0300323181760006E-3</v>
      </c>
    </row>
    <row r="28" spans="2:18" ht="20.100000000000001" customHeight="1" x14ac:dyDescent="0.25">
      <c r="B28" s="9">
        <v>44012</v>
      </c>
      <c r="C28" s="10">
        <v>31.202267782853777</v>
      </c>
      <c r="D28" s="10">
        <v>20.12198850415281</v>
      </c>
      <c r="E28" s="10">
        <v>2.079815567629264</v>
      </c>
      <c r="F28" s="10">
        <v>2.2850416257314103</v>
      </c>
      <c r="H28" s="21">
        <v>44012</v>
      </c>
      <c r="I28" s="22">
        <v>37.308586084954761</v>
      </c>
      <c r="J28" s="22">
        <v>20.527927574166913</v>
      </c>
      <c r="K28" s="22">
        <v>11.713850082990575</v>
      </c>
      <c r="L28" s="23">
        <v>2.1545366997892139</v>
      </c>
      <c r="N28" s="9">
        <v>44012</v>
      </c>
      <c r="O28" s="10">
        <v>19.618773400132291</v>
      </c>
      <c r="P28" s="10">
        <v>67.603948044906602</v>
      </c>
      <c r="Q28" s="10">
        <v>20.984748101277876</v>
      </c>
      <c r="R28" s="10">
        <v>5.9132729270847886</v>
      </c>
    </row>
    <row r="29" spans="2:18" ht="20.100000000000001" customHeight="1" x14ac:dyDescent="0.25">
      <c r="B29" s="9">
        <v>44196</v>
      </c>
      <c r="C29" s="10">
        <v>9.9779909503630488</v>
      </c>
      <c r="D29" s="10">
        <v>16.914483309414361</v>
      </c>
      <c r="E29" s="10">
        <v>1.6156802382622297</v>
      </c>
      <c r="F29" s="10">
        <v>1.5746668577324954</v>
      </c>
      <c r="H29" s="21">
        <v>44196</v>
      </c>
      <c r="I29" s="22">
        <v>37.462259936625181</v>
      </c>
      <c r="J29" s="22">
        <v>42.72526464007133</v>
      </c>
      <c r="K29" s="22">
        <v>11.982225202520519</v>
      </c>
      <c r="L29" s="23">
        <v>10.693085090175583</v>
      </c>
      <c r="N29" s="9">
        <v>44196</v>
      </c>
      <c r="O29" s="10">
        <v>16.747342689730697</v>
      </c>
      <c r="P29" s="10">
        <v>75.763833587758882</v>
      </c>
      <c r="Q29" s="10">
        <v>3.0255455954093913</v>
      </c>
      <c r="R29" s="10">
        <v>11.2662843489646</v>
      </c>
    </row>
    <row r="30" spans="2:18" ht="20.100000000000001" customHeight="1" x14ac:dyDescent="0.25">
      <c r="B30" s="9">
        <v>44377</v>
      </c>
      <c r="C30" s="10">
        <v>21.194310133306292</v>
      </c>
      <c r="D30" s="10">
        <v>42.6520984219189</v>
      </c>
      <c r="E30" s="10">
        <v>11.00904582968591</v>
      </c>
      <c r="F30" s="10">
        <v>3.1879615547376803</v>
      </c>
      <c r="H30" s="21">
        <v>44377</v>
      </c>
      <c r="I30" s="22">
        <v>19.671913869863637</v>
      </c>
      <c r="J30" s="22">
        <v>77.079304400570308</v>
      </c>
      <c r="K30" s="22">
        <v>11.585626431315822</v>
      </c>
      <c r="L30" s="23">
        <v>6.726115191801604</v>
      </c>
      <c r="N30" s="9">
        <v>44377</v>
      </c>
      <c r="O30" s="10">
        <v>16.601907089932052</v>
      </c>
      <c r="P30" s="10">
        <v>80.11285247193176</v>
      </c>
      <c r="Q30" s="10">
        <v>22.852956999085517</v>
      </c>
      <c r="R30" s="10">
        <v>11.246129426764826</v>
      </c>
    </row>
    <row r="31" spans="2:18" ht="20.100000000000001" customHeight="1" x14ac:dyDescent="0.25">
      <c r="C31" s="10"/>
      <c r="D31" s="10"/>
      <c r="E31" s="10"/>
      <c r="F31" s="10"/>
      <c r="H31" s="16"/>
      <c r="I31" s="22"/>
      <c r="J31" s="22"/>
      <c r="K31" s="22"/>
      <c r="L31" s="23"/>
      <c r="O31" s="10"/>
      <c r="P31" s="10"/>
      <c r="Q31" s="10"/>
      <c r="R31" s="10"/>
    </row>
    <row r="32" spans="2:18" ht="20.100000000000001" customHeight="1" x14ac:dyDescent="0.25">
      <c r="B32" t="s">
        <v>8</v>
      </c>
      <c r="C32" s="11">
        <v>12</v>
      </c>
      <c r="D32" s="11">
        <v>12</v>
      </c>
      <c r="E32" s="11">
        <v>12</v>
      </c>
      <c r="F32" s="11">
        <v>12</v>
      </c>
      <c r="H32" s="24" t="s">
        <v>8</v>
      </c>
      <c r="I32" s="25">
        <v>7</v>
      </c>
      <c r="J32" s="25">
        <v>7</v>
      </c>
      <c r="K32" s="25">
        <v>7</v>
      </c>
      <c r="L32" s="26">
        <v>7</v>
      </c>
      <c r="N32" t="s">
        <v>8</v>
      </c>
      <c r="O32" s="11">
        <v>7</v>
      </c>
      <c r="P32" s="11">
        <v>7</v>
      </c>
      <c r="Q32" s="11">
        <v>7</v>
      </c>
      <c r="R32" s="11">
        <v>7</v>
      </c>
    </row>
    <row r="33" spans="3:18" ht="20.100000000000001" customHeight="1" x14ac:dyDescent="0.25">
      <c r="C33" s="12"/>
      <c r="D33" s="12"/>
      <c r="E33" s="12"/>
      <c r="F33" s="12"/>
      <c r="I33" s="12"/>
      <c r="J33" s="12"/>
      <c r="K33" s="12"/>
      <c r="L33" s="12"/>
      <c r="O33" s="12"/>
      <c r="P33" s="12"/>
      <c r="Q33" s="12"/>
      <c r="R33" s="12"/>
    </row>
    <row r="34" spans="3:18" ht="20.100000000000001" customHeight="1" x14ac:dyDescent="0.25"/>
  </sheetData>
  <mergeCells count="18">
    <mergeCell ref="P9:R9"/>
    <mergeCell ref="O6:R6"/>
    <mergeCell ref="O7:O8"/>
    <mergeCell ref="P7:P8"/>
    <mergeCell ref="Q7:Q8"/>
    <mergeCell ref="R7:R8"/>
    <mergeCell ref="D9:F9"/>
    <mergeCell ref="I6:L6"/>
    <mergeCell ref="I7:I8"/>
    <mergeCell ref="J7:J8"/>
    <mergeCell ref="K7:K8"/>
    <mergeCell ref="L7:L8"/>
    <mergeCell ref="J9:L9"/>
    <mergeCell ref="C6:F6"/>
    <mergeCell ref="C7:C8"/>
    <mergeCell ref="D7:D8"/>
    <mergeCell ref="E7:E8"/>
    <mergeCell ref="F7:F8"/>
  </mergeCells>
  <pageMargins left="0.75" right="0.75" top="1" bottom="1" header="0.5" footer="0.5"/>
  <pageSetup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5E1F60-749A-4CC2-971E-B6E690626978}">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208</v>
      </c>
    </row>
    <row r="2" spans="1:15" ht="20.100000000000001" customHeight="1" x14ac:dyDescent="0.3">
      <c r="A2" s="4" t="s">
        <v>37</v>
      </c>
    </row>
    <row r="3" spans="1:15" ht="20.100000000000001" customHeight="1" x14ac:dyDescent="0.25">
      <c r="A3" s="2" t="s">
        <v>209</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155</v>
      </c>
      <c r="D9" s="44"/>
      <c r="E9" s="48"/>
      <c r="G9" s="16"/>
      <c r="H9" s="53" t="s">
        <v>155</v>
      </c>
      <c r="I9" s="54"/>
      <c r="J9" s="55"/>
      <c r="M9" s="47" t="s">
        <v>155</v>
      </c>
      <c r="N9" s="44"/>
      <c r="O9" s="48"/>
    </row>
    <row r="10" spans="1:15" ht="20.100000000000001" customHeight="1" x14ac:dyDescent="0.25">
      <c r="B10" s="9">
        <v>40724</v>
      </c>
      <c r="C10" s="10">
        <v>32.646580167579465</v>
      </c>
      <c r="D10" s="10">
        <v>3.2155275775000001</v>
      </c>
      <c r="E10" s="10">
        <v>9.8587934477571793</v>
      </c>
      <c r="G10" s="21">
        <v>40724</v>
      </c>
      <c r="H10" s="22">
        <v>12.277861533172874</v>
      </c>
      <c r="I10" s="22">
        <v>1.5825455775000001</v>
      </c>
      <c r="J10" s="23">
        <v>5.2540600450309505</v>
      </c>
      <c r="L10" s="9">
        <v>40724</v>
      </c>
      <c r="M10" s="10">
        <v>1.2039090311213487</v>
      </c>
      <c r="N10" s="10">
        <v>0</v>
      </c>
      <c r="O10" s="10">
        <v>1.3187483230999999</v>
      </c>
    </row>
    <row r="11" spans="1:15" ht="20.100000000000001" customHeight="1" x14ac:dyDescent="0.25">
      <c r="B11" s="9">
        <v>40908</v>
      </c>
      <c r="C11" s="10">
        <v>24.632123803733077</v>
      </c>
      <c r="D11" s="10">
        <v>5.1477401595353758</v>
      </c>
      <c r="E11" s="10">
        <v>4.1527901891739765</v>
      </c>
      <c r="G11" s="21">
        <v>40908</v>
      </c>
      <c r="H11" s="22">
        <v>9.3356660874018385</v>
      </c>
      <c r="I11" s="22">
        <v>3.5823645775000004</v>
      </c>
      <c r="J11" s="23">
        <v>1.1188100000000001</v>
      </c>
      <c r="L11" s="9">
        <v>40908</v>
      </c>
      <c r="M11" s="10">
        <v>1.7561868291328544</v>
      </c>
      <c r="N11" s="10">
        <v>0</v>
      </c>
      <c r="O11" s="10">
        <v>0.30208000000000002</v>
      </c>
    </row>
    <row r="12" spans="1:15" ht="20.100000000000001" customHeight="1" x14ac:dyDescent="0.25">
      <c r="B12" s="9">
        <v>41090</v>
      </c>
      <c r="C12" s="10">
        <v>25.840693137667735</v>
      </c>
      <c r="D12" s="10">
        <v>0.55621201897200001</v>
      </c>
      <c r="E12" s="10">
        <v>6.343905361630334</v>
      </c>
      <c r="G12" s="21">
        <v>41090</v>
      </c>
      <c r="H12" s="22">
        <v>19.532636824225715</v>
      </c>
      <c r="I12" s="22">
        <v>0.55621201897200001</v>
      </c>
      <c r="J12" s="23">
        <v>2.26755</v>
      </c>
      <c r="L12" s="9">
        <v>41090</v>
      </c>
      <c r="M12" s="10">
        <v>0.82847066578191209</v>
      </c>
      <c r="N12" s="10">
        <v>1.7813572216313415E-2</v>
      </c>
      <c r="O12" s="10">
        <v>0.22432558319475379</v>
      </c>
    </row>
    <row r="13" spans="1:15" ht="20.100000000000001" customHeight="1" x14ac:dyDescent="0.25">
      <c r="B13" s="9">
        <v>41274</v>
      </c>
      <c r="C13" s="10">
        <v>27.460835277780973</v>
      </c>
      <c r="D13" s="10">
        <v>4.5526309200775579</v>
      </c>
      <c r="E13" s="10">
        <v>8.9747698542567953</v>
      </c>
      <c r="G13" s="21">
        <v>41274</v>
      </c>
      <c r="H13" s="22">
        <v>14.65645420727329</v>
      </c>
      <c r="I13" s="22">
        <v>3.2886309200775581</v>
      </c>
      <c r="J13" s="23">
        <v>5.8339922931743509</v>
      </c>
      <c r="L13" s="9">
        <v>41274</v>
      </c>
      <c r="M13" s="10">
        <v>0.46063933594156753</v>
      </c>
      <c r="N13" s="10">
        <v>0</v>
      </c>
      <c r="O13" s="10">
        <v>0.55814702015289785</v>
      </c>
    </row>
    <row r="14" spans="1:15" ht="20.100000000000001" customHeight="1" x14ac:dyDescent="0.25">
      <c r="B14" s="9">
        <v>41455</v>
      </c>
      <c r="C14" s="10">
        <v>18.909474390894818</v>
      </c>
      <c r="D14" s="10">
        <v>6.6334443842923196</v>
      </c>
      <c r="E14" s="10">
        <v>10.946419760157417</v>
      </c>
      <c r="G14" s="21">
        <v>41455</v>
      </c>
      <c r="H14" s="22">
        <v>12.520914377948268</v>
      </c>
      <c r="I14" s="22">
        <v>4.8252869688360001</v>
      </c>
      <c r="J14" s="23">
        <v>9.4223137661574157</v>
      </c>
      <c r="L14" s="9">
        <v>41455</v>
      </c>
      <c r="M14" s="10">
        <v>0.42333896550984568</v>
      </c>
      <c r="N14" s="10">
        <v>0</v>
      </c>
      <c r="O14" s="10">
        <v>0.12665615406483766</v>
      </c>
    </row>
    <row r="15" spans="1:15" ht="20.100000000000001" customHeight="1" x14ac:dyDescent="0.25">
      <c r="B15" s="9">
        <v>41639</v>
      </c>
      <c r="C15" s="10">
        <v>27.838661784916276</v>
      </c>
      <c r="D15" s="10">
        <v>19.270644862557209</v>
      </c>
      <c r="E15" s="10">
        <v>29.247822474694832</v>
      </c>
      <c r="G15" s="21">
        <v>41639</v>
      </c>
      <c r="H15" s="22">
        <v>13.302514178539885</v>
      </c>
      <c r="I15" s="22">
        <v>14.817086269827799</v>
      </c>
      <c r="J15" s="23">
        <v>18.644832596555354</v>
      </c>
      <c r="L15" s="9">
        <v>41639</v>
      </c>
      <c r="M15" s="10">
        <v>0.33286694273676537</v>
      </c>
      <c r="N15" s="10">
        <v>0.8</v>
      </c>
      <c r="O15" s="10">
        <v>0.10037626436399312</v>
      </c>
    </row>
    <row r="16" spans="1:15" ht="20.100000000000001" customHeight="1" x14ac:dyDescent="0.25">
      <c r="B16" s="9">
        <v>41820</v>
      </c>
      <c r="C16" s="10">
        <v>30.284905075644584</v>
      </c>
      <c r="D16" s="10">
        <v>32.325719877811665</v>
      </c>
      <c r="E16" s="10">
        <v>42.968500113676654</v>
      </c>
      <c r="G16" s="21">
        <v>41820</v>
      </c>
      <c r="H16" s="22">
        <v>17.568448104143403</v>
      </c>
      <c r="I16" s="22">
        <v>27.640316934085984</v>
      </c>
      <c r="J16" s="23">
        <v>13.725546702924001</v>
      </c>
      <c r="L16" s="9">
        <v>41820</v>
      </c>
      <c r="M16" s="10">
        <v>0.36651975073558413</v>
      </c>
      <c r="N16" s="10">
        <v>0</v>
      </c>
      <c r="O16" s="10">
        <v>1.2742209983707038</v>
      </c>
    </row>
    <row r="17" spans="2:15" ht="20.100000000000001" customHeight="1" x14ac:dyDescent="0.25">
      <c r="B17" s="9">
        <v>42004</v>
      </c>
      <c r="C17" s="10">
        <v>12.907171916166327</v>
      </c>
      <c r="D17" s="10">
        <v>44.178502785051386</v>
      </c>
      <c r="E17" s="10">
        <v>45.921263260393637</v>
      </c>
      <c r="G17" s="21">
        <v>42004</v>
      </c>
      <c r="H17" s="22">
        <v>5.7410241849356893</v>
      </c>
      <c r="I17" s="22">
        <v>41.251184591019943</v>
      </c>
      <c r="J17" s="23">
        <v>38.143366987945477</v>
      </c>
      <c r="L17" s="9">
        <v>42004</v>
      </c>
      <c r="M17" s="10">
        <v>3.0244041111762106</v>
      </c>
      <c r="N17" s="10">
        <v>0.66138743600000005</v>
      </c>
      <c r="O17" s="10">
        <v>0.12200000000000001</v>
      </c>
    </row>
    <row r="18" spans="2:15" ht="20.100000000000001" customHeight="1" x14ac:dyDescent="0.25">
      <c r="B18" s="9">
        <v>42185</v>
      </c>
      <c r="C18" s="10">
        <v>19.209865525439504</v>
      </c>
      <c r="D18" s="10">
        <v>38.807417760488207</v>
      </c>
      <c r="E18" s="10">
        <v>41.271371186409894</v>
      </c>
      <c r="G18" s="21">
        <v>42185</v>
      </c>
      <c r="H18" s="22">
        <v>10.633273238592205</v>
      </c>
      <c r="I18" s="22">
        <v>31.690381985928465</v>
      </c>
      <c r="J18" s="23">
        <v>32.710496940728099</v>
      </c>
      <c r="L18" s="9">
        <v>42185</v>
      </c>
      <c r="M18" s="10">
        <v>1.2214217593129704</v>
      </c>
      <c r="N18" s="10">
        <v>0</v>
      </c>
      <c r="O18" s="10">
        <v>1.256822058</v>
      </c>
    </row>
    <row r="19" spans="2:15" ht="20.100000000000001" customHeight="1" x14ac:dyDescent="0.25">
      <c r="B19" s="9">
        <v>42369</v>
      </c>
      <c r="C19" s="10">
        <v>17.782787881309954</v>
      </c>
      <c r="D19" s="10">
        <v>28.749960552757369</v>
      </c>
      <c r="E19" s="10">
        <v>42.587366848046941</v>
      </c>
      <c r="G19" s="21">
        <v>42369</v>
      </c>
      <c r="H19" s="22">
        <v>9.8333488950050434</v>
      </c>
      <c r="I19" s="22">
        <v>21.683236831802553</v>
      </c>
      <c r="J19" s="23">
        <v>30.593743310049341</v>
      </c>
      <c r="L19" s="9">
        <v>42369</v>
      </c>
      <c r="M19" s="10">
        <v>0.43205578446341791</v>
      </c>
      <c r="N19" s="10">
        <v>0</v>
      </c>
      <c r="O19" s="10">
        <v>1.081876896800428</v>
      </c>
    </row>
    <row r="20" spans="2:15" ht="20.100000000000001" customHeight="1" x14ac:dyDescent="0.25">
      <c r="B20" s="9">
        <v>42551</v>
      </c>
      <c r="C20" s="10">
        <v>8.7994825678575221</v>
      </c>
      <c r="D20" s="10">
        <v>22.324348102997881</v>
      </c>
      <c r="E20" s="10">
        <v>35.680875891343682</v>
      </c>
      <c r="G20" s="21">
        <v>42551</v>
      </c>
      <c r="H20" s="22">
        <v>6.8468303787679172</v>
      </c>
      <c r="I20" s="22">
        <v>15.2547389788348</v>
      </c>
      <c r="J20" s="23">
        <v>20.431323481355999</v>
      </c>
      <c r="L20" s="9">
        <v>42551</v>
      </c>
      <c r="M20" s="10">
        <v>0.19804291630839294</v>
      </c>
      <c r="N20" s="10">
        <v>0</v>
      </c>
      <c r="O20" s="10">
        <v>0.16965335408657933</v>
      </c>
    </row>
    <row r="21" spans="2:15" ht="20.100000000000001" customHeight="1" x14ac:dyDescent="0.25">
      <c r="B21" s="9">
        <v>42735</v>
      </c>
      <c r="C21" s="10">
        <v>21.10139024885515</v>
      </c>
      <c r="D21" s="10">
        <v>22.409987568323263</v>
      </c>
      <c r="E21" s="10">
        <v>26.569402434897626</v>
      </c>
      <c r="G21" s="21">
        <v>42735</v>
      </c>
      <c r="H21" s="22">
        <v>18.399151623721707</v>
      </c>
      <c r="I21" s="22">
        <v>8.2451331508863479</v>
      </c>
      <c r="J21" s="23">
        <v>18.246357250489773</v>
      </c>
      <c r="L21" s="9">
        <v>42735</v>
      </c>
      <c r="M21" s="10">
        <v>6.1837365828420483E-2</v>
      </c>
      <c r="N21" s="10">
        <v>0</v>
      </c>
      <c r="O21" s="10">
        <v>0.31351706689064052</v>
      </c>
    </row>
    <row r="22" spans="2:15" ht="20.100000000000001" customHeight="1" x14ac:dyDescent="0.25">
      <c r="B22" s="9">
        <v>42916</v>
      </c>
      <c r="C22" s="10">
        <v>13.947264308631357</v>
      </c>
      <c r="D22" s="10">
        <v>17.886770213875646</v>
      </c>
      <c r="E22" s="10">
        <v>24.162694468160854</v>
      </c>
      <c r="G22" s="21">
        <v>42916</v>
      </c>
      <c r="H22" s="22">
        <v>10.203251364100456</v>
      </c>
      <c r="I22" s="22">
        <v>11.957923546083114</v>
      </c>
      <c r="J22" s="23">
        <v>14.426938852149323</v>
      </c>
      <c r="L22" s="9">
        <v>42916</v>
      </c>
      <c r="M22" s="10">
        <v>0.24065616119871772</v>
      </c>
      <c r="N22" s="10">
        <v>0.61935999999999991</v>
      </c>
      <c r="O22" s="10">
        <v>1.9823154717508038</v>
      </c>
    </row>
    <row r="23" spans="2:15" ht="20.100000000000001" customHeight="1" x14ac:dyDescent="0.25">
      <c r="B23" s="9">
        <v>43100</v>
      </c>
      <c r="C23" s="10">
        <v>20.199290105899674</v>
      </c>
      <c r="D23" s="10">
        <v>30.459569080911752</v>
      </c>
      <c r="E23" s="10">
        <v>41.254842269559845</v>
      </c>
      <c r="G23" s="21">
        <v>43100</v>
      </c>
      <c r="H23" s="22">
        <v>13.57679857645417</v>
      </c>
      <c r="I23" s="22">
        <v>18.205517674857223</v>
      </c>
      <c r="J23" s="23">
        <v>32.877764247886027</v>
      </c>
      <c r="L23" s="9">
        <v>43100</v>
      </c>
      <c r="M23" s="10">
        <v>0.64746429190712451</v>
      </c>
      <c r="N23" s="10">
        <v>0</v>
      </c>
      <c r="O23" s="10">
        <v>7.3067880010573391E-2</v>
      </c>
    </row>
    <row r="24" spans="2:15" ht="20.100000000000001" customHeight="1" x14ac:dyDescent="0.25">
      <c r="B24" s="9">
        <v>43281</v>
      </c>
      <c r="C24" s="10">
        <v>20.352783801690617</v>
      </c>
      <c r="D24" s="10">
        <v>18.956452133447218</v>
      </c>
      <c r="E24" s="10">
        <v>20.700305714213229</v>
      </c>
      <c r="G24" s="21">
        <v>43281</v>
      </c>
      <c r="H24" s="22">
        <v>16.887753614724211</v>
      </c>
      <c r="I24" s="22">
        <v>13.352979145928613</v>
      </c>
      <c r="J24" s="23">
        <v>12.452232596714005</v>
      </c>
      <c r="L24" s="9">
        <v>43281</v>
      </c>
      <c r="M24" s="10">
        <v>0.61044270355155872</v>
      </c>
      <c r="N24" s="10">
        <v>0.32056657989528675</v>
      </c>
      <c r="O24" s="10">
        <v>5.5031500000000035E-3</v>
      </c>
    </row>
    <row r="25" spans="2:15" ht="20.100000000000001" customHeight="1" x14ac:dyDescent="0.25">
      <c r="B25" s="9">
        <v>43465</v>
      </c>
      <c r="C25" s="10">
        <v>9.5249027013267753</v>
      </c>
      <c r="D25" s="10">
        <v>19.790382830572465</v>
      </c>
      <c r="E25" s="10">
        <v>24.234140189268803</v>
      </c>
      <c r="G25" s="21">
        <v>43465</v>
      </c>
      <c r="H25" s="22">
        <v>4.286922615737967</v>
      </c>
      <c r="I25" s="22">
        <v>13.423576291442219</v>
      </c>
      <c r="J25" s="23">
        <v>16.769987847640706</v>
      </c>
      <c r="L25" s="9">
        <v>43465</v>
      </c>
      <c r="M25" s="10">
        <v>0.6703670583716469</v>
      </c>
      <c r="N25" s="10">
        <v>0</v>
      </c>
      <c r="O25" s="10">
        <v>0.36887867823644521</v>
      </c>
    </row>
    <row r="26" spans="2:15" ht="20.100000000000001" customHeight="1" x14ac:dyDescent="0.25">
      <c r="B26" s="9">
        <v>43646</v>
      </c>
      <c r="C26" s="10">
        <v>17.256673317020741</v>
      </c>
      <c r="D26" s="10">
        <v>30.333143964652898</v>
      </c>
      <c r="E26" s="10">
        <v>19.995345835503915</v>
      </c>
      <c r="G26" s="21">
        <v>43646</v>
      </c>
      <c r="H26" s="22">
        <v>6.411742020814799</v>
      </c>
      <c r="I26" s="22">
        <v>15.885775094265338</v>
      </c>
      <c r="J26" s="23">
        <v>15.389254232283358</v>
      </c>
      <c r="L26" s="9">
        <v>43646</v>
      </c>
      <c r="M26" s="10">
        <v>1.5033508554973789</v>
      </c>
      <c r="N26" s="10">
        <v>6.4637822528044045E-3</v>
      </c>
      <c r="O26" s="10">
        <v>3.0498159269357561E-2</v>
      </c>
    </row>
    <row r="27" spans="2:15" ht="20.100000000000001" customHeight="1" x14ac:dyDescent="0.25">
      <c r="B27" s="9">
        <v>43830</v>
      </c>
      <c r="C27" s="10">
        <v>12.474238882914454</v>
      </c>
      <c r="D27" s="10">
        <v>48.197074137289604</v>
      </c>
      <c r="E27" s="10">
        <v>29.860707168139331</v>
      </c>
      <c r="G27" s="21">
        <v>43830</v>
      </c>
      <c r="H27" s="22">
        <v>4.4638327722286739</v>
      </c>
      <c r="I27" s="22">
        <v>36.882264376038769</v>
      </c>
      <c r="J27" s="23">
        <v>11.193747345853271</v>
      </c>
      <c r="L27" s="9">
        <v>43830</v>
      </c>
      <c r="M27" s="10">
        <v>1.7190215793296637</v>
      </c>
      <c r="N27" s="10">
        <v>0.15075000000000002</v>
      </c>
      <c r="O27" s="10">
        <v>0.2</v>
      </c>
    </row>
    <row r="28" spans="2:15" ht="20.100000000000001" customHeight="1" x14ac:dyDescent="0.25">
      <c r="B28" s="9">
        <v>44012</v>
      </c>
      <c r="C28" s="10">
        <v>14.806760579223305</v>
      </c>
      <c r="D28" s="10">
        <v>38.457629808731006</v>
      </c>
      <c r="E28" s="10">
        <v>32.13672074783063</v>
      </c>
      <c r="G28" s="21">
        <v>44012</v>
      </c>
      <c r="H28" s="22">
        <v>10.352851252605413</v>
      </c>
      <c r="I28" s="22">
        <v>30.289339035940156</v>
      </c>
      <c r="J28" s="23">
        <v>20.101083731219862</v>
      </c>
      <c r="L28" s="9">
        <v>44012</v>
      </c>
      <c r="M28" s="10">
        <v>2.3948326120735537</v>
      </c>
      <c r="N28" s="10">
        <v>0.55807481531501413</v>
      </c>
      <c r="O28" s="10">
        <v>1.0949538624954891</v>
      </c>
    </row>
    <row r="29" spans="2:15" ht="20.100000000000001" customHeight="1" x14ac:dyDescent="0.25">
      <c r="B29" s="9">
        <v>44196</v>
      </c>
      <c r="C29" s="10">
        <v>27.078818261853449</v>
      </c>
      <c r="D29" s="10">
        <v>53.206048135199275</v>
      </c>
      <c r="E29" s="10">
        <v>55.935652561582287</v>
      </c>
      <c r="G29" s="21">
        <v>44196</v>
      </c>
      <c r="H29" s="22">
        <v>23.534036296872678</v>
      </c>
      <c r="I29" s="22">
        <v>30.138603590716695</v>
      </c>
      <c r="J29" s="23">
        <v>40.156013881191114</v>
      </c>
      <c r="L29" s="9">
        <v>44196</v>
      </c>
      <c r="M29" s="10">
        <v>0.96045899220122544</v>
      </c>
      <c r="N29" s="10">
        <v>8.4982747477655961E-3</v>
      </c>
      <c r="O29" s="10">
        <v>0.9</v>
      </c>
    </row>
    <row r="30" spans="2:15" ht="20.100000000000001" customHeight="1" x14ac:dyDescent="0.25">
      <c r="B30" s="9">
        <v>44377</v>
      </c>
      <c r="C30" s="10">
        <v>23.997675437084766</v>
      </c>
      <c r="D30" s="10">
        <v>47.958421739395213</v>
      </c>
      <c r="E30" s="10">
        <v>26.512302187101252</v>
      </c>
      <c r="G30" s="21">
        <v>44377</v>
      </c>
      <c r="H30" s="22">
        <v>21.160206173304108</v>
      </c>
      <c r="I30" s="22">
        <v>30.956167242270045</v>
      </c>
      <c r="J30" s="23">
        <v>13.139460430505981</v>
      </c>
      <c r="L30" s="9">
        <v>44377</v>
      </c>
      <c r="M30" s="10">
        <v>4.3220677667558807</v>
      </c>
      <c r="N30" s="10">
        <v>0.42774167200418389</v>
      </c>
      <c r="O30" s="10">
        <v>2.9955051193679347</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75</v>
      </c>
      <c r="D32" s="11">
        <v>75</v>
      </c>
      <c r="E32" s="11">
        <v>75</v>
      </c>
      <c r="G32" s="24" t="s">
        <v>8</v>
      </c>
      <c r="H32" s="25">
        <v>25</v>
      </c>
      <c r="I32" s="25">
        <v>25</v>
      </c>
      <c r="J32" s="26">
        <v>25</v>
      </c>
      <c r="L32" t="s">
        <v>8</v>
      </c>
      <c r="M32" s="11">
        <v>20</v>
      </c>
      <c r="N32" s="11">
        <v>20</v>
      </c>
      <c r="O32" s="11">
        <v>20</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B94BF1-749B-4F96-BB64-791D4D2DE616}">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210</v>
      </c>
    </row>
    <row r="2" spans="1:15" ht="20.100000000000001" customHeight="1" x14ac:dyDescent="0.3">
      <c r="A2" s="4" t="s">
        <v>146</v>
      </c>
    </row>
    <row r="3" spans="1:15" ht="20.100000000000001" customHeight="1" x14ac:dyDescent="0.25">
      <c r="A3" s="2" t="s">
        <v>211</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155</v>
      </c>
      <c r="D9" s="44"/>
      <c r="E9" s="48"/>
      <c r="G9" s="16"/>
      <c r="H9" s="53" t="s">
        <v>155</v>
      </c>
      <c r="I9" s="54"/>
      <c r="J9" s="55"/>
      <c r="M9" s="47" t="s">
        <v>155</v>
      </c>
      <c r="N9" s="44"/>
      <c r="O9" s="48"/>
    </row>
    <row r="10" spans="1:15" ht="20.100000000000001" customHeight="1" x14ac:dyDescent="0.25">
      <c r="B10" s="9">
        <v>40724</v>
      </c>
      <c r="C10" s="10">
        <v>19.504273887158092</v>
      </c>
      <c r="D10" s="10">
        <v>1.4370000000000001</v>
      </c>
      <c r="E10" s="10">
        <v>8.451165045030951</v>
      </c>
      <c r="G10" s="21">
        <v>40724</v>
      </c>
      <c r="H10" s="22">
        <v>10.498219379491614</v>
      </c>
      <c r="I10" s="22">
        <v>1.7785275775</v>
      </c>
      <c r="J10" s="23">
        <v>1.4076284027262294</v>
      </c>
      <c r="L10" s="9">
        <v>40724</v>
      </c>
      <c r="M10" s="10">
        <v>2.6440869009297621</v>
      </c>
      <c r="N10" s="10">
        <v>0</v>
      </c>
      <c r="O10" s="10">
        <v>0</v>
      </c>
    </row>
    <row r="11" spans="1:15" ht="20.100000000000001" customHeight="1" x14ac:dyDescent="0.25">
      <c r="B11" s="9">
        <v>40908</v>
      </c>
      <c r="C11" s="10">
        <v>13.217593467495918</v>
      </c>
      <c r="D11" s="10">
        <v>3.4218190000000002</v>
      </c>
      <c r="E11" s="10">
        <v>1.1188100000000001</v>
      </c>
      <c r="G11" s="21">
        <v>40908</v>
      </c>
      <c r="H11" s="22">
        <v>4.06173062348382</v>
      </c>
      <c r="I11" s="22">
        <v>1.5825455775000001</v>
      </c>
      <c r="J11" s="23">
        <v>2.0790876577366864</v>
      </c>
      <c r="L11" s="9">
        <v>40908</v>
      </c>
      <c r="M11" s="10">
        <v>7.3527997127533329</v>
      </c>
      <c r="N11" s="10">
        <v>0.14337558203537595</v>
      </c>
      <c r="O11" s="10">
        <v>0.9548925314372898</v>
      </c>
    </row>
    <row r="12" spans="1:15" ht="20.100000000000001" customHeight="1" x14ac:dyDescent="0.25">
      <c r="B12" s="9">
        <v>41090</v>
      </c>
      <c r="C12" s="10">
        <v>19.934922455889904</v>
      </c>
      <c r="D12" s="10">
        <v>0</v>
      </c>
      <c r="E12" s="10">
        <v>2.6145659999999999</v>
      </c>
      <c r="G12" s="21">
        <v>41090</v>
      </c>
      <c r="H12" s="22">
        <v>4.5904695005422127</v>
      </c>
      <c r="I12" s="22">
        <v>0.55621201897200001</v>
      </c>
      <c r="J12" s="23">
        <v>3.7293393616303341</v>
      </c>
      <c r="L12" s="9">
        <v>41090</v>
      </c>
      <c r="M12" s="10">
        <v>1.3153011812356148</v>
      </c>
      <c r="N12" s="10">
        <v>0</v>
      </c>
      <c r="O12" s="10">
        <v>0</v>
      </c>
    </row>
    <row r="13" spans="1:15" ht="20.100000000000001" customHeight="1" x14ac:dyDescent="0.25">
      <c r="B13" s="9">
        <v>41274</v>
      </c>
      <c r="C13" s="10">
        <v>14.209332167102886</v>
      </c>
      <c r="D13" s="10">
        <v>1.3828240326135581</v>
      </c>
      <c r="E13" s="10">
        <v>4.5312058526032439</v>
      </c>
      <c r="G13" s="21">
        <v>41274</v>
      </c>
      <c r="H13" s="22">
        <v>2.9992470058732859</v>
      </c>
      <c r="I13" s="22">
        <v>1.905806887464</v>
      </c>
      <c r="J13" s="23">
        <v>4.4435640016535496</v>
      </c>
      <c r="L13" s="9">
        <v>41274</v>
      </c>
      <c r="M13" s="10">
        <v>10.252256104804795</v>
      </c>
      <c r="N13" s="10">
        <v>1.2639999999999998</v>
      </c>
      <c r="O13" s="10">
        <v>0</v>
      </c>
    </row>
    <row r="14" spans="1:15" ht="20.100000000000001" customHeight="1" x14ac:dyDescent="0.25">
      <c r="B14" s="9">
        <v>41455</v>
      </c>
      <c r="C14" s="10">
        <v>10.98978828499798</v>
      </c>
      <c r="D14" s="10">
        <v>0</v>
      </c>
      <c r="E14" s="10">
        <v>6.8551393739539002</v>
      </c>
      <c r="G14" s="21">
        <v>41455</v>
      </c>
      <c r="H14" s="22">
        <v>4.7266152187482682</v>
      </c>
      <c r="I14" s="22">
        <v>4.8252869688360001</v>
      </c>
      <c r="J14" s="23">
        <v>4.0912803862035165</v>
      </c>
      <c r="L14" s="9">
        <v>41455</v>
      </c>
      <c r="M14" s="10">
        <v>3.1930708871485747</v>
      </c>
      <c r="N14" s="10">
        <v>1.8081574154563202</v>
      </c>
      <c r="O14" s="10">
        <v>0</v>
      </c>
    </row>
    <row r="15" spans="1:15" ht="20.100000000000001" customHeight="1" x14ac:dyDescent="0.25">
      <c r="B15" s="9">
        <v>41639</v>
      </c>
      <c r="C15" s="10">
        <v>20.118025754371999</v>
      </c>
      <c r="D15" s="10">
        <v>9.1707446044571537</v>
      </c>
      <c r="E15" s="10">
        <v>20.047157210451068</v>
      </c>
      <c r="G15" s="21">
        <v>41639</v>
      </c>
      <c r="H15" s="22">
        <v>2.6102913345398844</v>
      </c>
      <c r="I15" s="22">
        <v>6.8944125598979991</v>
      </c>
      <c r="J15" s="23">
        <v>8.333896017192</v>
      </c>
      <c r="L15" s="9">
        <v>41639</v>
      </c>
      <c r="M15" s="10">
        <v>5.1103446960043959</v>
      </c>
      <c r="N15" s="10">
        <v>3.2054876982020528</v>
      </c>
      <c r="O15" s="10">
        <v>0.86676924705175951</v>
      </c>
    </row>
    <row r="16" spans="1:15" ht="20.100000000000001" customHeight="1" x14ac:dyDescent="0.25">
      <c r="B16" s="9">
        <v>41820</v>
      </c>
      <c r="C16" s="10">
        <v>23.435842508858759</v>
      </c>
      <c r="D16" s="10">
        <v>17.651020278671659</v>
      </c>
      <c r="E16" s="10">
        <v>22.636616126531909</v>
      </c>
      <c r="G16" s="21">
        <v>41820</v>
      </c>
      <c r="H16" s="22">
        <v>4.2527012530874844</v>
      </c>
      <c r="I16" s="22">
        <v>12.828627599140001</v>
      </c>
      <c r="J16" s="23">
        <v>2.1125928429239997</v>
      </c>
      <c r="L16" s="9">
        <v>41820</v>
      </c>
      <c r="M16" s="10">
        <v>2.5963613136983419</v>
      </c>
      <c r="N16" s="10">
        <v>1.8460720000000002</v>
      </c>
      <c r="O16" s="10">
        <v>18.219291144220751</v>
      </c>
    </row>
    <row r="17" spans="2:15" ht="20.100000000000001" customHeight="1" x14ac:dyDescent="0.25">
      <c r="B17" s="9">
        <v>42004</v>
      </c>
      <c r="C17" s="10">
        <v>6.3054244575547314</v>
      </c>
      <c r="D17" s="10">
        <v>13.700982000000002</v>
      </c>
      <c r="E17" s="10">
        <v>9.9762970590083544</v>
      </c>
      <c r="G17" s="21">
        <v>42004</v>
      </c>
      <c r="H17" s="22">
        <v>2.6051601209441255</v>
      </c>
      <c r="I17" s="22">
        <v>9.2602385425343918</v>
      </c>
      <c r="J17" s="23">
        <v>13.557695544996857</v>
      </c>
      <c r="L17" s="9">
        <v>42004</v>
      </c>
      <c r="M17" s="10">
        <v>3.9965873376674703</v>
      </c>
      <c r="N17" s="10">
        <v>21.21728224251699</v>
      </c>
      <c r="O17" s="10">
        <v>22.387270656388424</v>
      </c>
    </row>
    <row r="18" spans="2:15" ht="20.100000000000001" customHeight="1" x14ac:dyDescent="0.25">
      <c r="B18" s="9">
        <v>42185</v>
      </c>
      <c r="C18" s="10">
        <v>7.0680365948142505</v>
      </c>
      <c r="D18" s="10">
        <v>13.15406135328425</v>
      </c>
      <c r="E18" s="10">
        <v>22.356743366714749</v>
      </c>
      <c r="G18" s="21">
        <v>42185</v>
      </c>
      <c r="H18" s="22">
        <v>3.2705512258143385</v>
      </c>
      <c r="I18" s="22">
        <v>13.955311196742718</v>
      </c>
      <c r="J18" s="23">
        <v>12.561905640818864</v>
      </c>
      <c r="L18" s="9">
        <v>42185</v>
      </c>
      <c r="M18" s="10">
        <v>8.8712777048109164</v>
      </c>
      <c r="N18" s="10">
        <v>11.698045210461229</v>
      </c>
      <c r="O18" s="10">
        <v>6.3527221788762853</v>
      </c>
    </row>
    <row r="19" spans="2:15" ht="20.100000000000001" customHeight="1" x14ac:dyDescent="0.25">
      <c r="B19" s="9">
        <v>42369</v>
      </c>
      <c r="C19" s="10">
        <v>8.8257881660784463</v>
      </c>
      <c r="D19" s="10">
        <v>8.7373384928916256</v>
      </c>
      <c r="E19" s="10">
        <v>17.679576233000002</v>
      </c>
      <c r="G19" s="21">
        <v>42369</v>
      </c>
      <c r="H19" s="22">
        <v>2.0330042632789369</v>
      </c>
      <c r="I19" s="22">
        <v>4.7666633332280002</v>
      </c>
      <c r="J19" s="23">
        <v>8.9820626746648298</v>
      </c>
      <c r="L19" s="9">
        <v>42369</v>
      </c>
      <c r="M19" s="10">
        <v>6.9239954519525684</v>
      </c>
      <c r="N19" s="10">
        <v>15.24595872663774</v>
      </c>
      <c r="O19" s="10">
        <v>15.925727940382098</v>
      </c>
    </row>
    <row r="20" spans="2:15" ht="20.100000000000001" customHeight="1" x14ac:dyDescent="0.25">
      <c r="B20" s="9">
        <v>42551</v>
      </c>
      <c r="C20" s="10">
        <v>3.6897540607099861</v>
      </c>
      <c r="D20" s="10">
        <v>8.8494954601787992</v>
      </c>
      <c r="E20" s="10">
        <v>19.163438758262654</v>
      </c>
      <c r="G20" s="21">
        <v>42551</v>
      </c>
      <c r="H20" s="22">
        <v>3.9065712769221901</v>
      </c>
      <c r="I20" s="22">
        <v>6.4415935186559992</v>
      </c>
      <c r="J20" s="23">
        <v>7.2051637219877227</v>
      </c>
      <c r="L20" s="9">
        <v>42551</v>
      </c>
      <c r="M20" s="10">
        <v>1.2031572302253475</v>
      </c>
      <c r="N20" s="10">
        <v>7.0332591241630844</v>
      </c>
      <c r="O20" s="10">
        <v>9.3122734110933099</v>
      </c>
    </row>
    <row r="21" spans="2:15" ht="20.100000000000001" customHeight="1" x14ac:dyDescent="0.25">
      <c r="B21" s="9">
        <v>42735</v>
      </c>
      <c r="C21" s="10">
        <v>16.290499070338438</v>
      </c>
      <c r="D21" s="10">
        <v>7.5641685284432629</v>
      </c>
      <c r="E21" s="10">
        <v>9.5964950000000009</v>
      </c>
      <c r="G21" s="21">
        <v>42735</v>
      </c>
      <c r="H21" s="22">
        <v>2.8938650652055262</v>
      </c>
      <c r="I21" s="22">
        <v>1.248991707942505</v>
      </c>
      <c r="J21" s="23">
        <v>6.5355485088067988</v>
      </c>
      <c r="L21" s="9">
        <v>42735</v>
      </c>
      <c r="M21" s="10">
        <v>1.9170261133111886</v>
      </c>
      <c r="N21" s="10">
        <v>13.596827331937499</v>
      </c>
      <c r="O21" s="10">
        <v>10.437358926090834</v>
      </c>
    </row>
    <row r="22" spans="2:15" ht="20.100000000000001" customHeight="1" x14ac:dyDescent="0.25">
      <c r="B22" s="9">
        <v>42916</v>
      </c>
      <c r="C22" s="10">
        <v>9.4514430749481022</v>
      </c>
      <c r="D22" s="10">
        <v>10.141198245182585</v>
      </c>
      <c r="E22" s="10">
        <v>12.634177264174497</v>
      </c>
      <c r="G22" s="21">
        <v>42916</v>
      </c>
      <c r="H22" s="22">
        <v>3.2050587655413119</v>
      </c>
      <c r="I22" s="22">
        <v>0.92027677252000006</v>
      </c>
      <c r="J22" s="23">
        <v>6.977440654993643</v>
      </c>
      <c r="L22" s="9">
        <v>42916</v>
      </c>
      <c r="M22" s="10">
        <v>1.2907624681419472</v>
      </c>
      <c r="N22" s="10">
        <v>6.8252951961730615</v>
      </c>
      <c r="O22" s="10">
        <v>4.5510765489927172</v>
      </c>
    </row>
    <row r="23" spans="2:15" ht="20.100000000000001" customHeight="1" x14ac:dyDescent="0.25">
      <c r="B23" s="9">
        <v>43100</v>
      </c>
      <c r="C23" s="10">
        <v>10.725429121932331</v>
      </c>
      <c r="D23" s="10">
        <v>8.953622411928114</v>
      </c>
      <c r="E23" s="10">
        <v>6.1340116131452005</v>
      </c>
      <c r="G23" s="21">
        <v>43100</v>
      </c>
      <c r="H23" s="22">
        <v>5.8699942538103747</v>
      </c>
      <c r="I23" s="22">
        <v>2.8360577639066173</v>
      </c>
      <c r="J23" s="23">
        <v>0.91737764162871216</v>
      </c>
      <c r="L23" s="9">
        <v>43100</v>
      </c>
      <c r="M23" s="10">
        <v>3.6038667301569647</v>
      </c>
      <c r="N23" s="10">
        <v>18.66988890507702</v>
      </c>
      <c r="O23" s="10">
        <v>34.203453014785929</v>
      </c>
    </row>
    <row r="24" spans="2:15" ht="20.100000000000001" customHeight="1" x14ac:dyDescent="0.25">
      <c r="B24" s="9">
        <v>43281</v>
      </c>
      <c r="C24" s="10">
        <v>2.1965673884999992</v>
      </c>
      <c r="D24" s="10">
        <v>7.6371614420000009</v>
      </c>
      <c r="E24" s="10">
        <v>6.8495455720231879</v>
      </c>
      <c r="G24" s="21">
        <v>43281</v>
      </c>
      <c r="H24" s="22">
        <v>2.4836627468562043</v>
      </c>
      <c r="I24" s="22">
        <v>5.4442232951426091</v>
      </c>
      <c r="J24" s="23">
        <v>2.5645061170406387</v>
      </c>
      <c r="L24" s="9">
        <v>43281</v>
      </c>
      <c r="M24" s="10">
        <v>15.672553666334416</v>
      </c>
      <c r="N24" s="10">
        <v>5.8750673963046101</v>
      </c>
      <c r="O24" s="10">
        <v>11.2862540251494</v>
      </c>
    </row>
    <row r="25" spans="2:15" ht="20.100000000000001" customHeight="1" x14ac:dyDescent="0.25">
      <c r="B25" s="9">
        <v>43465</v>
      </c>
      <c r="C25" s="10">
        <v>2.8735804600000003</v>
      </c>
      <c r="D25" s="10">
        <v>9.9395791249999998</v>
      </c>
      <c r="E25" s="10">
        <v>3.4295971509223007</v>
      </c>
      <c r="G25" s="21">
        <v>43465</v>
      </c>
      <c r="H25" s="22">
        <v>1.7600799353232142</v>
      </c>
      <c r="I25" s="22">
        <v>3.1191236412380872</v>
      </c>
      <c r="J25" s="23">
        <v>3.7821738220321039</v>
      </c>
      <c r="L25" s="9">
        <v>43465</v>
      </c>
      <c r="M25" s="10">
        <v>4.891242306003563</v>
      </c>
      <c r="N25" s="10">
        <v>6.7316800643343759</v>
      </c>
      <c r="O25" s="10">
        <v>17.022369216314402</v>
      </c>
    </row>
    <row r="26" spans="2:15" ht="20.100000000000001" customHeight="1" x14ac:dyDescent="0.25">
      <c r="B26" s="9">
        <v>43646</v>
      </c>
      <c r="C26" s="10">
        <v>5.3941454269885902</v>
      </c>
      <c r="D26" s="10">
        <v>12.091962544741072</v>
      </c>
      <c r="E26" s="10">
        <v>7.7128691183999996</v>
      </c>
      <c r="G26" s="21">
        <v>43646</v>
      </c>
      <c r="H26" s="22">
        <v>4.2019088430905853</v>
      </c>
      <c r="I26" s="22">
        <v>4.8864872191961419</v>
      </c>
      <c r="J26" s="23">
        <v>7.0913924083851967</v>
      </c>
      <c r="L26" s="9">
        <v>43646</v>
      </c>
      <c r="M26" s="10">
        <v>7.6606190469415631</v>
      </c>
      <c r="N26" s="10">
        <v>13.354694200715681</v>
      </c>
      <c r="O26" s="10">
        <v>5.19108430871872</v>
      </c>
    </row>
    <row r="27" spans="2:15" ht="20.100000000000001" customHeight="1" x14ac:dyDescent="0.25">
      <c r="B27" s="9">
        <v>43830</v>
      </c>
      <c r="C27" s="10">
        <v>6.1659009493156551</v>
      </c>
      <c r="D27" s="10">
        <v>8.7033997145791506</v>
      </c>
      <c r="E27" s="10">
        <v>6.6319047171800003</v>
      </c>
      <c r="G27" s="21">
        <v>43830</v>
      </c>
      <c r="H27" s="22">
        <v>1.7674133075105121</v>
      </c>
      <c r="I27" s="22">
        <v>4.2032617819239997</v>
      </c>
      <c r="J27" s="23">
        <v>5.2401973986732724</v>
      </c>
      <c r="L27" s="9">
        <v>43830</v>
      </c>
      <c r="M27" s="10">
        <v>4.5409246260882874</v>
      </c>
      <c r="N27" s="10">
        <v>35.29041264078645</v>
      </c>
      <c r="O27" s="10">
        <v>17.988605052286058</v>
      </c>
    </row>
    <row r="28" spans="2:15" ht="20.100000000000001" customHeight="1" x14ac:dyDescent="0.25">
      <c r="B28" s="9">
        <v>44012</v>
      </c>
      <c r="C28" s="10">
        <v>2.4566210388596006</v>
      </c>
      <c r="D28" s="10">
        <v>10.074782629519063</v>
      </c>
      <c r="E28" s="10">
        <v>9.9459396185420488</v>
      </c>
      <c r="G28" s="21">
        <v>44012</v>
      </c>
      <c r="H28" s="22">
        <v>2.6864701672981979</v>
      </c>
      <c r="I28" s="22">
        <v>6.3115244429770661</v>
      </c>
      <c r="J28" s="23">
        <v>2.6481574725127919</v>
      </c>
      <c r="L28" s="9">
        <v>44012</v>
      </c>
      <c r="M28" s="10">
        <v>9.6636693730655061</v>
      </c>
      <c r="N28" s="10">
        <v>22.071322736234873</v>
      </c>
      <c r="O28" s="10">
        <v>19.542623656775788</v>
      </c>
    </row>
    <row r="29" spans="2:15" ht="20.100000000000001" customHeight="1" x14ac:dyDescent="0.25">
      <c r="B29" s="9">
        <v>44196</v>
      </c>
      <c r="C29" s="10">
        <v>2.116566924065586</v>
      </c>
      <c r="D29" s="10">
        <v>14.82244125651018</v>
      </c>
      <c r="E29" s="10">
        <v>7.2185240658779088</v>
      </c>
      <c r="G29" s="21">
        <v>44196</v>
      </c>
      <c r="H29" s="22">
        <v>11.797170149892239</v>
      </c>
      <c r="I29" s="22">
        <v>5.4079693872459726</v>
      </c>
      <c r="J29" s="23">
        <v>1.5205500000000001</v>
      </c>
      <c r="L29" s="9">
        <v>44196</v>
      </c>
      <c r="M29" s="10">
        <v>13.165081187895623</v>
      </c>
      <c r="N29" s="10">
        <v>32.975637491443123</v>
      </c>
      <c r="O29" s="10">
        <v>47.196578495704387</v>
      </c>
    </row>
    <row r="30" spans="2:15" ht="20.100000000000001" customHeight="1" x14ac:dyDescent="0.25">
      <c r="B30" s="9">
        <v>44377</v>
      </c>
      <c r="C30" s="10">
        <v>3.5290134386510879</v>
      </c>
      <c r="D30" s="10">
        <v>8.2121257777468308</v>
      </c>
      <c r="E30" s="10">
        <v>10.53518586985183</v>
      </c>
      <c r="G30" s="21">
        <v>44377</v>
      </c>
      <c r="H30" s="22">
        <v>7.0219680729500569</v>
      </c>
      <c r="I30" s="22">
        <v>9.8359748044537909</v>
      </c>
      <c r="J30" s="23">
        <v>0.77550262088366273</v>
      </c>
      <c r="L30" s="9">
        <v>44377</v>
      </c>
      <c r="M30" s="10">
        <v>13.446693925483622</v>
      </c>
      <c r="N30" s="10">
        <v>29.910321157194577</v>
      </c>
      <c r="O30" s="10">
        <v>15.201613696365758</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26</v>
      </c>
      <c r="D32" s="11">
        <v>26</v>
      </c>
      <c r="E32" s="11">
        <v>26</v>
      </c>
      <c r="G32" s="24" t="s">
        <v>8</v>
      </c>
      <c r="H32" s="25">
        <v>14</v>
      </c>
      <c r="I32" s="25">
        <v>14</v>
      </c>
      <c r="J32" s="26">
        <v>14</v>
      </c>
      <c r="L32" t="s">
        <v>8</v>
      </c>
      <c r="M32" s="11">
        <v>35</v>
      </c>
      <c r="N32" s="11">
        <v>35</v>
      </c>
      <c r="O32" s="11">
        <v>35</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94C6C5-3FDE-4ADA-96FE-259D96B3190E}">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212</v>
      </c>
    </row>
    <row r="2" spans="1:15" ht="20.100000000000001" customHeight="1" x14ac:dyDescent="0.3">
      <c r="A2" s="4" t="s">
        <v>28</v>
      </c>
    </row>
    <row r="3" spans="1:15" ht="20.100000000000001" customHeight="1" x14ac:dyDescent="0.25">
      <c r="A3" s="2" t="s">
        <v>213</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82.570882422587175</v>
      </c>
      <c r="D10" s="10">
        <v>3.3102352090054135</v>
      </c>
      <c r="E10" s="10">
        <v>14.118882368407426</v>
      </c>
      <c r="G10" s="21">
        <v>40724</v>
      </c>
      <c r="H10" s="22">
        <v>79.888527322978064</v>
      </c>
      <c r="I10" s="22">
        <v>4.1334903578443987</v>
      </c>
      <c r="J10" s="23">
        <v>15.977982319177553</v>
      </c>
      <c r="L10" s="9">
        <v>40724</v>
      </c>
      <c r="M10" s="10">
        <v>80.188260124144932</v>
      </c>
      <c r="N10" s="10">
        <v>3.9726369281500871</v>
      </c>
      <c r="O10" s="10">
        <v>15.839102947704983</v>
      </c>
    </row>
    <row r="11" spans="1:15" ht="20.100000000000001" customHeight="1" x14ac:dyDescent="0.25">
      <c r="B11" s="9">
        <v>40908</v>
      </c>
      <c r="C11" s="10">
        <v>83.530964738913582</v>
      </c>
      <c r="D11" s="10">
        <v>2.8894763363100524</v>
      </c>
      <c r="E11" s="10">
        <v>13.579558924776389</v>
      </c>
      <c r="G11" s="21">
        <v>40908</v>
      </c>
      <c r="H11" s="22">
        <v>81.608860177913073</v>
      </c>
      <c r="I11" s="22">
        <v>3.3587200830659927</v>
      </c>
      <c r="J11" s="23">
        <v>15.032419739020922</v>
      </c>
      <c r="L11" s="9">
        <v>40908</v>
      </c>
      <c r="M11" s="10">
        <v>80.746782792776898</v>
      </c>
      <c r="N11" s="10">
        <v>4.2023990465787646</v>
      </c>
      <c r="O11" s="10">
        <v>15.050818160644377</v>
      </c>
    </row>
    <row r="12" spans="1:15" ht="20.100000000000001" customHeight="1" x14ac:dyDescent="0.25">
      <c r="B12" s="9">
        <v>41090</v>
      </c>
      <c r="C12" s="10">
        <v>86.072273036906907</v>
      </c>
      <c r="D12" s="10">
        <v>2.4441917063412752</v>
      </c>
      <c r="E12" s="10">
        <v>11.483535256751829</v>
      </c>
      <c r="G12" s="21">
        <v>41090</v>
      </c>
      <c r="H12" s="22">
        <v>84.109551552831974</v>
      </c>
      <c r="I12" s="22">
        <v>2.9649279968016242</v>
      </c>
      <c r="J12" s="23">
        <v>12.925520450366406</v>
      </c>
      <c r="L12" s="9">
        <v>41090</v>
      </c>
      <c r="M12" s="10">
        <v>82.636874160271105</v>
      </c>
      <c r="N12" s="10">
        <v>3.0603306043929441</v>
      </c>
      <c r="O12" s="10">
        <v>14.302795235335946</v>
      </c>
    </row>
    <row r="13" spans="1:15" ht="20.100000000000001" customHeight="1" x14ac:dyDescent="0.25">
      <c r="B13" s="9">
        <v>41274</v>
      </c>
      <c r="C13" s="10">
        <v>86.70447254614561</v>
      </c>
      <c r="D13" s="10">
        <v>2.0646640531347744</v>
      </c>
      <c r="E13" s="10">
        <v>11.230863400719635</v>
      </c>
      <c r="G13" s="21">
        <v>41274</v>
      </c>
      <c r="H13" s="22">
        <v>85.027924841455288</v>
      </c>
      <c r="I13" s="22">
        <v>2.3715248365350368</v>
      </c>
      <c r="J13" s="23">
        <v>12.600550322009694</v>
      </c>
      <c r="L13" s="9">
        <v>41274</v>
      </c>
      <c r="M13" s="10">
        <v>83.826499755446321</v>
      </c>
      <c r="N13" s="10">
        <v>2.512020112428631</v>
      </c>
      <c r="O13" s="10">
        <v>13.661480132125039</v>
      </c>
    </row>
    <row r="14" spans="1:15" ht="20.100000000000001" customHeight="1" x14ac:dyDescent="0.25">
      <c r="B14" s="9">
        <v>41455</v>
      </c>
      <c r="C14" s="10">
        <v>85.681575107899022</v>
      </c>
      <c r="D14" s="10">
        <v>2.0322496240067189</v>
      </c>
      <c r="E14" s="10">
        <v>12.286175268094253</v>
      </c>
      <c r="G14" s="21">
        <v>41455</v>
      </c>
      <c r="H14" s="22">
        <v>84.906447504790449</v>
      </c>
      <c r="I14" s="22">
        <v>2.2898303139422245</v>
      </c>
      <c r="J14" s="23">
        <v>12.803722181267327</v>
      </c>
      <c r="L14" s="9">
        <v>41455</v>
      </c>
      <c r="M14" s="10">
        <v>82.935614685565469</v>
      </c>
      <c r="N14" s="10">
        <v>2.5514333676603829</v>
      </c>
      <c r="O14" s="10">
        <v>14.512951946774177</v>
      </c>
    </row>
    <row r="15" spans="1:15" ht="20.100000000000001" customHeight="1" x14ac:dyDescent="0.25">
      <c r="B15" s="9">
        <v>41639</v>
      </c>
      <c r="C15" s="10">
        <v>85.635182689656801</v>
      </c>
      <c r="D15" s="10">
        <v>2.4339230011060762</v>
      </c>
      <c r="E15" s="10">
        <v>11.93089430923713</v>
      </c>
      <c r="G15" s="21">
        <v>41639</v>
      </c>
      <c r="H15" s="22">
        <v>85.297544382074307</v>
      </c>
      <c r="I15" s="22">
        <v>2.810223184975273</v>
      </c>
      <c r="J15" s="23">
        <v>11.89223243295041</v>
      </c>
      <c r="L15" s="9">
        <v>41639</v>
      </c>
      <c r="M15" s="10">
        <v>85.753730644962744</v>
      </c>
      <c r="N15" s="10">
        <v>2.6705187201864691</v>
      </c>
      <c r="O15" s="10">
        <v>11.575750634850788</v>
      </c>
    </row>
    <row r="16" spans="1:15" ht="20.100000000000001" customHeight="1" x14ac:dyDescent="0.25">
      <c r="B16" s="9">
        <v>41820</v>
      </c>
      <c r="C16" s="10">
        <v>85.218197203211005</v>
      </c>
      <c r="D16" s="10">
        <v>3.4755366478332648</v>
      </c>
      <c r="E16" s="10">
        <v>11.306266148955812</v>
      </c>
      <c r="G16" s="21">
        <v>41820</v>
      </c>
      <c r="H16" s="22">
        <v>85.67937855234976</v>
      </c>
      <c r="I16" s="22">
        <v>4.1775819754453645</v>
      </c>
      <c r="J16" s="23">
        <v>10.143039472204904</v>
      </c>
      <c r="L16" s="9">
        <v>41820</v>
      </c>
      <c r="M16" s="10">
        <v>85.553504432234291</v>
      </c>
      <c r="N16" s="10">
        <v>2.2443605828619098</v>
      </c>
      <c r="O16" s="10">
        <v>12.202134984903829</v>
      </c>
    </row>
    <row r="17" spans="2:15" ht="20.100000000000001" customHeight="1" x14ac:dyDescent="0.25">
      <c r="B17" s="9">
        <v>42004</v>
      </c>
      <c r="C17" s="10">
        <v>83.341546821920247</v>
      </c>
      <c r="D17" s="10">
        <v>4.56440105150278</v>
      </c>
      <c r="E17" s="10">
        <v>12.094052126576999</v>
      </c>
      <c r="G17" s="21">
        <v>42004</v>
      </c>
      <c r="H17" s="22">
        <v>82.893638654015916</v>
      </c>
      <c r="I17" s="22">
        <v>5.5594447980198201</v>
      </c>
      <c r="J17" s="23">
        <v>11.546916547964301</v>
      </c>
      <c r="L17" s="9">
        <v>42004</v>
      </c>
      <c r="M17" s="10">
        <v>89.427252080829973</v>
      </c>
      <c r="N17" s="10">
        <v>3.7959495178073723</v>
      </c>
      <c r="O17" s="10">
        <v>6.7767984013626918</v>
      </c>
    </row>
    <row r="18" spans="2:15" ht="20.100000000000001" customHeight="1" x14ac:dyDescent="0.25">
      <c r="B18" s="9">
        <v>42185</v>
      </c>
      <c r="C18" s="10">
        <v>82.42334924692635</v>
      </c>
      <c r="D18" s="10">
        <v>5.3812946713927454</v>
      </c>
      <c r="E18" s="10">
        <v>12.195356081680961</v>
      </c>
      <c r="G18" s="21">
        <v>42185</v>
      </c>
      <c r="H18" s="22">
        <v>81.476938315891672</v>
      </c>
      <c r="I18" s="22">
        <v>6.3960814708201488</v>
      </c>
      <c r="J18" s="23">
        <v>12.12698021328821</v>
      </c>
      <c r="L18" s="9">
        <v>42185</v>
      </c>
      <c r="M18" s="10">
        <v>87.465389419575331</v>
      </c>
      <c r="N18" s="10">
        <v>3.4419454127063336</v>
      </c>
      <c r="O18" s="10">
        <v>9.0926651677183372</v>
      </c>
    </row>
    <row r="19" spans="2:15" ht="20.100000000000001" customHeight="1" x14ac:dyDescent="0.25">
      <c r="B19" s="9">
        <v>42369</v>
      </c>
      <c r="C19" s="10">
        <v>81.389444896082736</v>
      </c>
      <c r="D19" s="10">
        <v>6.0884513359403138</v>
      </c>
      <c r="E19" s="10">
        <v>12.522103767976899</v>
      </c>
      <c r="G19" s="21">
        <v>42369</v>
      </c>
      <c r="H19" s="22">
        <v>80.419022686831795</v>
      </c>
      <c r="I19" s="22">
        <v>7.104694026381364</v>
      </c>
      <c r="J19" s="23">
        <v>12.476283286786845</v>
      </c>
      <c r="L19" s="9">
        <v>42369</v>
      </c>
      <c r="M19" s="10">
        <v>85.109527790233358</v>
      </c>
      <c r="N19" s="10">
        <v>3.3769133566237315</v>
      </c>
      <c r="O19" s="10">
        <v>11.513558853142927</v>
      </c>
    </row>
    <row r="20" spans="2:15" ht="20.100000000000001" customHeight="1" x14ac:dyDescent="0.25">
      <c r="B20" s="9">
        <v>42551</v>
      </c>
      <c r="C20" s="10">
        <v>81.169391938197478</v>
      </c>
      <c r="D20" s="10">
        <v>6.4471068888122485</v>
      </c>
      <c r="E20" s="10">
        <v>12.383501172990266</v>
      </c>
      <c r="G20" s="21">
        <v>42551</v>
      </c>
      <c r="H20" s="22">
        <v>80.672317605530537</v>
      </c>
      <c r="I20" s="22">
        <v>7.4194694031940607</v>
      </c>
      <c r="J20" s="23">
        <v>11.90821299127542</v>
      </c>
      <c r="L20" s="9">
        <v>42551</v>
      </c>
      <c r="M20" s="10">
        <v>84.50509214417265</v>
      </c>
      <c r="N20" s="10">
        <v>3.7064616752738115</v>
      </c>
      <c r="O20" s="10">
        <v>11.788446180553525</v>
      </c>
    </row>
    <row r="21" spans="2:15" ht="20.100000000000001" customHeight="1" x14ac:dyDescent="0.25">
      <c r="B21" s="9">
        <v>42735</v>
      </c>
      <c r="C21" s="10">
        <v>80.328522050333021</v>
      </c>
      <c r="D21" s="10">
        <v>7.3928465252406195</v>
      </c>
      <c r="E21" s="10">
        <v>12.278631424426354</v>
      </c>
      <c r="G21" s="21">
        <v>42735</v>
      </c>
      <c r="H21" s="22">
        <v>79.623446926583142</v>
      </c>
      <c r="I21" s="22">
        <v>8.2181511115362937</v>
      </c>
      <c r="J21" s="23">
        <v>12.158401961880552</v>
      </c>
      <c r="L21" s="9">
        <v>42735</v>
      </c>
      <c r="M21" s="10">
        <v>84.501540201663389</v>
      </c>
      <c r="N21" s="10">
        <v>3.5787624478936588</v>
      </c>
      <c r="O21" s="10">
        <v>11.919697350442929</v>
      </c>
    </row>
    <row r="22" spans="2:15" ht="20.100000000000001" customHeight="1" x14ac:dyDescent="0.25">
      <c r="B22" s="9">
        <v>42916</v>
      </c>
      <c r="C22" s="10">
        <v>80.725277988739393</v>
      </c>
      <c r="D22" s="10">
        <v>7.2630334885126784</v>
      </c>
      <c r="E22" s="10">
        <v>12.011688522747988</v>
      </c>
      <c r="G22" s="21">
        <v>42916</v>
      </c>
      <c r="H22" s="22">
        <v>80.407828614712216</v>
      </c>
      <c r="I22" s="22">
        <v>7.977227488193253</v>
      </c>
      <c r="J22" s="23">
        <v>11.614943897094538</v>
      </c>
      <c r="L22" s="9">
        <v>42916</v>
      </c>
      <c r="M22" s="10">
        <v>82.665299645923568</v>
      </c>
      <c r="N22" s="10">
        <v>4.1234824220532547</v>
      </c>
      <c r="O22" s="10">
        <v>13.211217932023178</v>
      </c>
    </row>
    <row r="23" spans="2:15" ht="20.100000000000001" customHeight="1" x14ac:dyDescent="0.25">
      <c r="B23" s="9">
        <v>43100</v>
      </c>
      <c r="C23" s="10">
        <v>79.789191637315966</v>
      </c>
      <c r="D23" s="10">
        <v>7.5920327963653627</v>
      </c>
      <c r="E23" s="10">
        <v>12.618775566318666</v>
      </c>
      <c r="G23" s="21">
        <v>43100</v>
      </c>
      <c r="H23" s="22">
        <v>79.509187233289055</v>
      </c>
      <c r="I23" s="22">
        <v>8.1893988564947353</v>
      </c>
      <c r="J23" s="23">
        <v>12.30141391021621</v>
      </c>
      <c r="L23" s="9">
        <v>43100</v>
      </c>
      <c r="M23" s="10">
        <v>83.509853881295186</v>
      </c>
      <c r="N23" s="10">
        <v>4.0681064517601753</v>
      </c>
      <c r="O23" s="10">
        <v>12.422039666944649</v>
      </c>
    </row>
    <row r="24" spans="2:15" ht="20.100000000000001" customHeight="1" x14ac:dyDescent="0.25">
      <c r="B24" s="9">
        <v>43281</v>
      </c>
      <c r="C24" s="10">
        <v>78.830406333394976</v>
      </c>
      <c r="D24" s="10">
        <v>7.7856632040043925</v>
      </c>
      <c r="E24" s="10">
        <v>13.383930462600645</v>
      </c>
      <c r="G24" s="21">
        <v>43281</v>
      </c>
      <c r="H24" s="22">
        <v>78.633813945298456</v>
      </c>
      <c r="I24" s="22">
        <v>8.3417114075687167</v>
      </c>
      <c r="J24" s="23">
        <v>13.02447464713282</v>
      </c>
      <c r="L24" s="9">
        <v>43281</v>
      </c>
      <c r="M24" s="10">
        <v>83.216435992885323</v>
      </c>
      <c r="N24" s="10">
        <v>4.5884075447532213</v>
      </c>
      <c r="O24" s="10">
        <v>12.195156462361449</v>
      </c>
    </row>
    <row r="25" spans="2:15" ht="20.100000000000001" customHeight="1" x14ac:dyDescent="0.25">
      <c r="B25" s="9">
        <v>43465</v>
      </c>
      <c r="C25" s="10">
        <v>78.506599003285089</v>
      </c>
      <c r="D25" s="10">
        <v>7.7193945730974169</v>
      </c>
      <c r="E25" s="10">
        <v>13.774006423617468</v>
      </c>
      <c r="G25" s="21">
        <v>43465</v>
      </c>
      <c r="H25" s="22">
        <v>78.189319165072106</v>
      </c>
      <c r="I25" s="22">
        <v>8.2716923521395493</v>
      </c>
      <c r="J25" s="23">
        <v>13.538988482788344</v>
      </c>
      <c r="L25" s="9">
        <v>43465</v>
      </c>
      <c r="M25" s="10">
        <v>82.597059466269158</v>
      </c>
      <c r="N25" s="10">
        <v>4.7342130828785081</v>
      </c>
      <c r="O25" s="10">
        <v>12.668727450852357</v>
      </c>
    </row>
    <row r="26" spans="2:15" ht="20.100000000000001" customHeight="1" x14ac:dyDescent="0.25">
      <c r="B26" s="9">
        <v>43646</v>
      </c>
      <c r="C26" s="10">
        <v>76.437919166485614</v>
      </c>
      <c r="D26" s="10">
        <v>8.8344253556815318</v>
      </c>
      <c r="E26" s="10">
        <v>14.727655477832835</v>
      </c>
      <c r="G26" s="21">
        <v>43646</v>
      </c>
      <c r="H26" s="22">
        <v>75.913961549901813</v>
      </c>
      <c r="I26" s="22">
        <v>9.1226156619919454</v>
      </c>
      <c r="J26" s="23">
        <v>14.963422788106254</v>
      </c>
      <c r="L26" s="9">
        <v>43646</v>
      </c>
      <c r="M26" s="10">
        <v>82.146346999058395</v>
      </c>
      <c r="N26" s="10">
        <v>3.5819560793060803</v>
      </c>
      <c r="O26" s="10">
        <v>14.271696921635513</v>
      </c>
    </row>
    <row r="27" spans="2:15" ht="20.100000000000001" customHeight="1" x14ac:dyDescent="0.25">
      <c r="B27" s="9">
        <v>43830</v>
      </c>
      <c r="C27" s="10">
        <v>76.10296377502803</v>
      </c>
      <c r="D27" s="10">
        <v>9.335207198797324</v>
      </c>
      <c r="E27" s="10">
        <v>14.56182902617463</v>
      </c>
      <c r="G27" s="21">
        <v>43830</v>
      </c>
      <c r="H27" s="22">
        <v>75.544655725144949</v>
      </c>
      <c r="I27" s="22">
        <v>9.6528037858433144</v>
      </c>
      <c r="J27" s="23">
        <v>14.80254048901174</v>
      </c>
      <c r="L27" s="9">
        <v>43830</v>
      </c>
      <c r="M27" s="10">
        <v>81.860361595309257</v>
      </c>
      <c r="N27" s="10">
        <v>4.8105190525130608</v>
      </c>
      <c r="O27" s="10">
        <v>13.329119352177688</v>
      </c>
    </row>
    <row r="28" spans="2:15" ht="20.100000000000001" customHeight="1" x14ac:dyDescent="0.25">
      <c r="B28" s="9">
        <v>44012</v>
      </c>
      <c r="C28" s="10">
        <v>75.432465313649459</v>
      </c>
      <c r="D28" s="10">
        <v>9.5635867557458951</v>
      </c>
      <c r="E28" s="10">
        <v>15.003947930604669</v>
      </c>
      <c r="G28" s="21">
        <v>44012</v>
      </c>
      <c r="H28" s="22">
        <v>74.829338183790725</v>
      </c>
      <c r="I28" s="22">
        <v>10.003803485776753</v>
      </c>
      <c r="J28" s="23">
        <v>15.166858330432548</v>
      </c>
      <c r="L28" s="9">
        <v>44012</v>
      </c>
      <c r="M28" s="10">
        <v>82.768990131340615</v>
      </c>
      <c r="N28" s="10">
        <v>4.4287971314706445</v>
      </c>
      <c r="O28" s="10">
        <v>12.80221273718873</v>
      </c>
    </row>
    <row r="29" spans="2:15" ht="20.100000000000001" customHeight="1" x14ac:dyDescent="0.25">
      <c r="B29" s="9">
        <v>44196</v>
      </c>
      <c r="C29" s="10">
        <v>75.688160003629719</v>
      </c>
      <c r="D29" s="10">
        <v>9.6773255326610332</v>
      </c>
      <c r="E29" s="10">
        <v>14.634514463709289</v>
      </c>
      <c r="G29" s="21">
        <v>44196</v>
      </c>
      <c r="H29" s="22">
        <v>75.257616377707919</v>
      </c>
      <c r="I29" s="22">
        <v>9.9278553874467939</v>
      </c>
      <c r="J29" s="23">
        <v>14.81452823484527</v>
      </c>
      <c r="L29" s="9">
        <v>44196</v>
      </c>
      <c r="M29" s="10">
        <v>83.222924735552652</v>
      </c>
      <c r="N29" s="10">
        <v>4.1807446676784679</v>
      </c>
      <c r="O29" s="10">
        <v>12.596330596768873</v>
      </c>
    </row>
    <row r="30" spans="2:15" ht="20.100000000000001" customHeight="1" x14ac:dyDescent="0.25">
      <c r="B30" s="9">
        <v>44377</v>
      </c>
      <c r="C30" s="10">
        <v>75.95288687225441</v>
      </c>
      <c r="D30" s="10">
        <v>9.7092608753487184</v>
      </c>
      <c r="E30" s="10">
        <v>14.337852252396836</v>
      </c>
      <c r="G30" s="21">
        <v>44377</v>
      </c>
      <c r="H30" s="22">
        <v>75.490650696161509</v>
      </c>
      <c r="I30" s="22">
        <v>9.9012273197097898</v>
      </c>
      <c r="J30" s="23">
        <v>14.608121984128688</v>
      </c>
      <c r="L30" s="9">
        <v>44377</v>
      </c>
      <c r="M30" s="10">
        <v>82.903214521219965</v>
      </c>
      <c r="N30" s="10">
        <v>4.03500654778595</v>
      </c>
      <c r="O30" s="10">
        <v>13.061778930994105</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79</v>
      </c>
      <c r="D32" s="11">
        <v>79</v>
      </c>
      <c r="E32" s="11">
        <v>79</v>
      </c>
      <c r="G32" s="24" t="s">
        <v>8</v>
      </c>
      <c r="H32" s="25">
        <v>27</v>
      </c>
      <c r="I32" s="25">
        <v>27</v>
      </c>
      <c r="J32" s="26">
        <v>27</v>
      </c>
      <c r="L32" t="s">
        <v>8</v>
      </c>
      <c r="M32" s="11">
        <v>19</v>
      </c>
      <c r="N32" s="11">
        <v>19</v>
      </c>
      <c r="O32" s="11">
        <v>19</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3EAC3B-40F3-4ABC-BF6A-69E009058D2C}">
  <dimension ref="A1:O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214</v>
      </c>
    </row>
    <row r="2" spans="1:15" ht="20.100000000000001" customHeight="1" x14ac:dyDescent="0.3">
      <c r="A2" s="4" t="s">
        <v>28</v>
      </c>
    </row>
    <row r="3" spans="1:15" ht="20.100000000000001" customHeight="1" x14ac:dyDescent="0.25">
      <c r="A3" s="2" t="s">
        <v>35</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29</v>
      </c>
      <c r="D7" s="45" t="s">
        <v>153</v>
      </c>
      <c r="E7" s="45" t="s">
        <v>154</v>
      </c>
      <c r="G7" s="16"/>
      <c r="H7" s="51" t="s">
        <v>29</v>
      </c>
      <c r="I7" s="51" t="s">
        <v>153</v>
      </c>
      <c r="J7" s="51" t="s">
        <v>154</v>
      </c>
      <c r="M7" s="45" t="s">
        <v>29</v>
      </c>
      <c r="N7" s="45" t="s">
        <v>153</v>
      </c>
      <c r="O7" s="45" t="s">
        <v>154</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s="9">
        <v>40724</v>
      </c>
      <c r="C10" s="10">
        <v>71.74288789803829</v>
      </c>
      <c r="D10" s="10">
        <v>9.5928278108436604</v>
      </c>
      <c r="E10" s="10">
        <v>18.664284291118051</v>
      </c>
      <c r="G10" s="21">
        <v>40724</v>
      </c>
      <c r="H10" s="22">
        <v>69.176060455320467</v>
      </c>
      <c r="I10" s="22">
        <v>11.368332763419357</v>
      </c>
      <c r="J10" s="23">
        <v>19.45560678126018</v>
      </c>
      <c r="L10" s="9">
        <v>40724</v>
      </c>
      <c r="M10" s="10">
        <v>68.185300084563991</v>
      </c>
      <c r="N10" s="10">
        <v>6.008666612536687</v>
      </c>
      <c r="O10" s="10">
        <v>25.806033302899323</v>
      </c>
    </row>
    <row r="11" spans="1:15" ht="20.100000000000001" customHeight="1" x14ac:dyDescent="0.25">
      <c r="B11" s="9">
        <v>40908</v>
      </c>
      <c r="C11" s="10">
        <v>72.965379410284882</v>
      </c>
      <c r="D11" s="10">
        <v>9.0378639701474643</v>
      </c>
      <c r="E11" s="10">
        <v>17.996756619567648</v>
      </c>
      <c r="G11" s="21">
        <v>40908</v>
      </c>
      <c r="H11" s="22">
        <v>70.656713325689594</v>
      </c>
      <c r="I11" s="22">
        <v>10.667434526210601</v>
      </c>
      <c r="J11" s="23">
        <v>18.675852148099807</v>
      </c>
      <c r="L11" s="9">
        <v>40908</v>
      </c>
      <c r="M11" s="10">
        <v>70.24150003089963</v>
      </c>
      <c r="N11" s="10">
        <v>6.0648486655716436</v>
      </c>
      <c r="O11" s="10">
        <v>23.693651303528718</v>
      </c>
    </row>
    <row r="12" spans="1:15" ht="20.100000000000001" customHeight="1" x14ac:dyDescent="0.25">
      <c r="B12" s="9">
        <v>41090</v>
      </c>
      <c r="C12" s="10">
        <v>75.008746186391761</v>
      </c>
      <c r="D12" s="10">
        <v>8.1137339486171545</v>
      </c>
      <c r="E12" s="10">
        <v>16.877519864991079</v>
      </c>
      <c r="G12" s="21">
        <v>41090</v>
      </c>
      <c r="H12" s="22">
        <v>73.375896588063412</v>
      </c>
      <c r="I12" s="22">
        <v>9.5648466860205552</v>
      </c>
      <c r="J12" s="23">
        <v>17.059256725916018</v>
      </c>
      <c r="L12" s="9">
        <v>41090</v>
      </c>
      <c r="M12" s="10">
        <v>71.559279962280129</v>
      </c>
      <c r="N12" s="10">
        <v>4.9480644338738848</v>
      </c>
      <c r="O12" s="10">
        <v>23.492655603845986</v>
      </c>
    </row>
    <row r="13" spans="1:15" ht="20.100000000000001" customHeight="1" x14ac:dyDescent="0.25">
      <c r="B13" s="9">
        <v>41274</v>
      </c>
      <c r="C13" s="10">
        <v>75.451957415608476</v>
      </c>
      <c r="D13" s="10">
        <v>7.5447924742190438</v>
      </c>
      <c r="E13" s="10">
        <v>17.003250110172484</v>
      </c>
      <c r="G13" s="21">
        <v>41274</v>
      </c>
      <c r="H13" s="22">
        <v>74.262716005465961</v>
      </c>
      <c r="I13" s="22">
        <v>9.0116356068579666</v>
      </c>
      <c r="J13" s="23">
        <v>16.725648387676074</v>
      </c>
      <c r="L13" s="9">
        <v>41274</v>
      </c>
      <c r="M13" s="10">
        <v>71.099547359026502</v>
      </c>
      <c r="N13" s="10">
        <v>4.6361879777199713</v>
      </c>
      <c r="O13" s="10">
        <v>24.264264663253527</v>
      </c>
    </row>
    <row r="14" spans="1:15" ht="20.100000000000001" customHeight="1" x14ac:dyDescent="0.25">
      <c r="B14" s="9">
        <v>41455</v>
      </c>
      <c r="C14" s="10">
        <v>75.583228926794916</v>
      </c>
      <c r="D14" s="10">
        <v>6.9299173726365639</v>
      </c>
      <c r="E14" s="10">
        <v>17.486853700568531</v>
      </c>
      <c r="G14" s="21">
        <v>41455</v>
      </c>
      <c r="H14" s="22">
        <v>75.483862116378489</v>
      </c>
      <c r="I14" s="22">
        <v>7.1795857602905109</v>
      </c>
      <c r="J14" s="23">
        <v>17.336552123331018</v>
      </c>
      <c r="L14" s="9">
        <v>41455</v>
      </c>
      <c r="M14" s="10">
        <v>72.043191217091845</v>
      </c>
      <c r="N14" s="10">
        <v>4.715220036191254</v>
      </c>
      <c r="O14" s="10">
        <v>23.241588746716886</v>
      </c>
    </row>
    <row r="15" spans="1:15" ht="20.100000000000001" customHeight="1" x14ac:dyDescent="0.25">
      <c r="B15" s="9">
        <v>41639</v>
      </c>
      <c r="C15" s="10">
        <v>76.118708508971025</v>
      </c>
      <c r="D15" s="10">
        <v>6.6895273075886736</v>
      </c>
      <c r="E15" s="10">
        <v>17.191764183440313</v>
      </c>
      <c r="G15" s="21">
        <v>41639</v>
      </c>
      <c r="H15" s="22">
        <v>76.168993783910153</v>
      </c>
      <c r="I15" s="22">
        <v>6.8701076716326943</v>
      </c>
      <c r="J15" s="23">
        <v>16.960898544457145</v>
      </c>
      <c r="L15" s="9">
        <v>41639</v>
      </c>
      <c r="M15" s="10">
        <v>73.954245508830127</v>
      </c>
      <c r="N15" s="10">
        <v>4.710354277584841</v>
      </c>
      <c r="O15" s="10">
        <v>21.335400213585025</v>
      </c>
    </row>
    <row r="16" spans="1:15" ht="20.100000000000001" customHeight="1" x14ac:dyDescent="0.25">
      <c r="B16" s="9">
        <v>41820</v>
      </c>
      <c r="C16" s="10">
        <v>76.847145513450627</v>
      </c>
      <c r="D16" s="10">
        <v>5.4663918660858011</v>
      </c>
      <c r="E16" s="10">
        <v>17.686462620463562</v>
      </c>
      <c r="G16" s="21">
        <v>41820</v>
      </c>
      <c r="H16" s="22">
        <v>76.942678768581189</v>
      </c>
      <c r="I16" s="22">
        <v>5.7503524746545951</v>
      </c>
      <c r="J16" s="23">
        <v>17.306968756764217</v>
      </c>
      <c r="L16" s="9">
        <v>41820</v>
      </c>
      <c r="M16" s="10">
        <v>76.326086739474405</v>
      </c>
      <c r="N16" s="10">
        <v>5.1703044151091735</v>
      </c>
      <c r="O16" s="10">
        <v>18.503608845416412</v>
      </c>
    </row>
    <row r="17" spans="2:15" ht="20.100000000000001" customHeight="1" x14ac:dyDescent="0.25">
      <c r="B17" s="9">
        <v>42004</v>
      </c>
      <c r="C17" s="10">
        <v>76.485696616541148</v>
      </c>
      <c r="D17" s="10">
        <v>6.1428274865702877</v>
      </c>
      <c r="E17" s="10">
        <v>17.371475896888562</v>
      </c>
      <c r="G17" s="21">
        <v>42004</v>
      </c>
      <c r="H17" s="22">
        <v>76.244109175307912</v>
      </c>
      <c r="I17" s="22">
        <v>6.707321131323071</v>
      </c>
      <c r="J17" s="23">
        <v>17.048569693369007</v>
      </c>
      <c r="L17" s="9">
        <v>42004</v>
      </c>
      <c r="M17" s="10">
        <v>80.365542772653086</v>
      </c>
      <c r="N17" s="10">
        <v>5.3728610016274336</v>
      </c>
      <c r="O17" s="10">
        <v>14.261596225719483</v>
      </c>
    </row>
    <row r="18" spans="2:15" ht="20.100000000000001" customHeight="1" x14ac:dyDescent="0.25">
      <c r="B18" s="9">
        <v>42185</v>
      </c>
      <c r="C18" s="10">
        <v>76.81998822068644</v>
      </c>
      <c r="D18" s="10">
        <v>6.5710380229230845</v>
      </c>
      <c r="E18" s="10">
        <v>16.608973756390476</v>
      </c>
      <c r="G18" s="21">
        <v>42185</v>
      </c>
      <c r="H18" s="22">
        <v>76.510579605583771</v>
      </c>
      <c r="I18" s="22">
        <v>7.2809831121908193</v>
      </c>
      <c r="J18" s="23">
        <v>16.208437282225407</v>
      </c>
      <c r="L18" s="9">
        <v>42185</v>
      </c>
      <c r="M18" s="10">
        <v>80.14702728746613</v>
      </c>
      <c r="N18" s="10">
        <v>5.0469752977403273</v>
      </c>
      <c r="O18" s="10">
        <v>14.80599741479354</v>
      </c>
    </row>
    <row r="19" spans="2:15" ht="20.100000000000001" customHeight="1" x14ac:dyDescent="0.25">
      <c r="B19" s="9">
        <v>42369</v>
      </c>
      <c r="C19" s="10">
        <v>76.66826535221719</v>
      </c>
      <c r="D19" s="10">
        <v>7.1147039701552464</v>
      </c>
      <c r="E19" s="10">
        <v>16.217030677627569</v>
      </c>
      <c r="G19" s="21">
        <v>42369</v>
      </c>
      <c r="H19" s="22">
        <v>76.403261716225245</v>
      </c>
      <c r="I19" s="22">
        <v>7.8616938802140268</v>
      </c>
      <c r="J19" s="23">
        <v>15.73504440356073</v>
      </c>
      <c r="L19" s="9">
        <v>42369</v>
      </c>
      <c r="M19" s="10">
        <v>78.52274905228866</v>
      </c>
      <c r="N19" s="10">
        <v>5.1330316453699583</v>
      </c>
      <c r="O19" s="10">
        <v>16.344219302341386</v>
      </c>
    </row>
    <row r="20" spans="2:15" ht="20.100000000000001" customHeight="1" x14ac:dyDescent="0.25">
      <c r="B20" s="9">
        <v>42551</v>
      </c>
      <c r="C20" s="10">
        <v>77.030083627153644</v>
      </c>
      <c r="D20" s="10">
        <v>7.375984374923382</v>
      </c>
      <c r="E20" s="10">
        <v>15.593931997922978</v>
      </c>
      <c r="G20" s="21">
        <v>42551</v>
      </c>
      <c r="H20" s="22">
        <v>76.914704332622719</v>
      </c>
      <c r="I20" s="22">
        <v>8.1763016418294558</v>
      </c>
      <c r="J20" s="23">
        <v>14.908994025547823</v>
      </c>
      <c r="L20" s="9">
        <v>42551</v>
      </c>
      <c r="M20" s="10">
        <v>79.184003706776963</v>
      </c>
      <c r="N20" s="10">
        <v>4.7503550598057966</v>
      </c>
      <c r="O20" s="10">
        <v>16.065641233417232</v>
      </c>
    </row>
    <row r="21" spans="2:15" ht="20.100000000000001" customHeight="1" x14ac:dyDescent="0.25">
      <c r="B21" s="9">
        <v>42735</v>
      </c>
      <c r="C21" s="10">
        <v>77.082395235588635</v>
      </c>
      <c r="D21" s="10">
        <v>7.6507434508566607</v>
      </c>
      <c r="E21" s="10">
        <v>15.266861313554703</v>
      </c>
      <c r="G21" s="21">
        <v>42735</v>
      </c>
      <c r="H21" s="22">
        <v>77.103489372157242</v>
      </c>
      <c r="I21" s="22">
        <v>8.2278029756911124</v>
      </c>
      <c r="J21" s="23">
        <v>14.668707652151644</v>
      </c>
      <c r="L21" s="9">
        <v>42735</v>
      </c>
      <c r="M21" s="10">
        <v>79.88864496386789</v>
      </c>
      <c r="N21" s="10">
        <v>4.6692448276221574</v>
      </c>
      <c r="O21" s="10">
        <v>15.442110208509957</v>
      </c>
    </row>
    <row r="22" spans="2:15" ht="20.100000000000001" customHeight="1" x14ac:dyDescent="0.25">
      <c r="B22" s="9">
        <v>42916</v>
      </c>
      <c r="C22" s="10">
        <v>77.181134385360338</v>
      </c>
      <c r="D22" s="10">
        <v>8.1267753012519748</v>
      </c>
      <c r="E22" s="10">
        <v>14.692090313387679</v>
      </c>
      <c r="G22" s="21">
        <v>42916</v>
      </c>
      <c r="H22" s="22">
        <v>77.313783027057895</v>
      </c>
      <c r="I22" s="22">
        <v>8.7235924498875228</v>
      </c>
      <c r="J22" s="23">
        <v>13.962624523054595</v>
      </c>
      <c r="L22" s="9">
        <v>42916</v>
      </c>
      <c r="M22" s="10">
        <v>79.061716634757047</v>
      </c>
      <c r="N22" s="10">
        <v>4.574314416892582</v>
      </c>
      <c r="O22" s="10">
        <v>16.363968948350369</v>
      </c>
    </row>
    <row r="23" spans="2:15" ht="20.100000000000001" customHeight="1" x14ac:dyDescent="0.25">
      <c r="B23" s="9">
        <v>43100</v>
      </c>
      <c r="C23" s="10">
        <v>77.05002783579782</v>
      </c>
      <c r="D23" s="10">
        <v>8.2828034742952727</v>
      </c>
      <c r="E23" s="10">
        <v>14.667168689906902</v>
      </c>
      <c r="G23" s="21">
        <v>43100</v>
      </c>
      <c r="H23" s="22">
        <v>76.954326549374613</v>
      </c>
      <c r="I23" s="22">
        <v>8.7000351697936331</v>
      </c>
      <c r="J23" s="23">
        <v>14.345638280831761</v>
      </c>
      <c r="L23" s="9">
        <v>43100</v>
      </c>
      <c r="M23" s="10">
        <v>80.17267220006174</v>
      </c>
      <c r="N23" s="10">
        <v>4.312417019003977</v>
      </c>
      <c r="O23" s="10">
        <v>15.514910780934285</v>
      </c>
    </row>
    <row r="24" spans="2:15" ht="20.100000000000001" customHeight="1" x14ac:dyDescent="0.25">
      <c r="B24" s="9">
        <v>43281</v>
      </c>
      <c r="C24" s="10">
        <v>76.831536759824829</v>
      </c>
      <c r="D24" s="10">
        <v>8.7437819731127426</v>
      </c>
      <c r="E24" s="10">
        <v>14.42468126706243</v>
      </c>
      <c r="G24" s="21">
        <v>43281</v>
      </c>
      <c r="H24" s="22">
        <v>76.835755437529784</v>
      </c>
      <c r="I24" s="22">
        <v>9.1511966498491049</v>
      </c>
      <c r="J24" s="23">
        <v>14.013047912621101</v>
      </c>
      <c r="L24" s="9">
        <v>43281</v>
      </c>
      <c r="M24" s="10">
        <v>80.470957450073897</v>
      </c>
      <c r="N24" s="10">
        <v>4.9812523612221913</v>
      </c>
      <c r="O24" s="10">
        <v>14.54779018870391</v>
      </c>
    </row>
    <row r="25" spans="2:15" ht="20.100000000000001" customHeight="1" x14ac:dyDescent="0.25">
      <c r="B25" s="9">
        <v>43465</v>
      </c>
      <c r="C25" s="10">
        <v>76.926500184564347</v>
      </c>
      <c r="D25" s="10">
        <v>8.4690749868785886</v>
      </c>
      <c r="E25" s="10">
        <v>14.604424828557056</v>
      </c>
      <c r="G25" s="21">
        <v>43465</v>
      </c>
      <c r="H25" s="22">
        <v>76.790232828781825</v>
      </c>
      <c r="I25" s="22">
        <v>8.9077624629996652</v>
      </c>
      <c r="J25" s="23">
        <v>14.302004708218504</v>
      </c>
      <c r="L25" s="9">
        <v>43465</v>
      </c>
      <c r="M25" s="10">
        <v>80.176885040781727</v>
      </c>
      <c r="N25" s="10">
        <v>5.0264199001502687</v>
      </c>
      <c r="O25" s="10">
        <v>14.796695059068011</v>
      </c>
    </row>
    <row r="26" spans="2:15" ht="20.100000000000001" customHeight="1" x14ac:dyDescent="0.25">
      <c r="B26" s="9">
        <v>43646</v>
      </c>
      <c r="C26" s="10">
        <v>76.437919166485628</v>
      </c>
      <c r="D26" s="10">
        <v>8.8344253556815335</v>
      </c>
      <c r="E26" s="10">
        <v>14.727655477832839</v>
      </c>
      <c r="G26" s="21">
        <v>43646</v>
      </c>
      <c r="H26" s="22">
        <v>75.913961549901799</v>
      </c>
      <c r="I26" s="22">
        <v>9.1226156619919436</v>
      </c>
      <c r="J26" s="23">
        <v>14.96342278810625</v>
      </c>
      <c r="L26" s="9">
        <v>43646</v>
      </c>
      <c r="M26" s="10">
        <v>82.146346999058409</v>
      </c>
      <c r="N26" s="10">
        <v>3.5819560793060812</v>
      </c>
      <c r="O26" s="10">
        <v>14.271696921635513</v>
      </c>
    </row>
    <row r="27" spans="2:15" ht="20.100000000000001" customHeight="1" x14ac:dyDescent="0.25">
      <c r="B27" s="9">
        <v>43830</v>
      </c>
      <c r="C27" s="10">
        <v>76.10296377502803</v>
      </c>
      <c r="D27" s="10">
        <v>9.335207198797324</v>
      </c>
      <c r="E27" s="10">
        <v>14.56182902617463</v>
      </c>
      <c r="G27" s="21">
        <v>43830</v>
      </c>
      <c r="H27" s="22">
        <v>75.544655725144949</v>
      </c>
      <c r="I27" s="22">
        <v>9.6528037858433144</v>
      </c>
      <c r="J27" s="23">
        <v>14.80254048901174</v>
      </c>
      <c r="L27" s="9">
        <v>43830</v>
      </c>
      <c r="M27" s="10">
        <v>81.860361595309257</v>
      </c>
      <c r="N27" s="10">
        <v>4.8105190525130608</v>
      </c>
      <c r="O27" s="10">
        <v>13.329119352177685</v>
      </c>
    </row>
    <row r="28" spans="2:15" ht="20.100000000000001" customHeight="1" x14ac:dyDescent="0.25">
      <c r="B28" s="9">
        <v>44012</v>
      </c>
      <c r="C28" s="10">
        <v>75.432465313649431</v>
      </c>
      <c r="D28" s="10">
        <v>9.5635867557458933</v>
      </c>
      <c r="E28" s="10">
        <v>15.003947930604667</v>
      </c>
      <c r="G28" s="21">
        <v>44012</v>
      </c>
      <c r="H28" s="22">
        <v>74.829338183790711</v>
      </c>
      <c r="I28" s="22">
        <v>10.00380348577675</v>
      </c>
      <c r="J28" s="23">
        <v>15.166858330432545</v>
      </c>
      <c r="L28" s="9">
        <v>44012</v>
      </c>
      <c r="M28" s="10">
        <v>82.768990131340615</v>
      </c>
      <c r="N28" s="10">
        <v>4.4287971314706445</v>
      </c>
      <c r="O28" s="10">
        <v>12.80221273718873</v>
      </c>
    </row>
    <row r="29" spans="2:15" ht="20.100000000000001" customHeight="1" x14ac:dyDescent="0.25">
      <c r="B29" s="9">
        <v>44196</v>
      </c>
      <c r="C29" s="10">
        <v>75.68816000362969</v>
      </c>
      <c r="D29" s="10">
        <v>9.6773255326610297</v>
      </c>
      <c r="E29" s="10">
        <v>14.634514463709284</v>
      </c>
      <c r="G29" s="21">
        <v>44196</v>
      </c>
      <c r="H29" s="22">
        <v>75.257616377707933</v>
      </c>
      <c r="I29" s="22">
        <v>9.9278553874467956</v>
      </c>
      <c r="J29" s="23">
        <v>14.81452823484527</v>
      </c>
      <c r="L29" s="9">
        <v>44196</v>
      </c>
      <c r="M29" s="10">
        <v>83.222924735552652</v>
      </c>
      <c r="N29" s="10">
        <v>4.1807446676784679</v>
      </c>
      <c r="O29" s="10">
        <v>12.596330596768873</v>
      </c>
    </row>
    <row r="30" spans="2:15" ht="20.100000000000001" customHeight="1" x14ac:dyDescent="0.25">
      <c r="B30" s="9">
        <v>44377</v>
      </c>
      <c r="C30" s="10">
        <v>75.952886872254439</v>
      </c>
      <c r="D30" s="10">
        <v>9.709260875348722</v>
      </c>
      <c r="E30" s="10">
        <v>14.337852252396841</v>
      </c>
      <c r="G30" s="21">
        <v>44377</v>
      </c>
      <c r="H30" s="22">
        <v>75.490650696161524</v>
      </c>
      <c r="I30" s="22">
        <v>9.9012273197097915</v>
      </c>
      <c r="J30" s="23">
        <v>14.608121984128692</v>
      </c>
      <c r="L30" s="9">
        <v>44377</v>
      </c>
      <c r="M30" s="10">
        <v>82.903214521219937</v>
      </c>
      <c r="N30" s="10">
        <v>4.0350065477859491</v>
      </c>
      <c r="O30" s="10">
        <v>13.061778930994103</v>
      </c>
    </row>
    <row r="31" spans="2:15" ht="20.100000000000001" customHeight="1" x14ac:dyDescent="0.25">
      <c r="C31" s="10"/>
      <c r="D31" s="10"/>
      <c r="E31" s="10"/>
      <c r="G31" s="16"/>
      <c r="H31" s="22"/>
      <c r="I31" s="22"/>
      <c r="J31" s="23"/>
      <c r="M31" s="10"/>
      <c r="N31" s="10"/>
      <c r="O31" s="10"/>
    </row>
    <row r="32" spans="2:15" ht="20.100000000000001" customHeight="1" x14ac:dyDescent="0.25">
      <c r="B32" t="s">
        <v>8</v>
      </c>
      <c r="C32" s="11">
        <v>79</v>
      </c>
      <c r="D32" s="11">
        <v>79</v>
      </c>
      <c r="E32" s="11">
        <v>79</v>
      </c>
      <c r="G32" s="24" t="s">
        <v>8</v>
      </c>
      <c r="H32" s="25">
        <v>27</v>
      </c>
      <c r="I32" s="25">
        <v>27</v>
      </c>
      <c r="J32" s="26">
        <v>27</v>
      </c>
      <c r="L32" t="s">
        <v>8</v>
      </c>
      <c r="M32" s="11">
        <v>19</v>
      </c>
      <c r="N32" s="11">
        <v>19</v>
      </c>
      <c r="O32" s="11">
        <v>19</v>
      </c>
    </row>
    <row r="33" spans="3:15" ht="20.100000000000001" customHeight="1" x14ac:dyDescent="0.25">
      <c r="C33" s="12"/>
      <c r="D33" s="12"/>
      <c r="E33" s="12"/>
      <c r="H33" s="12"/>
      <c r="I33" s="12"/>
      <c r="J33" s="12"/>
      <c r="M33" s="12"/>
      <c r="N33" s="12"/>
      <c r="O33" s="12"/>
    </row>
    <row r="34" spans="3: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2E211A-84E3-40A2-A785-E36D9232CD67}">
  <dimension ref="A1:AD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1" width="10.28515625" customWidth="1"/>
    <col min="22" max="22" width="15.85546875" customWidth="1"/>
    <col min="23" max="30" width="10.28515625" customWidth="1"/>
  </cols>
  <sheetData>
    <row r="1" spans="1:30" ht="20.25" customHeight="1" x14ac:dyDescent="0.35">
      <c r="A1" s="3" t="s">
        <v>215</v>
      </c>
    </row>
    <row r="2" spans="1:30" ht="20.100000000000001" customHeight="1" x14ac:dyDescent="0.3">
      <c r="A2" s="4" t="s">
        <v>216</v>
      </c>
    </row>
    <row r="3" spans="1:30" ht="20.100000000000001" customHeight="1" x14ac:dyDescent="0.25">
      <c r="A3" s="2" t="s">
        <v>217</v>
      </c>
    </row>
    <row r="4" spans="1:30" ht="20.100000000000001" customHeight="1" x14ac:dyDescent="0.25"/>
    <row r="5" spans="1:30" ht="20.100000000000001" customHeight="1" x14ac:dyDescent="0.25"/>
    <row r="6" spans="1:30" ht="20.100000000000001" customHeight="1" x14ac:dyDescent="0.25">
      <c r="C6" s="43" t="s">
        <v>13</v>
      </c>
      <c r="D6" s="44"/>
      <c r="E6" s="44"/>
      <c r="F6" s="44"/>
      <c r="G6" s="44"/>
      <c r="H6" s="44"/>
      <c r="I6" s="44"/>
      <c r="J6" s="44"/>
      <c r="L6" s="13"/>
      <c r="M6" s="49" t="s">
        <v>23</v>
      </c>
      <c r="N6" s="50"/>
      <c r="O6" s="50"/>
      <c r="P6" s="50"/>
      <c r="Q6" s="50"/>
      <c r="R6" s="50"/>
      <c r="S6" s="50"/>
      <c r="T6" s="50"/>
      <c r="W6" s="43" t="s">
        <v>24</v>
      </c>
      <c r="X6" s="44"/>
      <c r="Y6" s="44"/>
      <c r="Z6" s="44"/>
      <c r="AA6" s="44"/>
      <c r="AB6" s="44"/>
      <c r="AC6" s="44"/>
      <c r="AD6" s="44"/>
    </row>
    <row r="7" spans="1:30" ht="24.95" customHeight="1" x14ac:dyDescent="0.25">
      <c r="C7" s="45" t="s">
        <v>218</v>
      </c>
      <c r="D7" s="45" t="s">
        <v>219</v>
      </c>
      <c r="E7" s="45" t="s">
        <v>220</v>
      </c>
      <c r="F7" s="45" t="s">
        <v>221</v>
      </c>
      <c r="G7" s="45" t="s">
        <v>222</v>
      </c>
      <c r="H7" s="45" t="s">
        <v>223</v>
      </c>
      <c r="I7" s="45" t="s">
        <v>224</v>
      </c>
      <c r="J7" s="45" t="s">
        <v>225</v>
      </c>
      <c r="L7" s="16"/>
      <c r="M7" s="51" t="s">
        <v>218</v>
      </c>
      <c r="N7" s="51" t="s">
        <v>219</v>
      </c>
      <c r="O7" s="51" t="s">
        <v>220</v>
      </c>
      <c r="P7" s="51" t="s">
        <v>221</v>
      </c>
      <c r="Q7" s="51" t="s">
        <v>222</v>
      </c>
      <c r="R7" s="51" t="s">
        <v>223</v>
      </c>
      <c r="S7" s="51" t="s">
        <v>224</v>
      </c>
      <c r="T7" s="51" t="s">
        <v>225</v>
      </c>
      <c r="W7" s="45" t="s">
        <v>218</v>
      </c>
      <c r="X7" s="45" t="s">
        <v>219</v>
      </c>
      <c r="Y7" s="45" t="s">
        <v>220</v>
      </c>
      <c r="Z7" s="45" t="s">
        <v>221</v>
      </c>
      <c r="AA7" s="45" t="s">
        <v>222</v>
      </c>
      <c r="AB7" s="45" t="s">
        <v>223</v>
      </c>
      <c r="AC7" s="45" t="s">
        <v>224</v>
      </c>
      <c r="AD7" s="45" t="s">
        <v>225</v>
      </c>
    </row>
    <row r="8" spans="1:30" ht="24.95" customHeight="1" x14ac:dyDescent="0.25">
      <c r="C8" s="46"/>
      <c r="D8" s="46"/>
      <c r="E8" s="46"/>
      <c r="F8" s="46"/>
      <c r="G8" s="46"/>
      <c r="H8" s="46"/>
      <c r="I8" s="46"/>
      <c r="J8" s="46"/>
      <c r="L8" s="16"/>
      <c r="M8" s="52"/>
      <c r="N8" s="52"/>
      <c r="O8" s="52"/>
      <c r="P8" s="52"/>
      <c r="Q8" s="52"/>
      <c r="R8" s="52"/>
      <c r="S8" s="52"/>
      <c r="T8" s="52"/>
      <c r="W8" s="46"/>
      <c r="X8" s="46"/>
      <c r="Y8" s="46"/>
      <c r="Z8" s="46"/>
      <c r="AA8" s="46"/>
      <c r="AB8" s="46"/>
      <c r="AC8" s="46"/>
      <c r="AD8" s="46"/>
    </row>
    <row r="9" spans="1:30" ht="20.100000000000001" customHeight="1" x14ac:dyDescent="0.25">
      <c r="C9" s="47" t="s">
        <v>7</v>
      </c>
      <c r="D9" s="44"/>
      <c r="E9" s="44"/>
      <c r="F9" s="44"/>
      <c r="G9" s="44"/>
      <c r="H9" s="44"/>
      <c r="I9" s="44"/>
      <c r="J9" s="48"/>
      <c r="L9" s="16"/>
      <c r="M9" s="53" t="s">
        <v>7</v>
      </c>
      <c r="N9" s="54"/>
      <c r="O9" s="54"/>
      <c r="P9" s="54"/>
      <c r="Q9" s="54"/>
      <c r="R9" s="54"/>
      <c r="S9" s="54"/>
      <c r="T9" s="55"/>
      <c r="W9" s="47" t="s">
        <v>7</v>
      </c>
      <c r="X9" s="44"/>
      <c r="Y9" s="44"/>
      <c r="Z9" s="44"/>
      <c r="AA9" s="44"/>
      <c r="AB9" s="44"/>
      <c r="AC9" s="44"/>
      <c r="AD9" s="48"/>
    </row>
    <row r="10" spans="1:30" ht="20.100000000000001" customHeight="1" x14ac:dyDescent="0.25">
      <c r="B10" s="9">
        <v>40724</v>
      </c>
      <c r="C10" s="10">
        <v>-15.278819608786492</v>
      </c>
      <c r="D10" s="10">
        <v>-3.5824559350476499</v>
      </c>
      <c r="E10" s="10">
        <v>-3.247047446796969</v>
      </c>
      <c r="F10" s="10">
        <v>-2.5658122753547961</v>
      </c>
      <c r="G10" s="10">
        <v>-1.9598457281958654</v>
      </c>
      <c r="H10" s="10">
        <v>-2.2728065761418672</v>
      </c>
      <c r="I10" s="10">
        <v>0</v>
      </c>
      <c r="J10" s="10">
        <v>-2.8269495427638192</v>
      </c>
      <c r="L10" s="21">
        <v>40724</v>
      </c>
      <c r="M10" s="22">
        <v>-16.832340970449167</v>
      </c>
      <c r="N10" s="22">
        <v>-3.3441260078577915</v>
      </c>
      <c r="O10" s="22">
        <v>-3.9886612703098221</v>
      </c>
      <c r="P10" s="22">
        <v>-2.3653992712530059</v>
      </c>
      <c r="Q10" s="22">
        <v>-1.8848131984756962</v>
      </c>
      <c r="R10" s="22">
        <v>-2.5961996002073775</v>
      </c>
      <c r="S10" s="22">
        <v>0</v>
      </c>
      <c r="T10" s="23">
        <v>-2.6356074086520658</v>
      </c>
      <c r="V10" s="9">
        <v>40724</v>
      </c>
      <c r="W10" s="10">
        <v>-6.9784085877887829</v>
      </c>
      <c r="X10" s="10">
        <v>-3.222979975831163</v>
      </c>
      <c r="Y10" s="10">
        <v>-0.67029048011380854</v>
      </c>
      <c r="Z10" s="10">
        <v>-5.8249392944044764</v>
      </c>
      <c r="AA10" s="10">
        <v>-0.5343243099912165</v>
      </c>
      <c r="AB10" s="10">
        <v>-1.3242844022401212</v>
      </c>
      <c r="AC10" s="10">
        <v>0</v>
      </c>
      <c r="AD10" s="10">
        <v>-2.9813531848901254</v>
      </c>
    </row>
    <row r="11" spans="1:30" ht="20.100000000000001" customHeight="1" x14ac:dyDescent="0.25">
      <c r="B11" s="9">
        <v>40908</v>
      </c>
      <c r="C11" s="10">
        <v>-13.851725167985549</v>
      </c>
      <c r="D11" s="10">
        <v>-3.4277202182146707</v>
      </c>
      <c r="E11" s="10">
        <v>-2.8102629895459219</v>
      </c>
      <c r="F11" s="10">
        <v>-1.6500525629274287</v>
      </c>
      <c r="G11" s="10">
        <v>-1.7629218589502276</v>
      </c>
      <c r="H11" s="10">
        <v>-1.7457811999425106</v>
      </c>
      <c r="I11" s="10">
        <v>0</v>
      </c>
      <c r="J11" s="10">
        <v>-3.513023819396413</v>
      </c>
      <c r="L11" s="21">
        <v>40908</v>
      </c>
      <c r="M11" s="22">
        <v>-15.48922963914087</v>
      </c>
      <c r="N11" s="22">
        <v>-3.0795064564117851</v>
      </c>
      <c r="O11" s="22">
        <v>-3.3280159039881831</v>
      </c>
      <c r="P11" s="22">
        <v>-1.3599628393876224</v>
      </c>
      <c r="Q11" s="22">
        <v>-1.9880103959944539</v>
      </c>
      <c r="R11" s="22">
        <v>-1.9541279105271374</v>
      </c>
      <c r="S11" s="22">
        <v>0</v>
      </c>
      <c r="T11" s="23">
        <v>-3.4016710726279662</v>
      </c>
      <c r="V11" s="9">
        <v>40908</v>
      </c>
      <c r="W11" s="10">
        <v>-7.0081487447386266</v>
      </c>
      <c r="X11" s="10">
        <v>-3.5211234422228981</v>
      </c>
      <c r="Y11" s="10">
        <v>-0.67083259850317145</v>
      </c>
      <c r="Z11" s="10">
        <v>-5.7920610085750104</v>
      </c>
      <c r="AA11" s="10">
        <v>-0.36034753877204551</v>
      </c>
      <c r="AB11" s="10">
        <v>-0.53810664053126844</v>
      </c>
      <c r="AC11" s="10">
        <v>0</v>
      </c>
      <c r="AD11" s="10">
        <v>-3.5347850491724246</v>
      </c>
    </row>
    <row r="12" spans="1:30" ht="20.100000000000001" customHeight="1" x14ac:dyDescent="0.25">
      <c r="B12" s="9">
        <v>41090</v>
      </c>
      <c r="C12" s="10">
        <v>-13.129976839926647</v>
      </c>
      <c r="D12" s="10">
        <v>-3.2275525875714277</v>
      </c>
      <c r="E12" s="10">
        <v>-2.5079909001440739</v>
      </c>
      <c r="F12" s="10">
        <v>-1.4483601774214061</v>
      </c>
      <c r="G12" s="10">
        <v>-1.2736798959461928</v>
      </c>
      <c r="H12" s="10">
        <v>-1.3809424354650144</v>
      </c>
      <c r="I12" s="10">
        <v>0</v>
      </c>
      <c r="J12" s="10">
        <v>-3.1117688343154102</v>
      </c>
      <c r="L12" s="21">
        <v>41090</v>
      </c>
      <c r="M12" s="22">
        <v>-14.606548951054249</v>
      </c>
      <c r="N12" s="22">
        <v>-2.8737179224549458</v>
      </c>
      <c r="O12" s="22">
        <v>-2.9240801794612321</v>
      </c>
      <c r="P12" s="22">
        <v>-1.0863245814093201</v>
      </c>
      <c r="Q12" s="22">
        <v>-1.3538033029658083</v>
      </c>
      <c r="R12" s="22">
        <v>-1.4786943726747943</v>
      </c>
      <c r="S12" s="22">
        <v>0</v>
      </c>
      <c r="T12" s="23">
        <v>-3.1692429399984006</v>
      </c>
      <c r="V12" s="9">
        <v>41090</v>
      </c>
      <c r="W12" s="10">
        <v>-6.7051653294674551</v>
      </c>
      <c r="X12" s="10">
        <v>-3.375472195056394</v>
      </c>
      <c r="Y12" s="10">
        <v>-0.61535754165353962</v>
      </c>
      <c r="Z12" s="10">
        <v>-5.472926884264222</v>
      </c>
      <c r="AA12" s="10">
        <v>-0.80828472438262444</v>
      </c>
      <c r="AB12" s="10">
        <v>-0.86891406301670693</v>
      </c>
      <c r="AC12" s="10">
        <v>0</v>
      </c>
      <c r="AD12" s="10">
        <v>-3.0972325744636842</v>
      </c>
    </row>
    <row r="13" spans="1:30" ht="20.100000000000001" customHeight="1" x14ac:dyDescent="0.25">
      <c r="B13" s="9">
        <v>41274</v>
      </c>
      <c r="C13" s="10">
        <v>-12.137403855403415</v>
      </c>
      <c r="D13" s="10">
        <v>-2.9641603734608299</v>
      </c>
      <c r="E13" s="10">
        <v>-2.6608145434813215</v>
      </c>
      <c r="F13" s="10">
        <v>-2.2117397396549454</v>
      </c>
      <c r="G13" s="10">
        <v>-1.2837236220682431</v>
      </c>
      <c r="H13" s="10">
        <v>-1.1972163371991851</v>
      </c>
      <c r="I13" s="10">
        <v>0</v>
      </c>
      <c r="J13" s="10">
        <v>-2.5361459913938758</v>
      </c>
      <c r="L13" s="21">
        <v>41274</v>
      </c>
      <c r="M13" s="22">
        <v>-13.470361530176772</v>
      </c>
      <c r="N13" s="22">
        <v>-2.5336297234871084</v>
      </c>
      <c r="O13" s="22">
        <v>-3.0979302205047463</v>
      </c>
      <c r="P13" s="22">
        <v>-1.9870325504495012</v>
      </c>
      <c r="Q13" s="22">
        <v>-1.3739541994374704</v>
      </c>
      <c r="R13" s="22">
        <v>-1.2362453817004266</v>
      </c>
      <c r="S13" s="22">
        <v>0</v>
      </c>
      <c r="T13" s="23">
        <v>-2.5283493766415766</v>
      </c>
      <c r="V13" s="9">
        <v>41274</v>
      </c>
      <c r="W13" s="10">
        <v>-6.3959837331093947</v>
      </c>
      <c r="X13" s="10">
        <v>-3.1972007362291341</v>
      </c>
      <c r="Y13" s="10">
        <v>-0.31850365580648193</v>
      </c>
      <c r="Z13" s="10">
        <v>-5.1688521806111307</v>
      </c>
      <c r="AA13" s="10">
        <v>-0.4482500362685638</v>
      </c>
      <c r="AB13" s="10">
        <v>-0.86203950503925397</v>
      </c>
      <c r="AC13" s="10">
        <v>0</v>
      </c>
      <c r="AD13" s="10">
        <v>-2.8151359425510623</v>
      </c>
    </row>
    <row r="14" spans="1:30" ht="20.100000000000001" customHeight="1" x14ac:dyDescent="0.25">
      <c r="B14" s="9">
        <v>41455</v>
      </c>
      <c r="C14" s="10">
        <v>-11.665701749402601</v>
      </c>
      <c r="D14" s="10">
        <v>-2.7227191519161673</v>
      </c>
      <c r="E14" s="10">
        <v>-2.6660547451047503</v>
      </c>
      <c r="F14" s="10">
        <v>-2.3074235178985729</v>
      </c>
      <c r="G14" s="10">
        <v>-1.1306353198782944</v>
      </c>
      <c r="H14" s="10">
        <v>-0.97886950560965702</v>
      </c>
      <c r="I14" s="10">
        <v>0</v>
      </c>
      <c r="J14" s="10">
        <v>-1.9004028221033975</v>
      </c>
      <c r="L14" s="21">
        <v>41455</v>
      </c>
      <c r="M14" s="22">
        <v>-12.836962412285779</v>
      </c>
      <c r="N14" s="22">
        <v>-2.2810596683692488</v>
      </c>
      <c r="O14" s="22">
        <v>-3.0946858604991303</v>
      </c>
      <c r="P14" s="22">
        <v>-2.1589447018180916</v>
      </c>
      <c r="Q14" s="22">
        <v>-1.0638537831705046</v>
      </c>
      <c r="R14" s="22">
        <v>-0.93742215686846053</v>
      </c>
      <c r="S14" s="22">
        <v>0</v>
      </c>
      <c r="T14" s="23">
        <v>-1.7507134868661078</v>
      </c>
      <c r="V14" s="9">
        <v>41455</v>
      </c>
      <c r="W14" s="10">
        <v>-6.4164172078276263</v>
      </c>
      <c r="X14" s="10">
        <v>-2.7021256471115649</v>
      </c>
      <c r="Y14" s="10">
        <v>-0.4000918352894316</v>
      </c>
      <c r="Z14" s="10">
        <v>-5.4851833619725578</v>
      </c>
      <c r="AA14" s="10">
        <v>-0.28246701272600178</v>
      </c>
      <c r="AB14" s="10">
        <v>-0.94129642732044305</v>
      </c>
      <c r="AC14" s="10">
        <v>0</v>
      </c>
      <c r="AD14" s="10">
        <v>-2.9448619466930044</v>
      </c>
    </row>
    <row r="15" spans="1:30" ht="20.100000000000001" customHeight="1" x14ac:dyDescent="0.25">
      <c r="B15" s="9">
        <v>41639</v>
      </c>
      <c r="C15" s="10">
        <v>-10.905310244612142</v>
      </c>
      <c r="D15" s="10">
        <v>-2.5175865989688622</v>
      </c>
      <c r="E15" s="10">
        <v>-2.4029654749059195</v>
      </c>
      <c r="F15" s="10">
        <v>-1.1861187792364847</v>
      </c>
      <c r="G15" s="10">
        <v>-0.57444331555726658</v>
      </c>
      <c r="H15" s="10">
        <v>-0.35016670773874176</v>
      </c>
      <c r="I15" s="10">
        <v>0</v>
      </c>
      <c r="J15" s="10">
        <v>-1.3222202884816479</v>
      </c>
      <c r="L15" s="21">
        <v>41639</v>
      </c>
      <c r="M15" s="22">
        <v>-12.078255792041661</v>
      </c>
      <c r="N15" s="22">
        <v>-2.105750310903967</v>
      </c>
      <c r="O15" s="22">
        <v>-2.7540664381317139</v>
      </c>
      <c r="P15" s="22">
        <v>-0.90156181977604999</v>
      </c>
      <c r="Q15" s="22">
        <v>-0.79938593086445586</v>
      </c>
      <c r="R15" s="22">
        <v>-0.3173060624466405</v>
      </c>
      <c r="S15" s="22">
        <v>0</v>
      </c>
      <c r="T15" s="23">
        <v>-1.2741524923552612</v>
      </c>
      <c r="V15" s="9">
        <v>41639</v>
      </c>
      <c r="W15" s="10">
        <v>-2.5175466001278806</v>
      </c>
      <c r="X15" s="10">
        <v>-2.6758240926061898</v>
      </c>
      <c r="Y15" s="10">
        <v>-0.58815579389915384</v>
      </c>
      <c r="Z15" s="10">
        <v>-1.1370034735168282</v>
      </c>
      <c r="AA15" s="10">
        <v>-4.6684134117649052E-2</v>
      </c>
      <c r="AB15" s="10">
        <v>-0.27210654787454785</v>
      </c>
      <c r="AC15" s="10">
        <v>0</v>
      </c>
      <c r="AD15" s="10">
        <v>-2.2593171934000242</v>
      </c>
    </row>
    <row r="16" spans="1:30" ht="20.100000000000001" customHeight="1" x14ac:dyDescent="0.25">
      <c r="B16" s="9">
        <v>41820</v>
      </c>
      <c r="C16" s="10">
        <v>-10.48593332770035</v>
      </c>
      <c r="D16" s="10">
        <v>-2.4586142828101782</v>
      </c>
      <c r="E16" s="10">
        <v>-2.1920968958828104</v>
      </c>
      <c r="F16" s="10">
        <v>-1.1618143560760379</v>
      </c>
      <c r="G16" s="10">
        <v>-0.45936022102466545</v>
      </c>
      <c r="H16" s="10">
        <v>-0.14511781040532237</v>
      </c>
      <c r="I16" s="10">
        <v>0</v>
      </c>
      <c r="J16" s="10">
        <v>-1.3548876695534222</v>
      </c>
      <c r="L16" s="21">
        <v>41820</v>
      </c>
      <c r="M16" s="22">
        <v>-11.651352037670545</v>
      </c>
      <c r="N16" s="22">
        <v>-2.0513946437995694</v>
      </c>
      <c r="O16" s="22">
        <v>-2.5138599869034586</v>
      </c>
      <c r="P16" s="22">
        <v>-0.77632632091130149</v>
      </c>
      <c r="Q16" s="22">
        <v>-0.64229608796236015</v>
      </c>
      <c r="R16" s="22">
        <v>-5.375022063359311E-2</v>
      </c>
      <c r="S16" s="22">
        <v>0</v>
      </c>
      <c r="T16" s="23">
        <v>-1.3909196462820854</v>
      </c>
      <c r="V16" s="9">
        <v>41820</v>
      </c>
      <c r="W16" s="10">
        <v>-2.355841289337357</v>
      </c>
      <c r="X16" s="10">
        <v>-2.5222282483097369</v>
      </c>
      <c r="Y16" s="10">
        <v>-0.47043902401538629</v>
      </c>
      <c r="Z16" s="10">
        <v>-1.0233089184957975</v>
      </c>
      <c r="AA16" s="10">
        <v>-8.6416273643062494E-2</v>
      </c>
      <c r="AB16" s="10">
        <v>-0.32708043109536644</v>
      </c>
      <c r="AC16" s="10">
        <v>0</v>
      </c>
      <c r="AD16" s="10">
        <v>-2.5746773190740044</v>
      </c>
    </row>
    <row r="17" spans="2:30" ht="20.100000000000001" customHeight="1" x14ac:dyDescent="0.25">
      <c r="B17" s="9">
        <v>42004</v>
      </c>
      <c r="C17" s="10">
        <v>-9.8932977575840937</v>
      </c>
      <c r="D17" s="10">
        <v>-2.3201797149823564</v>
      </c>
      <c r="E17" s="10">
        <v>-2.0354956436357199</v>
      </c>
      <c r="F17" s="10">
        <v>-0.88770637418621234</v>
      </c>
      <c r="G17" s="10">
        <v>-0.44580279250643695</v>
      </c>
      <c r="H17" s="10">
        <v>-0.16682609057803399</v>
      </c>
      <c r="I17" s="10">
        <v>0</v>
      </c>
      <c r="J17" s="10">
        <v>-1.7283547755398003</v>
      </c>
      <c r="L17" s="21">
        <v>42004</v>
      </c>
      <c r="M17" s="22">
        <v>-10.975969254084681</v>
      </c>
      <c r="N17" s="22">
        <v>-1.9438172191562038</v>
      </c>
      <c r="O17" s="22">
        <v>-2.3624357081332934</v>
      </c>
      <c r="P17" s="22">
        <v>-0.52442492843622557</v>
      </c>
      <c r="Q17" s="22">
        <v>-0.56958252031931067</v>
      </c>
      <c r="R17" s="22">
        <v>-0.1289768457283193</v>
      </c>
      <c r="S17" s="22">
        <v>0</v>
      </c>
      <c r="T17" s="23">
        <v>-1.7221985516573488</v>
      </c>
      <c r="V17" s="9">
        <v>42004</v>
      </c>
      <c r="W17" s="10">
        <v>-2.116446571009412</v>
      </c>
      <c r="X17" s="10">
        <v>-2.8193345493835662</v>
      </c>
      <c r="Y17" s="10">
        <v>-0.40129107314845341</v>
      </c>
      <c r="Z17" s="10">
        <v>-0.61278541063318737</v>
      </c>
      <c r="AA17" s="10">
        <v>-7.7790916539179494E-2</v>
      </c>
      <c r="AB17" s="10">
        <v>-0.27218295973945678</v>
      </c>
      <c r="AC17" s="10">
        <v>0</v>
      </c>
      <c r="AD17" s="10">
        <v>-2.2654044101632316</v>
      </c>
    </row>
    <row r="18" spans="2:30" ht="20.100000000000001" customHeight="1" x14ac:dyDescent="0.25">
      <c r="B18" s="9">
        <v>42185</v>
      </c>
      <c r="C18" s="10">
        <v>-9.5194619989395886</v>
      </c>
      <c r="D18" s="10">
        <v>-2.2378532581440149</v>
      </c>
      <c r="E18" s="10">
        <v>-1.8487124279661409</v>
      </c>
      <c r="F18" s="10">
        <v>-0.67841602588298278</v>
      </c>
      <c r="G18" s="10">
        <v>-0.2895720542284369</v>
      </c>
      <c r="H18" s="10">
        <v>-0.12388635754908596</v>
      </c>
      <c r="I18" s="10">
        <v>0</v>
      </c>
      <c r="J18" s="10">
        <v>-1.7173819034221909</v>
      </c>
      <c r="L18" s="21">
        <v>42185</v>
      </c>
      <c r="M18" s="22">
        <v>-10.505668130937867</v>
      </c>
      <c r="N18" s="22">
        <v>-1.8770419947746646</v>
      </c>
      <c r="O18" s="22">
        <v>-2.1329626484813788</v>
      </c>
      <c r="P18" s="22">
        <v>-0.44903253338030691</v>
      </c>
      <c r="Q18" s="22">
        <v>-0.36416749828860379</v>
      </c>
      <c r="R18" s="22">
        <v>-8.4523044185182139E-2</v>
      </c>
      <c r="S18" s="22">
        <v>0</v>
      </c>
      <c r="T18" s="23">
        <v>-1.72988326599842</v>
      </c>
      <c r="V18" s="9">
        <v>42185</v>
      </c>
      <c r="W18" s="10">
        <v>-2.2691115863522229</v>
      </c>
      <c r="X18" s="10">
        <v>-1.7740638102105128</v>
      </c>
      <c r="Y18" s="10">
        <v>-0.38973145474091436</v>
      </c>
      <c r="Z18" s="10">
        <v>-0.52214016891292192</v>
      </c>
      <c r="AA18" s="10">
        <v>-4.173765783922774E-2</v>
      </c>
      <c r="AB18" s="10">
        <v>-0.48537167304763629</v>
      </c>
      <c r="AC18" s="10">
        <v>0</v>
      </c>
      <c r="AD18" s="10">
        <v>-2.1090227045344929</v>
      </c>
    </row>
    <row r="19" spans="2:30" ht="20.100000000000001" customHeight="1" x14ac:dyDescent="0.25">
      <c r="B19" s="9">
        <v>42369</v>
      </c>
      <c r="C19" s="10">
        <v>-8.9836438204088314</v>
      </c>
      <c r="D19" s="10">
        <v>-2.1271048898383786</v>
      </c>
      <c r="E19" s="10">
        <v>-1.8302246834913012</v>
      </c>
      <c r="F19" s="10">
        <v>-0.59264931789297426</v>
      </c>
      <c r="G19" s="10">
        <v>-0.3129737029257198</v>
      </c>
      <c r="H19" s="10">
        <v>-0.14260851226908952</v>
      </c>
      <c r="I19" s="10">
        <v>0</v>
      </c>
      <c r="J19" s="10">
        <v>-1.7616026983771145</v>
      </c>
      <c r="L19" s="21">
        <v>42369</v>
      </c>
      <c r="M19" s="22">
        <v>-9.9186064914851677</v>
      </c>
      <c r="N19" s="22">
        <v>-1.7931089062758052</v>
      </c>
      <c r="O19" s="22">
        <v>-2.1216201038989566</v>
      </c>
      <c r="P19" s="22">
        <v>-0.39233264214461733</v>
      </c>
      <c r="Q19" s="22">
        <v>-0.31479282487390725</v>
      </c>
      <c r="R19" s="22">
        <v>-7.7840501914262464E-2</v>
      </c>
      <c r="S19" s="22">
        <v>0</v>
      </c>
      <c r="T19" s="23">
        <v>-1.8422619199528769</v>
      </c>
      <c r="V19" s="9">
        <v>42369</v>
      </c>
      <c r="W19" s="10">
        <v>-2.3927235510978067</v>
      </c>
      <c r="X19" s="10">
        <v>-1.8066272464056317</v>
      </c>
      <c r="Y19" s="10">
        <v>-0.5244705883983638</v>
      </c>
      <c r="Z19" s="10">
        <v>-0.37664118715150391</v>
      </c>
      <c r="AA19" s="10">
        <v>0</v>
      </c>
      <c r="AB19" s="10">
        <v>-0.13530395860299319</v>
      </c>
      <c r="AC19" s="10">
        <v>0</v>
      </c>
      <c r="AD19" s="10">
        <v>-2.4080666708130849</v>
      </c>
    </row>
    <row r="20" spans="2:30" ht="20.100000000000001" customHeight="1" x14ac:dyDescent="0.25">
      <c r="B20" s="9">
        <v>42551</v>
      </c>
      <c r="C20" s="10">
        <v>-8.7773782012012678</v>
      </c>
      <c r="D20" s="10">
        <v>-2.1733130453924372</v>
      </c>
      <c r="E20" s="10">
        <v>-1.7654557089253224</v>
      </c>
      <c r="F20" s="10">
        <v>-0.54148562238140885</v>
      </c>
      <c r="G20" s="10">
        <v>-0.22360410992800098</v>
      </c>
      <c r="H20" s="10">
        <v>-0.10741253259823728</v>
      </c>
      <c r="I20" s="10">
        <v>0</v>
      </c>
      <c r="J20" s="10">
        <v>-2.0742926890393263</v>
      </c>
      <c r="L20" s="21">
        <v>42551</v>
      </c>
      <c r="M20" s="22">
        <v>-9.6846119305179386</v>
      </c>
      <c r="N20" s="22">
        <v>-1.8763899853046611</v>
      </c>
      <c r="O20" s="22">
        <v>-2.0867043568251669</v>
      </c>
      <c r="P20" s="22">
        <v>-0.33357659205264012</v>
      </c>
      <c r="Q20" s="22">
        <v>-0.2228321658891389</v>
      </c>
      <c r="R20" s="22">
        <v>-4.4018549571895389E-2</v>
      </c>
      <c r="S20" s="22">
        <v>0</v>
      </c>
      <c r="T20" s="23">
        <v>-2.1873802741647843</v>
      </c>
      <c r="V20" s="9">
        <v>42551</v>
      </c>
      <c r="W20" s="10">
        <v>-2.3023289289980844</v>
      </c>
      <c r="X20" s="10">
        <v>-1.8478375694450415</v>
      </c>
      <c r="Y20" s="10">
        <v>-0.72424573074333665</v>
      </c>
      <c r="Z20" s="10">
        <v>-0.38352703381736031</v>
      </c>
      <c r="AA20" s="10">
        <v>0</v>
      </c>
      <c r="AB20" s="10">
        <v>-0.12759371787896606</v>
      </c>
      <c r="AC20" s="10">
        <v>0</v>
      </c>
      <c r="AD20" s="10">
        <v>-2.590296281499223</v>
      </c>
    </row>
    <row r="21" spans="2:30" ht="20.100000000000001" customHeight="1" x14ac:dyDescent="0.25">
      <c r="B21" s="9">
        <v>42735</v>
      </c>
      <c r="C21" s="10">
        <v>-8.5057495029221766</v>
      </c>
      <c r="D21" s="10">
        <v>-2.1799478132401582</v>
      </c>
      <c r="E21" s="10">
        <v>-1.6764630726470795</v>
      </c>
      <c r="F21" s="10">
        <v>-0.64724215183785117</v>
      </c>
      <c r="G21" s="10">
        <v>-0.31840194284476864</v>
      </c>
      <c r="H21" s="10">
        <v>-5.5218823092402641E-2</v>
      </c>
      <c r="I21" s="10">
        <v>0</v>
      </c>
      <c r="J21" s="10">
        <v>-1.9317494463280931</v>
      </c>
      <c r="L21" s="21">
        <v>42735</v>
      </c>
      <c r="M21" s="22">
        <v>-9.381370229859737</v>
      </c>
      <c r="N21" s="22">
        <v>-1.905233848359976</v>
      </c>
      <c r="O21" s="22">
        <v>-1.9594546052922004</v>
      </c>
      <c r="P21" s="22">
        <v>-0.49466488845855572</v>
      </c>
      <c r="Q21" s="22">
        <v>-0.33177962530180177</v>
      </c>
      <c r="R21" s="22">
        <v>0</v>
      </c>
      <c r="S21" s="22">
        <v>0</v>
      </c>
      <c r="T21" s="23">
        <v>-1.8294373496040857</v>
      </c>
      <c r="V21" s="9">
        <v>42735</v>
      </c>
      <c r="W21" s="10">
        <v>-2.1715698619385089</v>
      </c>
      <c r="X21" s="10">
        <v>-1.9100785121410571</v>
      </c>
      <c r="Y21" s="10">
        <v>-0.77017466934520928</v>
      </c>
      <c r="Z21" s="10">
        <v>-0.38146691360631485</v>
      </c>
      <c r="AA21" s="10">
        <v>0</v>
      </c>
      <c r="AB21" s="10">
        <v>-0.15424387277644599</v>
      </c>
      <c r="AC21" s="10">
        <v>0</v>
      </c>
      <c r="AD21" s="10">
        <v>-2.6213393922029429</v>
      </c>
    </row>
    <row r="22" spans="2:30" ht="20.100000000000001" customHeight="1" x14ac:dyDescent="0.25">
      <c r="B22" s="9">
        <v>42916</v>
      </c>
      <c r="C22" s="10">
        <v>-8.2493078490601857</v>
      </c>
      <c r="D22" s="10">
        <v>-2.0806006125870118</v>
      </c>
      <c r="E22" s="10">
        <v>-1.5930518964222509</v>
      </c>
      <c r="F22" s="10">
        <v>-0.70949668487758177</v>
      </c>
      <c r="G22" s="10">
        <v>-0.26898073030633685</v>
      </c>
      <c r="H22" s="10">
        <v>-8.0591702041291666E-2</v>
      </c>
      <c r="I22" s="10">
        <v>0</v>
      </c>
      <c r="J22" s="10">
        <v>-1.5536906942212303</v>
      </c>
      <c r="L22" s="21">
        <v>42916</v>
      </c>
      <c r="M22" s="22">
        <v>-9.1203271376355826</v>
      </c>
      <c r="N22" s="22">
        <v>-1.8791062768047144</v>
      </c>
      <c r="O22" s="22">
        <v>-1.8143820083056297</v>
      </c>
      <c r="P22" s="22">
        <v>-0.53946709528591763</v>
      </c>
      <c r="Q22" s="22">
        <v>-0.29526788817211985</v>
      </c>
      <c r="R22" s="22">
        <v>-3.1200612243213549E-6</v>
      </c>
      <c r="S22" s="22">
        <v>0</v>
      </c>
      <c r="T22" s="23">
        <v>-1.5802107707094435</v>
      </c>
      <c r="V22" s="9">
        <v>42916</v>
      </c>
      <c r="W22" s="10">
        <v>-2.1367928399176881</v>
      </c>
      <c r="X22" s="10">
        <v>-1.9879998424036556</v>
      </c>
      <c r="Y22" s="10">
        <v>-0.9736642459511875</v>
      </c>
      <c r="Z22" s="10">
        <v>-0.31943727713333309</v>
      </c>
      <c r="AA22" s="10">
        <v>0</v>
      </c>
      <c r="AB22" s="10">
        <v>0</v>
      </c>
      <c r="AC22" s="10">
        <v>0</v>
      </c>
      <c r="AD22" s="10">
        <v>-2.3620302848648977</v>
      </c>
    </row>
    <row r="23" spans="2:30" ht="20.100000000000001" customHeight="1" x14ac:dyDescent="0.25">
      <c r="B23" s="9">
        <v>43100</v>
      </c>
      <c r="C23" s="10">
        <v>-8.2587893558923717</v>
      </c>
      <c r="D23" s="10">
        <v>-2.1466276071926438</v>
      </c>
      <c r="E23" s="10">
        <v>-1.2711703927406641</v>
      </c>
      <c r="F23" s="10">
        <v>-0.6070868028315356</v>
      </c>
      <c r="G23" s="10">
        <v>-5.9738415455237108E-2</v>
      </c>
      <c r="H23" s="10">
        <v>-7.5159373877489874E-2</v>
      </c>
      <c r="I23" s="10">
        <v>0</v>
      </c>
      <c r="J23" s="10">
        <v>-1.4737650554975466</v>
      </c>
      <c r="L23" s="21">
        <v>43100</v>
      </c>
      <c r="M23" s="22">
        <v>-9.0888077529615021</v>
      </c>
      <c r="N23" s="22">
        <v>-1.904083374030165</v>
      </c>
      <c r="O23" s="22">
        <v>-1.3479341213842331</v>
      </c>
      <c r="P23" s="22">
        <v>-0.51499321633859829</v>
      </c>
      <c r="Q23" s="22">
        <v>0</v>
      </c>
      <c r="R23" s="22">
        <v>0</v>
      </c>
      <c r="S23" s="22">
        <v>0</v>
      </c>
      <c r="T23" s="23">
        <v>-1.4940135181817791</v>
      </c>
      <c r="V23" s="9">
        <v>43100</v>
      </c>
      <c r="W23" s="10">
        <v>-2.0386689896923125</v>
      </c>
      <c r="X23" s="10">
        <v>-2.1900382750874843</v>
      </c>
      <c r="Y23" s="10">
        <v>-1.0619775526057653</v>
      </c>
      <c r="Z23" s="10">
        <v>-0.20391543684871713</v>
      </c>
      <c r="AA23" s="10">
        <v>0</v>
      </c>
      <c r="AB23" s="10">
        <v>-0.31102836488551205</v>
      </c>
      <c r="AC23" s="10">
        <v>0</v>
      </c>
      <c r="AD23" s="10">
        <v>-2.5139319262254296</v>
      </c>
    </row>
    <row r="24" spans="2:30" ht="20.100000000000001" customHeight="1" x14ac:dyDescent="0.25">
      <c r="B24" s="9">
        <v>43281</v>
      </c>
      <c r="C24" s="10">
        <v>-8.1975340383117512</v>
      </c>
      <c r="D24" s="10">
        <v>-2.0847058593210006</v>
      </c>
      <c r="E24" s="10">
        <v>-1.2388519338378177</v>
      </c>
      <c r="F24" s="10">
        <v>-0.65340983247867501</v>
      </c>
      <c r="G24" s="10">
        <v>-8.9061814392173935E-2</v>
      </c>
      <c r="H24" s="10">
        <v>-9.0389030628073547E-2</v>
      </c>
      <c r="I24" s="10">
        <v>0</v>
      </c>
      <c r="J24" s="10">
        <v>-1.4391663263379972</v>
      </c>
      <c r="L24" s="21">
        <v>43281</v>
      </c>
      <c r="M24" s="22">
        <v>-8.9960952631300906</v>
      </c>
      <c r="N24" s="22">
        <v>-1.8763921823690164</v>
      </c>
      <c r="O24" s="22">
        <v>-1.2938648351578514</v>
      </c>
      <c r="P24" s="22">
        <v>-0.61628583768495404</v>
      </c>
      <c r="Q24" s="22">
        <v>-8.7264268394391213E-3</v>
      </c>
      <c r="R24" s="22">
        <v>0</v>
      </c>
      <c r="S24" s="22">
        <v>0</v>
      </c>
      <c r="T24" s="23">
        <v>-1.5201725740591414</v>
      </c>
      <c r="V24" s="9">
        <v>43281</v>
      </c>
      <c r="W24" s="10">
        <v>-2.0774554967561945</v>
      </c>
      <c r="X24" s="10">
        <v>-2.3104800427865948</v>
      </c>
      <c r="Y24" s="10">
        <v>-1.409256465171046</v>
      </c>
      <c r="Z24" s="10">
        <v>-0.24560962305054593</v>
      </c>
      <c r="AA24" s="10">
        <v>0</v>
      </c>
      <c r="AB24" s="10">
        <v>-4.3320896939112861E-2</v>
      </c>
      <c r="AC24" s="10">
        <v>0</v>
      </c>
      <c r="AD24" s="10">
        <v>-2.3543587734211435</v>
      </c>
    </row>
    <row r="25" spans="2:30" ht="20.100000000000001" customHeight="1" x14ac:dyDescent="0.25">
      <c r="B25" s="9">
        <v>43465</v>
      </c>
      <c r="C25" s="10">
        <v>-8.0706369429939482</v>
      </c>
      <c r="D25" s="10">
        <v>-2.0902607490577516</v>
      </c>
      <c r="E25" s="10">
        <v>-1.1496983699424601</v>
      </c>
      <c r="F25" s="10">
        <v>-0.60033966633163227</v>
      </c>
      <c r="G25" s="10">
        <v>-9.4972527946485183E-2</v>
      </c>
      <c r="H25" s="10">
        <v>-0.1527380125853792</v>
      </c>
      <c r="I25" s="10">
        <v>0</v>
      </c>
      <c r="J25" s="10">
        <v>-1.5516022893289838</v>
      </c>
      <c r="L25" s="21">
        <v>43465</v>
      </c>
      <c r="M25" s="22">
        <v>-8.9033543236966572</v>
      </c>
      <c r="N25" s="22">
        <v>-1.8978790031332804</v>
      </c>
      <c r="O25" s="22">
        <v>-1.2125171653828803</v>
      </c>
      <c r="P25" s="22">
        <v>-0.54286250938232328</v>
      </c>
      <c r="Q25" s="22">
        <v>-1.7568417905630979E-2</v>
      </c>
      <c r="R25" s="22">
        <v>-2.1152163870697072E-2</v>
      </c>
      <c r="S25" s="22">
        <v>0</v>
      </c>
      <c r="T25" s="23">
        <v>-1.6687897070554365</v>
      </c>
      <c r="V25" s="9">
        <v>43465</v>
      </c>
      <c r="W25" s="10">
        <v>-1.9895578205447197</v>
      </c>
      <c r="X25" s="10">
        <v>-2.6126575605105993</v>
      </c>
      <c r="Y25" s="10">
        <v>-1.2401313141578814</v>
      </c>
      <c r="Z25" s="10">
        <v>-0.21601035698942062</v>
      </c>
      <c r="AA25" s="10">
        <v>-6.0780845883354737E-2</v>
      </c>
      <c r="AB25" s="10">
        <v>-0.44734656674569023</v>
      </c>
      <c r="AC25" s="10">
        <v>0</v>
      </c>
      <c r="AD25" s="10">
        <v>-1.9384087329807749</v>
      </c>
    </row>
    <row r="26" spans="2:30" ht="20.100000000000001" customHeight="1" x14ac:dyDescent="0.25">
      <c r="B26" s="9">
        <v>43646</v>
      </c>
      <c r="C26" s="10">
        <v>-7.8061920338766448</v>
      </c>
      <c r="D26" s="10">
        <v>-2.0114205182301372</v>
      </c>
      <c r="E26" s="10">
        <v>-1.0296751409697711</v>
      </c>
      <c r="F26" s="10">
        <v>-0.60100521395084994</v>
      </c>
      <c r="G26" s="10">
        <v>-6.8630667373283771E-2</v>
      </c>
      <c r="H26" s="10">
        <v>-0.16636698057594784</v>
      </c>
      <c r="I26" s="10">
        <v>3.3002656549260358E-2</v>
      </c>
      <c r="J26" s="10">
        <v>-1.476891792284067</v>
      </c>
      <c r="L26" s="21">
        <v>43646</v>
      </c>
      <c r="M26" s="22">
        <v>-8.6095756937387904</v>
      </c>
      <c r="N26" s="22">
        <v>-1.7643520210495256</v>
      </c>
      <c r="O26" s="22">
        <v>-1.0714050929000363</v>
      </c>
      <c r="P26" s="22">
        <v>-0.53346378904021541</v>
      </c>
      <c r="Q26" s="22">
        <v>-7.7822936119333469E-3</v>
      </c>
      <c r="R26" s="22">
        <v>-5.154978488558884E-2</v>
      </c>
      <c r="S26" s="22">
        <v>4.5332215347378482E-2</v>
      </c>
      <c r="T26" s="23">
        <v>-1.5622669102170308</v>
      </c>
      <c r="V26" s="9">
        <v>43646</v>
      </c>
      <c r="W26" s="10">
        <v>-1.903670851453737</v>
      </c>
      <c r="X26" s="10">
        <v>-2.6968502162940116</v>
      </c>
      <c r="Y26" s="10">
        <v>-1.2411077515835593</v>
      </c>
      <c r="Z26" s="10">
        <v>-0.29650836582927503</v>
      </c>
      <c r="AA26" s="10">
        <v>-0.19489663183344239</v>
      </c>
      <c r="AB26" s="10">
        <v>-0.35746795875483001</v>
      </c>
      <c r="AC26" s="10">
        <v>0</v>
      </c>
      <c r="AD26" s="10">
        <v>-2.3714532542206399</v>
      </c>
    </row>
    <row r="27" spans="2:30" ht="20.100000000000001" customHeight="1" x14ac:dyDescent="0.25">
      <c r="B27" s="9">
        <v>43830</v>
      </c>
      <c r="C27" s="10">
        <v>-7.4915202845130837</v>
      </c>
      <c r="D27" s="10">
        <v>-2.0367096041928261</v>
      </c>
      <c r="E27" s="10">
        <v>-0.9612300370978103</v>
      </c>
      <c r="F27" s="10">
        <v>-0.52513801339138177</v>
      </c>
      <c r="G27" s="10">
        <v>-8.5874424343451355E-2</v>
      </c>
      <c r="H27" s="10">
        <v>-0.12305914372339891</v>
      </c>
      <c r="I27" s="10">
        <v>3.2185615973938535E-2</v>
      </c>
      <c r="J27" s="10">
        <v>-1.3852365019474588</v>
      </c>
      <c r="L27" s="21">
        <v>43830</v>
      </c>
      <c r="M27" s="22">
        <v>-8.3284196107073338</v>
      </c>
      <c r="N27" s="22">
        <v>-1.8403461593776753</v>
      </c>
      <c r="O27" s="22">
        <v>-1.0651195788498498</v>
      </c>
      <c r="P27" s="22">
        <v>-0.51897238640433663</v>
      </c>
      <c r="Q27" s="22">
        <v>-1.6697866244114238E-2</v>
      </c>
      <c r="R27" s="22">
        <v>0</v>
      </c>
      <c r="S27" s="22">
        <v>4.4355101852378467E-2</v>
      </c>
      <c r="T27" s="23">
        <v>-1.5242893013989316</v>
      </c>
      <c r="V27" s="9">
        <v>43830</v>
      </c>
      <c r="W27" s="10">
        <v>-2.0256404795930818</v>
      </c>
      <c r="X27" s="10">
        <v>-2.9376811322249905</v>
      </c>
      <c r="Y27" s="10">
        <v>-1.0954754260770458</v>
      </c>
      <c r="Z27" s="10">
        <v>-0.46287480413670617</v>
      </c>
      <c r="AA27" s="10">
        <v>-0.10622305609871353</v>
      </c>
      <c r="AB27" s="10">
        <v>-6.5025771728604409E-2</v>
      </c>
      <c r="AC27" s="10">
        <v>0</v>
      </c>
      <c r="AD27" s="10">
        <v>-2.234207135258663</v>
      </c>
    </row>
    <row r="28" spans="2:30" ht="20.100000000000001" customHeight="1" x14ac:dyDescent="0.25">
      <c r="B28" s="9">
        <v>44012</v>
      </c>
      <c r="C28" s="10">
        <v>-7.0610381137708176</v>
      </c>
      <c r="D28" s="10">
        <v>-2.0507662878276793</v>
      </c>
      <c r="E28" s="10">
        <v>-1.1590276901647463</v>
      </c>
      <c r="F28" s="10">
        <v>-0.5123472129790333</v>
      </c>
      <c r="G28" s="10">
        <v>-0.13388562404700605</v>
      </c>
      <c r="H28" s="10">
        <v>-8.1965181188593542E-2</v>
      </c>
      <c r="I28" s="10">
        <v>3.1488127019874426E-2</v>
      </c>
      <c r="J28" s="10">
        <v>-1.7434514524034588</v>
      </c>
      <c r="L28" s="21">
        <v>44012</v>
      </c>
      <c r="M28" s="22">
        <v>-7.7936457419725631</v>
      </c>
      <c r="N28" s="22">
        <v>-1.8447160290510527</v>
      </c>
      <c r="O28" s="22">
        <v>-1.0166501479280088</v>
      </c>
      <c r="P28" s="22">
        <v>-0.31176608701718833</v>
      </c>
      <c r="Q28" s="22">
        <v>-1.3562634688822947E-2</v>
      </c>
      <c r="R28" s="22">
        <v>-6.9525908384913343E-3</v>
      </c>
      <c r="S28" s="22">
        <v>4.3095113318381381E-2</v>
      </c>
      <c r="T28" s="23">
        <v>-2.0303993729447862</v>
      </c>
      <c r="V28" s="9">
        <v>44012</v>
      </c>
      <c r="W28" s="10">
        <v>-1.8159792331313998</v>
      </c>
      <c r="X28" s="10">
        <v>-3.1245310931228456</v>
      </c>
      <c r="Y28" s="10">
        <v>-1.4201521997709754</v>
      </c>
      <c r="Z28" s="10">
        <v>-0.55166443860725145</v>
      </c>
      <c r="AA28" s="10">
        <v>-0.13860645444230255</v>
      </c>
      <c r="AB28" s="10">
        <v>-0.25435691731502297</v>
      </c>
      <c r="AC28" s="10">
        <v>0</v>
      </c>
      <c r="AD28" s="10">
        <v>-1.7163935751086459</v>
      </c>
    </row>
    <row r="29" spans="2:30" ht="20.100000000000001" customHeight="1" x14ac:dyDescent="0.25">
      <c r="B29" s="9">
        <v>44196</v>
      </c>
      <c r="C29" s="10">
        <v>-6.6312779480504558</v>
      </c>
      <c r="D29" s="10">
        <v>-1.7183157831204319</v>
      </c>
      <c r="E29" s="10">
        <v>-0.86972210254269522</v>
      </c>
      <c r="F29" s="10">
        <v>-0.57550062339677421</v>
      </c>
      <c r="G29" s="10">
        <v>-0.1037259449094961</v>
      </c>
      <c r="H29" s="10">
        <v>-6.6758086391766613E-2</v>
      </c>
      <c r="I29" s="10">
        <v>0.18988234357502834</v>
      </c>
      <c r="J29" s="10">
        <v>-1.4255861297388654</v>
      </c>
      <c r="L29" s="21">
        <v>44196</v>
      </c>
      <c r="M29" s="22">
        <v>-7.4111909157500353</v>
      </c>
      <c r="N29" s="22">
        <v>-1.5927888650097657</v>
      </c>
      <c r="O29" s="22">
        <v>-0.90520752764013235</v>
      </c>
      <c r="P29" s="22">
        <v>-0.55455734781556576</v>
      </c>
      <c r="Q29" s="22">
        <v>-2.4320452266947362E-3</v>
      </c>
      <c r="R29" s="22">
        <v>-3.3756460567705448E-3</v>
      </c>
      <c r="S29" s="22">
        <v>0.23403075311339944</v>
      </c>
      <c r="T29" s="23">
        <v>-1.6910430903992479</v>
      </c>
      <c r="V29" s="9">
        <v>44196</v>
      </c>
      <c r="W29" s="10">
        <v>-1.730618985216676</v>
      </c>
      <c r="X29" s="10">
        <v>-2.0855864162513531</v>
      </c>
      <c r="Y29" s="10">
        <v>-0.81912205257940673</v>
      </c>
      <c r="Z29" s="10">
        <v>-0.13194107460819721</v>
      </c>
      <c r="AA29" s="10">
        <v>-9.8051074736318369E-2</v>
      </c>
      <c r="AB29" s="10">
        <v>-8.8096968037920803E-3</v>
      </c>
      <c r="AC29" s="10">
        <v>0</v>
      </c>
      <c r="AD29" s="10">
        <v>-1.0160441858561493</v>
      </c>
    </row>
    <row r="30" spans="2:30" ht="20.100000000000001" customHeight="1" x14ac:dyDescent="0.25">
      <c r="B30" s="9">
        <v>44377</v>
      </c>
      <c r="C30" s="10">
        <v>-6.6182185890578111</v>
      </c>
      <c r="D30" s="10">
        <v>-1.7334438316706007</v>
      </c>
      <c r="E30" s="10">
        <v>-0.8610107895336786</v>
      </c>
      <c r="F30" s="10">
        <v>-0.54642121944910538</v>
      </c>
      <c r="G30" s="10">
        <v>-9.0923125190813969E-2</v>
      </c>
      <c r="H30" s="10">
        <v>-4.0944518747528635E-2</v>
      </c>
      <c r="I30" s="10">
        <v>0.17482108902224897</v>
      </c>
      <c r="J30" s="10">
        <v>-1.4054079463030769</v>
      </c>
      <c r="L30" s="21">
        <v>44377</v>
      </c>
      <c r="M30" s="22">
        <v>-7.3443279022791863</v>
      </c>
      <c r="N30" s="22">
        <v>-1.5786009094873128</v>
      </c>
      <c r="O30" s="22">
        <v>-0.91767687483994098</v>
      </c>
      <c r="P30" s="22">
        <v>-0.55943895064900639</v>
      </c>
      <c r="Q30" s="22">
        <v>0</v>
      </c>
      <c r="R30" s="22">
        <v>0</v>
      </c>
      <c r="S30" s="22">
        <v>0.20634841693419068</v>
      </c>
      <c r="T30" s="23">
        <v>-1.6495694286641511</v>
      </c>
      <c r="V30" s="9">
        <v>44377</v>
      </c>
      <c r="W30" s="10">
        <v>-1.0912961502431091</v>
      </c>
      <c r="X30" s="10">
        <v>-1.6720423218744136</v>
      </c>
      <c r="Y30" s="10">
        <v>-0.76070282988679871</v>
      </c>
      <c r="Z30" s="10">
        <v>-0.14771625297826357</v>
      </c>
      <c r="AA30" s="10">
        <v>-0.13947254263864459</v>
      </c>
      <c r="AB30" s="10">
        <v>0</v>
      </c>
      <c r="AC30" s="10">
        <v>-6.9366673515484756E-2</v>
      </c>
      <c r="AD30" s="10">
        <v>-1.4377696859110385</v>
      </c>
    </row>
    <row r="31" spans="2:30" ht="20.100000000000001" customHeight="1" x14ac:dyDescent="0.25">
      <c r="C31" s="10"/>
      <c r="D31" s="10"/>
      <c r="E31" s="10"/>
      <c r="F31" s="10"/>
      <c r="G31" s="10"/>
      <c r="H31" s="10"/>
      <c r="I31" s="10"/>
      <c r="J31" s="10"/>
      <c r="L31" s="16"/>
      <c r="M31" s="22"/>
      <c r="N31" s="22"/>
      <c r="O31" s="22"/>
      <c r="P31" s="22"/>
      <c r="Q31" s="22"/>
      <c r="R31" s="22"/>
      <c r="S31" s="22"/>
      <c r="T31" s="23"/>
      <c r="W31" s="10"/>
      <c r="X31" s="10"/>
      <c r="Y31" s="10"/>
      <c r="Z31" s="10"/>
      <c r="AA31" s="10"/>
      <c r="AB31" s="10"/>
      <c r="AC31" s="10"/>
      <c r="AD31" s="10"/>
    </row>
    <row r="32" spans="2:30" ht="20.100000000000001" customHeight="1" x14ac:dyDescent="0.25">
      <c r="B32" t="s">
        <v>8</v>
      </c>
      <c r="C32" s="11">
        <v>77</v>
      </c>
      <c r="D32" s="11">
        <v>77</v>
      </c>
      <c r="E32" s="11">
        <v>77</v>
      </c>
      <c r="F32" s="11">
        <v>77</v>
      </c>
      <c r="G32" s="11">
        <v>77</v>
      </c>
      <c r="H32" s="11">
        <v>77</v>
      </c>
      <c r="I32" s="11">
        <v>77</v>
      </c>
      <c r="J32" s="11">
        <v>77</v>
      </c>
      <c r="L32" s="24" t="s">
        <v>8</v>
      </c>
      <c r="M32" s="25">
        <v>26</v>
      </c>
      <c r="N32" s="25">
        <v>26</v>
      </c>
      <c r="O32" s="25">
        <v>26</v>
      </c>
      <c r="P32" s="25">
        <v>26</v>
      </c>
      <c r="Q32" s="25">
        <v>26</v>
      </c>
      <c r="R32" s="25">
        <v>26</v>
      </c>
      <c r="S32" s="25">
        <v>26</v>
      </c>
      <c r="T32" s="26">
        <v>26</v>
      </c>
      <c r="V32" t="s">
        <v>8</v>
      </c>
      <c r="W32" s="11">
        <v>19</v>
      </c>
      <c r="X32" s="11">
        <v>19</v>
      </c>
      <c r="Y32" s="11">
        <v>19</v>
      </c>
      <c r="Z32" s="11">
        <v>19</v>
      </c>
      <c r="AA32" s="11">
        <v>19</v>
      </c>
      <c r="AB32" s="11">
        <v>19</v>
      </c>
      <c r="AC32" s="11">
        <v>19</v>
      </c>
      <c r="AD32" s="11">
        <v>19</v>
      </c>
    </row>
    <row r="33" spans="3:30" ht="20.100000000000001" customHeight="1" x14ac:dyDescent="0.25">
      <c r="C33" s="12"/>
      <c r="D33" s="12"/>
      <c r="E33" s="12"/>
      <c r="F33" s="12"/>
      <c r="G33" s="12"/>
      <c r="H33" s="12"/>
      <c r="I33" s="12"/>
      <c r="J33" s="12"/>
      <c r="M33" s="12"/>
      <c r="N33" s="12"/>
      <c r="O33" s="12"/>
      <c r="P33" s="12"/>
      <c r="Q33" s="12"/>
      <c r="R33" s="12"/>
      <c r="S33" s="12"/>
      <c r="T33" s="12"/>
      <c r="W33" s="12"/>
      <c r="X33" s="12"/>
      <c r="Y33" s="12"/>
      <c r="Z33" s="12"/>
      <c r="AA33" s="12"/>
      <c r="AB33" s="12"/>
      <c r="AC33" s="12"/>
      <c r="AD33" s="12"/>
    </row>
    <row r="34" spans="3:30" ht="20.100000000000001" customHeight="1" x14ac:dyDescent="0.25"/>
  </sheetData>
  <mergeCells count="30">
    <mergeCell ref="W9:AD9"/>
    <mergeCell ref="W6:AD6"/>
    <mergeCell ref="W7:W8"/>
    <mergeCell ref="X7:X8"/>
    <mergeCell ref="Y7:Y8"/>
    <mergeCell ref="Z7:Z8"/>
    <mergeCell ref="AA7:AA8"/>
    <mergeCell ref="AB7:AB8"/>
    <mergeCell ref="AC7:AC8"/>
    <mergeCell ref="AD7:AD8"/>
    <mergeCell ref="M6:T6"/>
    <mergeCell ref="M7:M8"/>
    <mergeCell ref="N7:N8"/>
    <mergeCell ref="O7:O8"/>
    <mergeCell ref="P7:P8"/>
    <mergeCell ref="Q7:Q8"/>
    <mergeCell ref="R7:R8"/>
    <mergeCell ref="S7:S8"/>
    <mergeCell ref="T7:T8"/>
    <mergeCell ref="C6:J6"/>
    <mergeCell ref="C7:C8"/>
    <mergeCell ref="D7:D8"/>
    <mergeCell ref="E7:E8"/>
    <mergeCell ref="F7:F8"/>
    <mergeCell ref="G7:G8"/>
    <mergeCell ref="H7:H8"/>
    <mergeCell ref="I7:I8"/>
    <mergeCell ref="J7:J8"/>
    <mergeCell ref="C9:J9"/>
    <mergeCell ref="M9:T9"/>
  </mergeCells>
  <pageMargins left="0.75" right="0.75" top="1" bottom="1" header="0.5" footer="0.5"/>
  <pageSetup orientation="portrai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33C1FA-632C-43AD-B02A-477074AEC25B}">
  <dimension ref="A1:AD2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1" width="10.28515625" customWidth="1"/>
    <col min="22" max="22" width="15.85546875" customWidth="1"/>
    <col min="23" max="30" width="10.28515625" customWidth="1"/>
  </cols>
  <sheetData>
    <row r="1" spans="1:30" ht="20.25" customHeight="1" x14ac:dyDescent="0.35">
      <c r="A1" s="3" t="s">
        <v>226</v>
      </c>
    </row>
    <row r="2" spans="1:30" ht="20.100000000000001" customHeight="1" x14ac:dyDescent="0.3">
      <c r="A2" s="4" t="s">
        <v>216</v>
      </c>
    </row>
    <row r="3" spans="1:30" ht="20.100000000000001" customHeight="1" x14ac:dyDescent="0.25">
      <c r="A3" s="2" t="s">
        <v>217</v>
      </c>
    </row>
    <row r="4" spans="1:30" ht="20.100000000000001" customHeight="1" x14ac:dyDescent="0.25"/>
    <row r="5" spans="1:30" ht="20.100000000000001" customHeight="1" x14ac:dyDescent="0.25"/>
    <row r="6" spans="1:30" ht="20.100000000000001" customHeight="1" x14ac:dyDescent="0.25">
      <c r="C6" s="43" t="s">
        <v>13</v>
      </c>
      <c r="D6" s="44"/>
      <c r="E6" s="44"/>
      <c r="F6" s="44"/>
      <c r="G6" s="44"/>
      <c r="H6" s="44"/>
      <c r="I6" s="44"/>
      <c r="J6" s="44"/>
      <c r="L6" s="13"/>
      <c r="M6" s="49" t="s">
        <v>23</v>
      </c>
      <c r="N6" s="50"/>
      <c r="O6" s="50"/>
      <c r="P6" s="50"/>
      <c r="Q6" s="50"/>
      <c r="R6" s="50"/>
      <c r="S6" s="50"/>
      <c r="T6" s="50"/>
      <c r="W6" s="43" t="s">
        <v>24</v>
      </c>
      <c r="X6" s="44"/>
      <c r="Y6" s="44"/>
      <c r="Z6" s="44"/>
      <c r="AA6" s="44"/>
      <c r="AB6" s="44"/>
      <c r="AC6" s="44"/>
      <c r="AD6" s="44"/>
    </row>
    <row r="7" spans="1:30" ht="24.95" customHeight="1" x14ac:dyDescent="0.25">
      <c r="C7" s="45" t="s">
        <v>218</v>
      </c>
      <c r="D7" s="45" t="s">
        <v>219</v>
      </c>
      <c r="E7" s="45" t="s">
        <v>227</v>
      </c>
      <c r="F7" s="45" t="s">
        <v>221</v>
      </c>
      <c r="G7" s="45" t="s">
        <v>222</v>
      </c>
      <c r="H7" s="45" t="s">
        <v>228</v>
      </c>
      <c r="I7" s="45" t="s">
        <v>224</v>
      </c>
      <c r="J7" s="45" t="s">
        <v>229</v>
      </c>
      <c r="L7" s="16"/>
      <c r="M7" s="51" t="s">
        <v>218</v>
      </c>
      <c r="N7" s="51" t="s">
        <v>219</v>
      </c>
      <c r="O7" s="51" t="s">
        <v>227</v>
      </c>
      <c r="P7" s="51" t="s">
        <v>221</v>
      </c>
      <c r="Q7" s="51" t="s">
        <v>222</v>
      </c>
      <c r="R7" s="51" t="s">
        <v>228</v>
      </c>
      <c r="S7" s="51" t="s">
        <v>224</v>
      </c>
      <c r="T7" s="51" t="s">
        <v>229</v>
      </c>
      <c r="W7" s="45" t="s">
        <v>218</v>
      </c>
      <c r="X7" s="45" t="s">
        <v>219</v>
      </c>
      <c r="Y7" s="45" t="s">
        <v>227</v>
      </c>
      <c r="Z7" s="45" t="s">
        <v>221</v>
      </c>
      <c r="AA7" s="45" t="s">
        <v>222</v>
      </c>
      <c r="AB7" s="45" t="s">
        <v>228</v>
      </c>
      <c r="AC7" s="45" t="s">
        <v>224</v>
      </c>
      <c r="AD7" s="45" t="s">
        <v>229</v>
      </c>
    </row>
    <row r="8" spans="1:30" ht="24.95" customHeight="1" x14ac:dyDescent="0.25">
      <c r="C8" s="46"/>
      <c r="D8" s="46"/>
      <c r="E8" s="46"/>
      <c r="F8" s="46"/>
      <c r="G8" s="46"/>
      <c r="H8" s="46"/>
      <c r="I8" s="46"/>
      <c r="J8" s="46"/>
      <c r="L8" s="16"/>
      <c r="M8" s="52"/>
      <c r="N8" s="52"/>
      <c r="O8" s="52"/>
      <c r="P8" s="52"/>
      <c r="Q8" s="52"/>
      <c r="R8" s="52"/>
      <c r="S8" s="52"/>
      <c r="T8" s="52"/>
      <c r="W8" s="46"/>
      <c r="X8" s="46"/>
      <c r="Y8" s="46"/>
      <c r="Z8" s="46"/>
      <c r="AA8" s="46"/>
      <c r="AB8" s="46"/>
      <c r="AC8" s="46"/>
      <c r="AD8" s="46"/>
    </row>
    <row r="9" spans="1:30" ht="20.100000000000001" customHeight="1" x14ac:dyDescent="0.25">
      <c r="C9" s="47" t="s">
        <v>7</v>
      </c>
      <c r="D9" s="44"/>
      <c r="E9" s="44"/>
      <c r="F9" s="44"/>
      <c r="G9" s="44"/>
      <c r="H9" s="44"/>
      <c r="I9" s="44"/>
      <c r="J9" s="48"/>
      <c r="L9" s="16"/>
      <c r="M9" s="53" t="s">
        <v>7</v>
      </c>
      <c r="N9" s="54"/>
      <c r="O9" s="54"/>
      <c r="P9" s="54"/>
      <c r="Q9" s="54"/>
      <c r="R9" s="54"/>
      <c r="S9" s="54"/>
      <c r="T9" s="55"/>
      <c r="W9" s="47" t="s">
        <v>7</v>
      </c>
      <c r="X9" s="44"/>
      <c r="Y9" s="44"/>
      <c r="Z9" s="44"/>
      <c r="AA9" s="44"/>
      <c r="AB9" s="44"/>
      <c r="AC9" s="44"/>
      <c r="AD9" s="48"/>
    </row>
    <row r="10" spans="1:30" ht="20.100000000000001" customHeight="1" x14ac:dyDescent="0.25">
      <c r="B10" s="9">
        <v>41820</v>
      </c>
      <c r="C10" s="10">
        <v>-11.716048691436246</v>
      </c>
      <c r="D10" s="10">
        <v>-2.2598032061419504</v>
      </c>
      <c r="E10" s="10">
        <v>-1.3429365427531879</v>
      </c>
      <c r="F10" s="10">
        <v>-0.48562449350059927</v>
      </c>
      <c r="G10" s="10">
        <v>-0.10588036253633164</v>
      </c>
      <c r="H10" s="10">
        <v>-9.3338440131843139E-3</v>
      </c>
      <c r="I10" s="10">
        <v>0</v>
      </c>
      <c r="J10" s="10">
        <v>-2.1231231510887438</v>
      </c>
      <c r="L10" s="21">
        <v>41820</v>
      </c>
      <c r="M10" s="22">
        <v>-13.802563250091765</v>
      </c>
      <c r="N10" s="22">
        <v>-1.4072936067581279</v>
      </c>
      <c r="O10" s="22">
        <v>-1.5321369233388049</v>
      </c>
      <c r="P10" s="22">
        <v>-0.13257822320631169</v>
      </c>
      <c r="Q10" s="22">
        <v>-0.14566505823390449</v>
      </c>
      <c r="R10" s="22">
        <v>-2.990374883323401E-3</v>
      </c>
      <c r="S10" s="22">
        <v>0</v>
      </c>
      <c r="T10" s="23">
        <v>-2.0559780136133075</v>
      </c>
      <c r="V10" s="9">
        <v>41820</v>
      </c>
      <c r="W10" s="10">
        <v>-3.0024348603206912</v>
      </c>
      <c r="X10" s="10">
        <v>-2.4778776771120437</v>
      </c>
      <c r="Y10" s="10">
        <v>-0.33107950277146564</v>
      </c>
      <c r="Z10" s="10">
        <v>-0.35699546395796045</v>
      </c>
      <c r="AA10" s="10">
        <v>-2.6619479934927262E-2</v>
      </c>
      <c r="AB10" s="10">
        <v>-0.18792504371882712</v>
      </c>
      <c r="AC10" s="10">
        <v>0</v>
      </c>
      <c r="AD10" s="10">
        <v>-4.8968544635670224</v>
      </c>
    </row>
    <row r="11" spans="1:30" ht="20.100000000000001" customHeight="1" x14ac:dyDescent="0.25">
      <c r="B11" s="9">
        <v>42004</v>
      </c>
      <c r="C11" s="10">
        <v>-12.532274178216756</v>
      </c>
      <c r="D11" s="10">
        <v>-2.1518078788750303</v>
      </c>
      <c r="E11" s="10">
        <v>-1.1657321697042178</v>
      </c>
      <c r="F11" s="10">
        <v>-0.44478363056265435</v>
      </c>
      <c r="G11" s="10">
        <v>-0.12044579263468976</v>
      </c>
      <c r="H11" s="10">
        <v>-1.2159925880671841E-2</v>
      </c>
      <c r="I11" s="10">
        <v>0</v>
      </c>
      <c r="J11" s="10">
        <v>-1.3874146186742395</v>
      </c>
      <c r="L11" s="21">
        <v>42004</v>
      </c>
      <c r="M11" s="22">
        <v>-14.868217263949704</v>
      </c>
      <c r="N11" s="22">
        <v>-1.3569088084622514</v>
      </c>
      <c r="O11" s="22">
        <v>-1.317251664099373</v>
      </c>
      <c r="P11" s="22">
        <v>-6.2900168286340985E-2</v>
      </c>
      <c r="Q11" s="22">
        <v>-0.13200462390425027</v>
      </c>
      <c r="R11" s="22">
        <v>-4.1618297455492427E-2</v>
      </c>
      <c r="S11" s="22">
        <v>0</v>
      </c>
      <c r="T11" s="23">
        <v>-1.0167637015032462</v>
      </c>
      <c r="V11" s="9">
        <v>42004</v>
      </c>
      <c r="W11" s="10">
        <v>-1.6708238461670351</v>
      </c>
      <c r="X11" s="10">
        <v>-2.3657729943691326</v>
      </c>
      <c r="Y11" s="10">
        <v>-0.31751980052570933</v>
      </c>
      <c r="Z11" s="10">
        <v>-0.35426011575954586</v>
      </c>
      <c r="AA11" s="10">
        <v>-6.9967158498245238E-2</v>
      </c>
      <c r="AB11" s="10">
        <v>-0.11571092235659808</v>
      </c>
      <c r="AC11" s="10">
        <v>0</v>
      </c>
      <c r="AD11" s="10">
        <v>-9.6749487623070323</v>
      </c>
    </row>
    <row r="12" spans="1:30" ht="20.100000000000001" customHeight="1" x14ac:dyDescent="0.25">
      <c r="B12" s="9">
        <v>42185</v>
      </c>
      <c r="C12" s="10">
        <v>-11.812565476105094</v>
      </c>
      <c r="D12" s="10">
        <v>-2.3369657018612222</v>
      </c>
      <c r="E12" s="10">
        <v>-1.1543822194635924</v>
      </c>
      <c r="F12" s="10">
        <v>-0.59099396468766818</v>
      </c>
      <c r="G12" s="10">
        <v>-0.15133660275376451</v>
      </c>
      <c r="H12" s="10">
        <v>-3.695747709571405E-2</v>
      </c>
      <c r="I12" s="10">
        <v>0</v>
      </c>
      <c r="J12" s="10">
        <v>-1.852508893903132</v>
      </c>
      <c r="L12" s="21">
        <v>42185</v>
      </c>
      <c r="M12" s="22">
        <v>-13.888915745947026</v>
      </c>
      <c r="N12" s="22">
        <v>-1.6413776694005782</v>
      </c>
      <c r="O12" s="22">
        <v>-1.2786863493754932</v>
      </c>
      <c r="P12" s="22">
        <v>-0.11384839256673498</v>
      </c>
      <c r="Q12" s="22">
        <v>-0.19376180122642667</v>
      </c>
      <c r="R12" s="22">
        <v>-5.6980827167704196E-2</v>
      </c>
      <c r="S12" s="22">
        <v>0</v>
      </c>
      <c r="T12" s="23">
        <v>-1.8196082939183869</v>
      </c>
      <c r="V12" s="9">
        <v>42185</v>
      </c>
      <c r="W12" s="10">
        <v>-1.6037928023526253</v>
      </c>
      <c r="X12" s="10">
        <v>-2.6089664347715282</v>
      </c>
      <c r="Y12" s="10">
        <v>-0.46916208269837717</v>
      </c>
      <c r="Z12" s="10">
        <v>-0.47870617919257752</v>
      </c>
      <c r="AA12" s="10">
        <v>-0.15991766069952956</v>
      </c>
      <c r="AB12" s="10">
        <v>-1.3611795292931866E-2</v>
      </c>
      <c r="AC12" s="10">
        <v>0</v>
      </c>
      <c r="AD12" s="10">
        <v>-2.5377168476180185</v>
      </c>
    </row>
    <row r="13" spans="1:30" ht="20.100000000000001" customHeight="1" x14ac:dyDescent="0.25">
      <c r="B13" s="9">
        <v>42369</v>
      </c>
      <c r="C13" s="10">
        <v>-11.494976100911103</v>
      </c>
      <c r="D13" s="10">
        <v>-2.2578619262103423</v>
      </c>
      <c r="E13" s="10">
        <v>-1.1233149884556088</v>
      </c>
      <c r="F13" s="10">
        <v>-0.51205209749148195</v>
      </c>
      <c r="G13" s="10">
        <v>-0.10857944359697645</v>
      </c>
      <c r="H13" s="10">
        <v>-5.0756561966506901E-2</v>
      </c>
      <c r="I13" s="10">
        <v>0</v>
      </c>
      <c r="J13" s="10">
        <v>-1.9098678681202641</v>
      </c>
      <c r="L13" s="21">
        <v>42369</v>
      </c>
      <c r="M13" s="22">
        <v>-13.609814584776506</v>
      </c>
      <c r="N13" s="22">
        <v>-1.5429966575610772</v>
      </c>
      <c r="O13" s="22">
        <v>-1.2567052522464479</v>
      </c>
      <c r="P13" s="22">
        <v>-5.113439944272985E-2</v>
      </c>
      <c r="Q13" s="22">
        <v>-0.14716327538454502</v>
      </c>
      <c r="R13" s="22">
        <v>-6.8792965397529229E-2</v>
      </c>
      <c r="S13" s="22">
        <v>0</v>
      </c>
      <c r="T13" s="23">
        <v>-1.8983705523489067</v>
      </c>
      <c r="V13" s="9">
        <v>42369</v>
      </c>
      <c r="W13" s="10">
        <v>-1.6490813463176131</v>
      </c>
      <c r="X13" s="10">
        <v>-2.5801373634566716</v>
      </c>
      <c r="Y13" s="10">
        <v>-0.48677691783063487</v>
      </c>
      <c r="Z13" s="10">
        <v>-0.23438127052192165</v>
      </c>
      <c r="AA13" s="10">
        <v>-2.3227310460429286E-2</v>
      </c>
      <c r="AB13" s="10">
        <v>-5.547143607286616E-3</v>
      </c>
      <c r="AC13" s="10">
        <v>0</v>
      </c>
      <c r="AD13" s="10">
        <v>-4.5021329885825185</v>
      </c>
    </row>
    <row r="14" spans="1:30" ht="20.100000000000001" customHeight="1" x14ac:dyDescent="0.25">
      <c r="B14" s="9">
        <v>42551</v>
      </c>
      <c r="C14" s="10">
        <v>-11.722039389747552</v>
      </c>
      <c r="D14" s="10">
        <v>-2.553485265053578</v>
      </c>
      <c r="E14" s="10">
        <v>-1.4323481364413291</v>
      </c>
      <c r="F14" s="10">
        <v>-0.53149999613070353</v>
      </c>
      <c r="G14" s="10">
        <v>-0.14450910806372955</v>
      </c>
      <c r="H14" s="10">
        <v>-3.6551245976610462E-2</v>
      </c>
      <c r="I14" s="10">
        <v>0</v>
      </c>
      <c r="J14" s="10">
        <v>-1.8472039399882987</v>
      </c>
      <c r="L14" s="21">
        <v>42551</v>
      </c>
      <c r="M14" s="22">
        <v>-13.690651188049987</v>
      </c>
      <c r="N14" s="22">
        <v>-1.9489449919998816</v>
      </c>
      <c r="O14" s="22">
        <v>-1.6481002927015875</v>
      </c>
      <c r="P14" s="22">
        <v>-5.0960246646755809E-2</v>
      </c>
      <c r="Q14" s="22">
        <v>-0.17726860542026196</v>
      </c>
      <c r="R14" s="22">
        <v>-5.3932135673514181E-2</v>
      </c>
      <c r="S14" s="22">
        <v>0</v>
      </c>
      <c r="T14" s="23">
        <v>-1.9703827794340192</v>
      </c>
      <c r="V14" s="9">
        <v>42551</v>
      </c>
      <c r="W14" s="10">
        <v>-2.0116167163283061</v>
      </c>
      <c r="X14" s="10">
        <v>-2.6909271385203404</v>
      </c>
      <c r="Y14" s="10">
        <v>-0.73197698212512241</v>
      </c>
      <c r="Z14" s="10">
        <v>-1.3316309648981304</v>
      </c>
      <c r="AA14" s="10">
        <v>-6.7331911513153625E-3</v>
      </c>
      <c r="AB14" s="10">
        <v>-0.10528308782670925</v>
      </c>
      <c r="AC14" s="10">
        <v>0</v>
      </c>
      <c r="AD14" s="10">
        <v>-3.4850563455522225</v>
      </c>
    </row>
    <row r="15" spans="1:30" ht="20.100000000000001" customHeight="1" x14ac:dyDescent="0.25">
      <c r="B15" s="9">
        <v>42735</v>
      </c>
      <c r="C15" s="10">
        <v>-11.402267436325458</v>
      </c>
      <c r="D15" s="10">
        <v>-2.5034247724835672</v>
      </c>
      <c r="E15" s="10">
        <v>-1.3598066153060109</v>
      </c>
      <c r="F15" s="10">
        <v>-0.48893744480198109</v>
      </c>
      <c r="G15" s="10">
        <v>-0.23304341583388999</v>
      </c>
      <c r="H15" s="10">
        <v>1.7429502797137706E-2</v>
      </c>
      <c r="I15" s="10">
        <v>0</v>
      </c>
      <c r="J15" s="10">
        <v>-1.5186241790300961</v>
      </c>
      <c r="L15" s="21">
        <v>42735</v>
      </c>
      <c r="M15" s="22">
        <v>-13.362202506275139</v>
      </c>
      <c r="N15" s="22">
        <v>-1.9626099700204964</v>
      </c>
      <c r="O15" s="22">
        <v>-1.5346062225889654</v>
      </c>
      <c r="P15" s="22">
        <v>-3.7478053576004235E-2</v>
      </c>
      <c r="Q15" s="22">
        <v>-0.28959884532272684</v>
      </c>
      <c r="R15" s="22">
        <v>1.3253927690868608E-2</v>
      </c>
      <c r="S15" s="22">
        <v>0</v>
      </c>
      <c r="T15" s="23">
        <v>-1.5897329791238219</v>
      </c>
      <c r="V15" s="9">
        <v>42735</v>
      </c>
      <c r="W15" s="10">
        <v>-1.9047444880509325</v>
      </c>
      <c r="X15" s="10">
        <v>-2.9495787296599207</v>
      </c>
      <c r="Y15" s="10">
        <v>-0.74308554941496041</v>
      </c>
      <c r="Z15" s="10">
        <v>-1.7351033773882945</v>
      </c>
      <c r="AA15" s="10">
        <v>-7.4411471167625904E-3</v>
      </c>
      <c r="AB15" s="10">
        <v>-9.2932403605338693E-2</v>
      </c>
      <c r="AC15" s="10">
        <v>0</v>
      </c>
      <c r="AD15" s="10">
        <v>-5.0292548604067866</v>
      </c>
    </row>
    <row r="16" spans="1:30" ht="20.100000000000001" customHeight="1" x14ac:dyDescent="0.25">
      <c r="B16" s="9">
        <v>42916</v>
      </c>
      <c r="C16" s="10">
        <v>-11.656075379203847</v>
      </c>
      <c r="D16" s="10">
        <v>-2.6954428191600002</v>
      </c>
      <c r="E16" s="10">
        <v>-1.6280760632622313</v>
      </c>
      <c r="F16" s="10">
        <v>-0.58510454275680268</v>
      </c>
      <c r="G16" s="10">
        <v>-0.2661299786459364</v>
      </c>
      <c r="H16" s="10">
        <v>-2.7725992417614274E-2</v>
      </c>
      <c r="I16" s="10">
        <v>0</v>
      </c>
      <c r="J16" s="10">
        <v>-1.3827818064173245</v>
      </c>
      <c r="L16" s="21">
        <v>42916</v>
      </c>
      <c r="M16" s="22">
        <v>-13.468790755027127</v>
      </c>
      <c r="N16" s="22">
        <v>-2.2919764880145741</v>
      </c>
      <c r="O16" s="22">
        <v>-1.8458914046704733</v>
      </c>
      <c r="P16" s="22">
        <v>-1.7797337901602442E-2</v>
      </c>
      <c r="Q16" s="22">
        <v>-0.34453145422514586</v>
      </c>
      <c r="R16" s="22">
        <v>1.9255832716715113E-3</v>
      </c>
      <c r="S16" s="22">
        <v>0</v>
      </c>
      <c r="T16" s="23">
        <v>-1.3347436675699085</v>
      </c>
      <c r="V16" s="9">
        <v>42916</v>
      </c>
      <c r="W16" s="10">
        <v>-2.4323089140469829</v>
      </c>
      <c r="X16" s="10">
        <v>-2.4233783966859992</v>
      </c>
      <c r="Y16" s="10">
        <v>-1.4937940588096952</v>
      </c>
      <c r="Z16" s="10">
        <v>-1.2955371302224965</v>
      </c>
      <c r="AA16" s="10">
        <v>-3.1313311194062395E-2</v>
      </c>
      <c r="AB16" s="10">
        <v>2.1919317833527269E-2</v>
      </c>
      <c r="AC16" s="10">
        <v>0</v>
      </c>
      <c r="AD16" s="10">
        <v>-2.1252312939148923</v>
      </c>
    </row>
    <row r="17" spans="2:30" ht="20.100000000000001" customHeight="1" x14ac:dyDescent="0.25">
      <c r="B17" s="9">
        <v>43100</v>
      </c>
      <c r="C17" s="10">
        <v>-11.945531301814974</v>
      </c>
      <c r="D17" s="10">
        <v>-2.7940161145597071</v>
      </c>
      <c r="E17" s="10">
        <v>-1.3387257872600618</v>
      </c>
      <c r="F17" s="10">
        <v>-0.4572868222092713</v>
      </c>
      <c r="G17" s="10">
        <v>-1.3283036091448267E-2</v>
      </c>
      <c r="H17" s="10">
        <v>-2.245050973384715E-2</v>
      </c>
      <c r="I17" s="10">
        <v>0</v>
      </c>
      <c r="J17" s="10">
        <v>-1.3442642237649229</v>
      </c>
      <c r="L17" s="21">
        <v>43100</v>
      </c>
      <c r="M17" s="22">
        <v>-13.741861980197465</v>
      </c>
      <c r="N17" s="22">
        <v>-2.3482070611101928</v>
      </c>
      <c r="O17" s="22">
        <v>-1.4101420668501461</v>
      </c>
      <c r="P17" s="22">
        <v>-1.1086922593939036E-2</v>
      </c>
      <c r="Q17" s="22">
        <v>0</v>
      </c>
      <c r="R17" s="22">
        <v>0</v>
      </c>
      <c r="S17" s="22">
        <v>0</v>
      </c>
      <c r="T17" s="23">
        <v>-1.2776799664598766</v>
      </c>
      <c r="V17" s="9">
        <v>43100</v>
      </c>
      <c r="W17" s="10">
        <v>-2.2218722807884403</v>
      </c>
      <c r="X17" s="10">
        <v>-3.0169886617854647</v>
      </c>
      <c r="Y17" s="10">
        <v>-1.6529905204863016</v>
      </c>
      <c r="Z17" s="10">
        <v>-1.563816318882117</v>
      </c>
      <c r="AA17" s="10">
        <v>-3.0784745378929425E-2</v>
      </c>
      <c r="AB17" s="10">
        <v>-0.2832140898703791</v>
      </c>
      <c r="AC17" s="10">
        <v>0</v>
      </c>
      <c r="AD17" s="10">
        <v>-3.3966919592660543</v>
      </c>
    </row>
    <row r="18" spans="2:30" ht="20.100000000000001" customHeight="1" x14ac:dyDescent="0.25">
      <c r="B18" s="9">
        <v>43281</v>
      </c>
      <c r="C18" s="10">
        <v>-12.566037614975013</v>
      </c>
      <c r="D18" s="10">
        <v>-2.9882205787631029</v>
      </c>
      <c r="E18" s="10">
        <v>-1.55551869771131</v>
      </c>
      <c r="F18" s="10">
        <v>-0.49732586531298578</v>
      </c>
      <c r="G18" s="10">
        <v>-3.6052951455630276E-2</v>
      </c>
      <c r="H18" s="10">
        <v>-3.9973574447770117E-2</v>
      </c>
      <c r="I18" s="10">
        <v>0</v>
      </c>
      <c r="J18" s="10">
        <v>-1.5730471207675747</v>
      </c>
      <c r="L18" s="21">
        <v>43281</v>
      </c>
      <c r="M18" s="22">
        <v>-14.272424244571313</v>
      </c>
      <c r="N18" s="22">
        <v>-2.6254152668422699</v>
      </c>
      <c r="O18" s="22">
        <v>-1.6680009029829395</v>
      </c>
      <c r="P18" s="22">
        <v>-9.1683295620540797E-3</v>
      </c>
      <c r="Q18" s="22">
        <v>0</v>
      </c>
      <c r="R18" s="22">
        <v>0</v>
      </c>
      <c r="S18" s="22">
        <v>0</v>
      </c>
      <c r="T18" s="23">
        <v>-1.5749624148275576</v>
      </c>
      <c r="V18" s="9">
        <v>43281</v>
      </c>
      <c r="W18" s="10">
        <v>-3.1376720148167716</v>
      </c>
      <c r="X18" s="10">
        <v>-3.218000667895824</v>
      </c>
      <c r="Y18" s="10">
        <v>-2.545184694949997</v>
      </c>
      <c r="Z18" s="10">
        <v>-2.1798109563432315</v>
      </c>
      <c r="AA18" s="10">
        <v>-4.8998942189177552E-2</v>
      </c>
      <c r="AB18" s="10">
        <v>-0.3176352678269948</v>
      </c>
      <c r="AC18" s="10">
        <v>0</v>
      </c>
      <c r="AD18" s="10">
        <v>-2.1877812551252966</v>
      </c>
    </row>
    <row r="19" spans="2:30" ht="20.100000000000001" customHeight="1" x14ac:dyDescent="0.25">
      <c r="B19" s="9">
        <v>43465</v>
      </c>
      <c r="C19" s="10">
        <v>-12.544757821772357</v>
      </c>
      <c r="D19" s="10">
        <v>-2.975027204966044</v>
      </c>
      <c r="E19" s="10">
        <v>-1.4887839319950562</v>
      </c>
      <c r="F19" s="10">
        <v>-0.47723908394496745</v>
      </c>
      <c r="G19" s="10">
        <v>-2.4269429554070101E-2</v>
      </c>
      <c r="H19" s="10">
        <v>-0.11088114783728029</v>
      </c>
      <c r="I19" s="10">
        <v>0.10590029005924528</v>
      </c>
      <c r="J19" s="10">
        <v>-1.8987499822835909</v>
      </c>
      <c r="L19" s="21">
        <v>43465</v>
      </c>
      <c r="M19" s="22">
        <v>-14.267106777162741</v>
      </c>
      <c r="N19" s="22">
        <v>-2.6297733177922127</v>
      </c>
      <c r="O19" s="22">
        <v>-1.5190259019912289</v>
      </c>
      <c r="P19" s="22">
        <v>-1.1614483344645446E-2</v>
      </c>
      <c r="Q19" s="22">
        <v>0</v>
      </c>
      <c r="R19" s="22">
        <v>-3.6061590030270985E-2</v>
      </c>
      <c r="S19" s="22">
        <v>9.4627426404356452E-2</v>
      </c>
      <c r="T19" s="23">
        <v>-1.9810552135262369</v>
      </c>
      <c r="V19" s="9">
        <v>43465</v>
      </c>
      <c r="W19" s="10">
        <v>-3.0635591672074152</v>
      </c>
      <c r="X19" s="10">
        <v>-3.3994875801848248</v>
      </c>
      <c r="Y19" s="10">
        <v>-2.7124461992949529</v>
      </c>
      <c r="Z19" s="10">
        <v>-2.0864258055257547</v>
      </c>
      <c r="AA19" s="10">
        <v>-5.8059231507750511E-2</v>
      </c>
      <c r="AB19" s="10">
        <v>-0.62918606121141396</v>
      </c>
      <c r="AC19" s="10">
        <v>0.77197791735400834</v>
      </c>
      <c r="AD19" s="10">
        <v>-2.1938032064238682</v>
      </c>
    </row>
    <row r="20" spans="2:30" ht="20.100000000000001" customHeight="1" x14ac:dyDescent="0.25">
      <c r="B20" s="9">
        <v>43646</v>
      </c>
      <c r="C20" s="10">
        <v>-12.085706325820853</v>
      </c>
      <c r="D20" s="10">
        <v>-2.7344144676492168</v>
      </c>
      <c r="E20" s="10">
        <v>-1.3839512928655295</v>
      </c>
      <c r="F20" s="10">
        <v>-0.48078452370720165</v>
      </c>
      <c r="G20" s="10">
        <v>-1.8858457258321856E-2</v>
      </c>
      <c r="H20" s="10">
        <v>-0.13259749934230181</v>
      </c>
      <c r="I20" s="10">
        <v>9.3341574605505129E-2</v>
      </c>
      <c r="J20" s="10">
        <v>-1.6746639479920826</v>
      </c>
      <c r="L20" s="21">
        <v>43646</v>
      </c>
      <c r="M20" s="22">
        <v>-13.83958953646248</v>
      </c>
      <c r="N20" s="22">
        <v>-2.4052074120652507</v>
      </c>
      <c r="O20" s="22">
        <v>-1.3578059214862497</v>
      </c>
      <c r="P20" s="22">
        <v>-1.9612893402865678E-2</v>
      </c>
      <c r="Q20" s="22">
        <v>0</v>
      </c>
      <c r="R20" s="22">
        <v>-8.8512581217550235E-2</v>
      </c>
      <c r="S20" s="22">
        <v>8.2615139650719122E-2</v>
      </c>
      <c r="T20" s="23">
        <v>-1.7617563418618378</v>
      </c>
      <c r="V20" s="9">
        <v>43646</v>
      </c>
      <c r="W20" s="10">
        <v>-2.9248087416355655</v>
      </c>
      <c r="X20" s="10">
        <v>-3.0538523874357648</v>
      </c>
      <c r="Y20" s="10">
        <v>-2.6079846352570497</v>
      </c>
      <c r="Z20" s="10">
        <v>-2.2389416337823564</v>
      </c>
      <c r="AA20" s="10">
        <v>-0.12223725813846288</v>
      </c>
      <c r="AB20" s="10">
        <v>-0.64522447517472659</v>
      </c>
      <c r="AC20" s="10">
        <v>0.6049606703124375</v>
      </c>
      <c r="AD20" s="10">
        <v>-3.3830934255051632</v>
      </c>
    </row>
    <row r="21" spans="2:30" ht="20.100000000000001" customHeight="1" x14ac:dyDescent="0.25">
      <c r="B21" s="9">
        <v>43830</v>
      </c>
      <c r="C21" s="10">
        <v>-11.93351900919847</v>
      </c>
      <c r="D21" s="10">
        <v>-2.7732051479510047</v>
      </c>
      <c r="E21" s="10">
        <v>-1.3648442266576319</v>
      </c>
      <c r="F21" s="10">
        <v>-0.38240293963472471</v>
      </c>
      <c r="G21" s="10">
        <v>-2.8353500636832629E-2</v>
      </c>
      <c r="H21" s="10">
        <v>0</v>
      </c>
      <c r="I21" s="10">
        <v>9.1159043038683732E-2</v>
      </c>
      <c r="J21" s="10">
        <v>-1.6185937120019016</v>
      </c>
      <c r="L21" s="21">
        <v>43830</v>
      </c>
      <c r="M21" s="22">
        <v>-13.911889104522674</v>
      </c>
      <c r="N21" s="22">
        <v>-2.4797938789477483</v>
      </c>
      <c r="O21" s="22">
        <v>-1.3685081444119247</v>
      </c>
      <c r="P21" s="22">
        <v>0</v>
      </c>
      <c r="Q21" s="22">
        <v>-1.7948332832587049E-2</v>
      </c>
      <c r="R21" s="22">
        <v>0</v>
      </c>
      <c r="S21" s="22">
        <v>8.1390659809623761E-2</v>
      </c>
      <c r="T21" s="23">
        <v>-1.7618870919800771</v>
      </c>
      <c r="V21" s="9">
        <v>43830</v>
      </c>
      <c r="W21" s="10">
        <v>-2.9057593050221433</v>
      </c>
      <c r="X21" s="10">
        <v>-3.2673494628924811</v>
      </c>
      <c r="Y21" s="10">
        <v>-1.6529159119031429</v>
      </c>
      <c r="Z21" s="10">
        <v>-2.5898644131063611</v>
      </c>
      <c r="AA21" s="10">
        <v>-6.2898698702190656E-2</v>
      </c>
      <c r="AB21" s="10">
        <v>-0.3152950943788978</v>
      </c>
      <c r="AC21" s="10">
        <v>0.59929863072884482</v>
      </c>
      <c r="AD21" s="10">
        <v>-3.3406150702770332</v>
      </c>
    </row>
    <row r="22" spans="2:30" ht="20.100000000000001" customHeight="1" x14ac:dyDescent="0.25">
      <c r="B22" s="9">
        <v>44012</v>
      </c>
      <c r="C22" s="10">
        <v>-11.213937383729904</v>
      </c>
      <c r="D22" s="10">
        <v>-2.7198015815718164</v>
      </c>
      <c r="E22" s="10">
        <v>-1.3685817369428417</v>
      </c>
      <c r="F22" s="10">
        <v>-0.38543913134928109</v>
      </c>
      <c r="G22" s="10">
        <v>-2.501901846412698E-2</v>
      </c>
      <c r="H22" s="10">
        <v>-1.2795151194668564E-2</v>
      </c>
      <c r="I22" s="10">
        <v>0.26525171947811466</v>
      </c>
      <c r="J22" s="10">
        <v>-2.0542286950014232</v>
      </c>
      <c r="L22" s="21">
        <v>44012</v>
      </c>
      <c r="M22" s="22">
        <v>-13.024381108854882</v>
      </c>
      <c r="N22" s="22">
        <v>-2.4844493626989763</v>
      </c>
      <c r="O22" s="22">
        <v>-1.2913336281072476</v>
      </c>
      <c r="P22" s="22">
        <v>-9.8950476547008295E-2</v>
      </c>
      <c r="Q22" s="22">
        <v>-2.3689325036158632E-2</v>
      </c>
      <c r="R22" s="22">
        <v>-1.2143819250117531E-2</v>
      </c>
      <c r="S22" s="22">
        <v>0.27965035360329404</v>
      </c>
      <c r="T22" s="23">
        <v>-2.3132092282862788</v>
      </c>
      <c r="V22" s="9">
        <v>44012</v>
      </c>
      <c r="W22" s="10">
        <v>-2.7875779467713624</v>
      </c>
      <c r="X22" s="10">
        <v>-3.3087060788830009</v>
      </c>
      <c r="Y22" s="10">
        <v>-1.5233527248619443</v>
      </c>
      <c r="Z22" s="10">
        <v>-1.5234200981077548</v>
      </c>
      <c r="AA22" s="10">
        <v>-0.13475884412553762</v>
      </c>
      <c r="AB22" s="10">
        <v>-0.20186772957290744</v>
      </c>
      <c r="AC22" s="10">
        <v>0.6819269645652869</v>
      </c>
      <c r="AD22" s="10">
        <v>-3.0475853073079882</v>
      </c>
    </row>
    <row r="23" spans="2:30" ht="20.100000000000001" customHeight="1" x14ac:dyDescent="0.25">
      <c r="B23" s="9">
        <v>44196</v>
      </c>
      <c r="C23" s="10">
        <v>-10.674252297219532</v>
      </c>
      <c r="D23" s="10">
        <v>-2.4067344326318452</v>
      </c>
      <c r="E23" s="10">
        <v>-1.2875769323043231</v>
      </c>
      <c r="F23" s="10">
        <v>-0.39941911188846169</v>
      </c>
      <c r="G23" s="10">
        <v>-1.7152640300461552E-2</v>
      </c>
      <c r="H23" s="10">
        <v>-2.4582223349751752E-2</v>
      </c>
      <c r="I23" s="10">
        <v>0.49730350533134193</v>
      </c>
      <c r="J23" s="10">
        <v>-1.5299680066616279</v>
      </c>
      <c r="L23" s="21">
        <v>44196</v>
      </c>
      <c r="M23" s="22">
        <v>-12.609241926227236</v>
      </c>
      <c r="N23" s="22">
        <v>-2.214100670222042</v>
      </c>
      <c r="O23" s="22">
        <v>-1.1579523234390623</v>
      </c>
      <c r="P23" s="22">
        <v>-0.10205623555573932</v>
      </c>
      <c r="Q23" s="22">
        <v>-4.3153812470847911E-3</v>
      </c>
      <c r="R23" s="22">
        <v>-5.9896911168797785E-3</v>
      </c>
      <c r="S23" s="22">
        <v>0.52405482662273795</v>
      </c>
      <c r="T23" s="23">
        <v>-1.7949895026904299</v>
      </c>
      <c r="V23" s="9">
        <v>44196</v>
      </c>
      <c r="W23" s="10">
        <v>-2.7395268445002268</v>
      </c>
      <c r="X23" s="10">
        <v>-2.5852566938833288</v>
      </c>
      <c r="Y23" s="10">
        <v>-1.661965794621485</v>
      </c>
      <c r="Z23" s="10">
        <v>-2.2822176335665594</v>
      </c>
      <c r="AA23" s="10">
        <v>-8.0632665375695148E-2</v>
      </c>
      <c r="AB23" s="10">
        <v>-0.21694220698104372</v>
      </c>
      <c r="AC23" s="10">
        <v>3.9512112146177953</v>
      </c>
      <c r="AD23" s="10">
        <v>-2.7182664386984183</v>
      </c>
    </row>
    <row r="24" spans="2:30" ht="20.100000000000001" customHeight="1" x14ac:dyDescent="0.25">
      <c r="B24" s="9">
        <v>44377</v>
      </c>
      <c r="C24" s="10">
        <v>-10.665508904164044</v>
      </c>
      <c r="D24" s="10">
        <v>-2.427612194879007</v>
      </c>
      <c r="E24" s="10">
        <v>-1.2854672851016733</v>
      </c>
      <c r="F24" s="10">
        <v>-0.55927529005256327</v>
      </c>
      <c r="G24" s="10">
        <v>-6.8254799534538304E-3</v>
      </c>
      <c r="H24" s="10">
        <v>-5.9200465306510075E-3</v>
      </c>
      <c r="I24" s="10">
        <v>0.38833351470665106</v>
      </c>
      <c r="J24" s="10">
        <v>-1.6699824132555909</v>
      </c>
      <c r="L24" s="21">
        <v>44377</v>
      </c>
      <c r="M24" s="22">
        <v>-12.698077588393009</v>
      </c>
      <c r="N24" s="22">
        <v>-2.244355937229483</v>
      </c>
      <c r="O24" s="22">
        <v>-1.2092603446834791</v>
      </c>
      <c r="P24" s="22">
        <v>-0.24029020916010121</v>
      </c>
      <c r="Q24" s="22">
        <v>0</v>
      </c>
      <c r="R24" s="22">
        <v>0</v>
      </c>
      <c r="S24" s="22">
        <v>0.44363624348773406</v>
      </c>
      <c r="T24" s="23">
        <v>-1.8976634120168048</v>
      </c>
      <c r="V24" s="9">
        <v>44377</v>
      </c>
      <c r="W24" s="10">
        <v>-2.1860349182125582</v>
      </c>
      <c r="X24" s="10">
        <v>-2.4248183075585694</v>
      </c>
      <c r="Y24" s="10">
        <v>-1.5698856631417384</v>
      </c>
      <c r="Z24" s="10">
        <v>-3.5140976740545544</v>
      </c>
      <c r="AA24" s="10">
        <v>-0.15638832195573857</v>
      </c>
      <c r="AB24" s="10">
        <v>-0.18731346866178797</v>
      </c>
      <c r="AC24" s="10">
        <v>2.6656224180114219</v>
      </c>
      <c r="AD24" s="10">
        <v>-2.557824270353152</v>
      </c>
    </row>
    <row r="25" spans="2:30" ht="20.100000000000001" customHeight="1" x14ac:dyDescent="0.25">
      <c r="C25" s="10"/>
      <c r="D25" s="10"/>
      <c r="E25" s="10"/>
      <c r="F25" s="10"/>
      <c r="G25" s="10"/>
      <c r="H25" s="10"/>
      <c r="I25" s="10"/>
      <c r="J25" s="10"/>
      <c r="L25" s="16"/>
      <c r="M25" s="22"/>
      <c r="N25" s="22"/>
      <c r="O25" s="22"/>
      <c r="P25" s="22"/>
      <c r="Q25" s="22"/>
      <c r="R25" s="22"/>
      <c r="S25" s="22"/>
      <c r="T25" s="23"/>
      <c r="W25" s="10"/>
      <c r="X25" s="10"/>
      <c r="Y25" s="10"/>
      <c r="Z25" s="10"/>
      <c r="AA25" s="10"/>
      <c r="AB25" s="10"/>
      <c r="AC25" s="10"/>
      <c r="AD25" s="10"/>
    </row>
    <row r="26" spans="2:30" ht="20.100000000000001" customHeight="1" x14ac:dyDescent="0.25">
      <c r="B26" t="s">
        <v>8</v>
      </c>
      <c r="C26" s="11">
        <v>48</v>
      </c>
      <c r="D26" s="11">
        <v>48</v>
      </c>
      <c r="E26" s="11">
        <v>48</v>
      </c>
      <c r="F26" s="11">
        <v>48</v>
      </c>
      <c r="G26" s="11">
        <v>48</v>
      </c>
      <c r="H26" s="11">
        <v>48</v>
      </c>
      <c r="I26" s="11">
        <v>48</v>
      </c>
      <c r="J26" s="11">
        <v>48</v>
      </c>
      <c r="L26" s="24" t="s">
        <v>8</v>
      </c>
      <c r="M26" s="25">
        <v>18</v>
      </c>
      <c r="N26" s="25">
        <v>18</v>
      </c>
      <c r="O26" s="25">
        <v>18</v>
      </c>
      <c r="P26" s="25">
        <v>18</v>
      </c>
      <c r="Q26" s="25">
        <v>18</v>
      </c>
      <c r="R26" s="25">
        <v>18</v>
      </c>
      <c r="S26" s="25">
        <v>18</v>
      </c>
      <c r="T26" s="26">
        <v>18</v>
      </c>
      <c r="V26" t="s">
        <v>8</v>
      </c>
      <c r="W26" s="11">
        <v>26</v>
      </c>
      <c r="X26" s="11">
        <v>26</v>
      </c>
      <c r="Y26" s="11">
        <v>26</v>
      </c>
      <c r="Z26" s="11">
        <v>26</v>
      </c>
      <c r="AA26" s="11">
        <v>26</v>
      </c>
      <c r="AB26" s="11">
        <v>26</v>
      </c>
      <c r="AC26" s="11">
        <v>26</v>
      </c>
      <c r="AD26" s="11">
        <v>26</v>
      </c>
    </row>
    <row r="27" spans="2:30" ht="20.100000000000001" customHeight="1" x14ac:dyDescent="0.25">
      <c r="C27" s="12"/>
      <c r="D27" s="12"/>
      <c r="E27" s="12"/>
      <c r="F27" s="12"/>
      <c r="G27" s="12"/>
      <c r="H27" s="12"/>
      <c r="I27" s="12"/>
      <c r="J27" s="12"/>
      <c r="M27" s="12"/>
      <c r="N27" s="12"/>
      <c r="O27" s="12"/>
      <c r="P27" s="12"/>
      <c r="Q27" s="12"/>
      <c r="R27" s="12"/>
      <c r="S27" s="12"/>
      <c r="T27" s="12"/>
      <c r="W27" s="12"/>
      <c r="X27" s="12"/>
      <c r="Y27" s="12"/>
      <c r="Z27" s="12"/>
      <c r="AA27" s="12"/>
      <c r="AB27" s="12"/>
      <c r="AC27" s="12"/>
      <c r="AD27" s="12"/>
    </row>
    <row r="28" spans="2:30" ht="20.100000000000001" customHeight="1" x14ac:dyDescent="0.25"/>
  </sheetData>
  <mergeCells count="30">
    <mergeCell ref="W9:AD9"/>
    <mergeCell ref="W6:AD6"/>
    <mergeCell ref="W7:W8"/>
    <mergeCell ref="X7:X8"/>
    <mergeCell ref="Y7:Y8"/>
    <mergeCell ref="Z7:Z8"/>
    <mergeCell ref="AA7:AA8"/>
    <mergeCell ref="AB7:AB8"/>
    <mergeCell ref="AC7:AC8"/>
    <mergeCell ref="AD7:AD8"/>
    <mergeCell ref="M6:T6"/>
    <mergeCell ref="M7:M8"/>
    <mergeCell ref="N7:N8"/>
    <mergeCell ref="O7:O8"/>
    <mergeCell ref="P7:P8"/>
    <mergeCell ref="Q7:Q8"/>
    <mergeCell ref="R7:R8"/>
    <mergeCell ref="S7:S8"/>
    <mergeCell ref="T7:T8"/>
    <mergeCell ref="C6:J6"/>
    <mergeCell ref="C7:C8"/>
    <mergeCell ref="D7:D8"/>
    <mergeCell ref="E7:E8"/>
    <mergeCell ref="F7:F8"/>
    <mergeCell ref="G7:G8"/>
    <mergeCell ref="H7:H8"/>
    <mergeCell ref="I7:I8"/>
    <mergeCell ref="J7:J8"/>
    <mergeCell ref="C9:J9"/>
    <mergeCell ref="M9:T9"/>
  </mergeCells>
  <pageMargins left="0.75" right="0.75" top="1" bottom="1" header="0.5" footer="0.5"/>
  <pageSetup orientation="portrai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CEB9B3-9A20-4E82-ADA1-637EF7DCA6B7}">
  <dimension ref="A1:AD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6" width="10.28515625" customWidth="1"/>
    <col min="17" max="17" width="15.85546875" customWidth="1"/>
    <col min="18" max="30" width="10.28515625" customWidth="1"/>
  </cols>
  <sheetData>
    <row r="1" spans="1:30" ht="20.25" customHeight="1" x14ac:dyDescent="0.35">
      <c r="A1" s="3" t="s">
        <v>230</v>
      </c>
    </row>
    <row r="2" spans="1:30" ht="20.100000000000001" customHeight="1" x14ac:dyDescent="0.3">
      <c r="A2" s="4" t="s">
        <v>28</v>
      </c>
    </row>
    <row r="3" spans="1:30" ht="20.100000000000001" customHeight="1" x14ac:dyDescent="0.25">
      <c r="A3" s="2" t="s">
        <v>231</v>
      </c>
    </row>
    <row r="4" spans="1:30" ht="20.100000000000001" customHeight="1" x14ac:dyDescent="0.25"/>
    <row r="5" spans="1:30" ht="20.100000000000001" customHeight="1" x14ac:dyDescent="0.25"/>
    <row r="6" spans="1:30" ht="20.100000000000001" customHeight="1" x14ac:dyDescent="0.25">
      <c r="C6" s="43" t="s">
        <v>106</v>
      </c>
      <c r="D6" s="44"/>
      <c r="E6" s="44"/>
      <c r="F6" s="44"/>
      <c r="G6" s="44"/>
      <c r="H6" s="44"/>
      <c r="I6" s="44"/>
      <c r="J6" s="44"/>
      <c r="K6" s="44"/>
      <c r="L6" s="44"/>
      <c r="M6" s="44"/>
      <c r="N6" s="44"/>
      <c r="O6" s="44"/>
      <c r="Q6" s="13"/>
      <c r="R6" s="49" t="s">
        <v>90</v>
      </c>
      <c r="S6" s="50"/>
      <c r="T6" s="50"/>
      <c r="U6" s="50"/>
      <c r="V6" s="50"/>
      <c r="W6" s="50"/>
      <c r="X6" s="50"/>
      <c r="Y6" s="50"/>
      <c r="Z6" s="50"/>
      <c r="AA6" s="50"/>
      <c r="AB6" s="50"/>
      <c r="AC6" s="50"/>
      <c r="AD6" s="50"/>
    </row>
    <row r="7" spans="1:30" ht="24.95" customHeight="1" x14ac:dyDescent="0.25">
      <c r="C7" s="45" t="s">
        <v>232</v>
      </c>
      <c r="D7" s="45" t="s">
        <v>233</v>
      </c>
      <c r="E7" s="45" t="s">
        <v>234</v>
      </c>
      <c r="F7" s="45" t="s">
        <v>235</v>
      </c>
      <c r="G7" s="45" t="s">
        <v>236</v>
      </c>
      <c r="H7" s="45" t="s">
        <v>237</v>
      </c>
      <c r="I7" s="45" t="s">
        <v>238</v>
      </c>
      <c r="J7" s="45" t="s">
        <v>239</v>
      </c>
      <c r="K7" s="45" t="s">
        <v>117</v>
      </c>
      <c r="L7" s="45" t="s">
        <v>118</v>
      </c>
      <c r="M7" s="45" t="s">
        <v>240</v>
      </c>
      <c r="N7" s="45" t="s">
        <v>241</v>
      </c>
      <c r="O7" s="45" t="s">
        <v>242</v>
      </c>
      <c r="Q7" s="16"/>
      <c r="R7" s="51" t="s">
        <v>232</v>
      </c>
      <c r="S7" s="51" t="s">
        <v>233</v>
      </c>
      <c r="T7" s="51" t="s">
        <v>234</v>
      </c>
      <c r="U7" s="51" t="s">
        <v>235</v>
      </c>
      <c r="V7" s="51" t="s">
        <v>236</v>
      </c>
      <c r="W7" s="51" t="s">
        <v>237</v>
      </c>
      <c r="X7" s="51" t="s">
        <v>238</v>
      </c>
      <c r="Y7" s="51" t="s">
        <v>239</v>
      </c>
      <c r="Z7" s="51" t="s">
        <v>117</v>
      </c>
      <c r="AA7" s="51" t="s">
        <v>118</v>
      </c>
      <c r="AB7" s="51" t="s">
        <v>240</v>
      </c>
      <c r="AC7" s="51" t="s">
        <v>241</v>
      </c>
      <c r="AD7" s="51" t="s">
        <v>242</v>
      </c>
    </row>
    <row r="8" spans="1:30" ht="24.95" customHeight="1" x14ac:dyDescent="0.25">
      <c r="C8" s="46"/>
      <c r="D8" s="46"/>
      <c r="E8" s="46"/>
      <c r="F8" s="46"/>
      <c r="G8" s="46"/>
      <c r="H8" s="46"/>
      <c r="I8" s="46"/>
      <c r="J8" s="46"/>
      <c r="K8" s="46"/>
      <c r="L8" s="46"/>
      <c r="M8" s="46"/>
      <c r="N8" s="46"/>
      <c r="O8" s="46"/>
      <c r="Q8" s="16"/>
      <c r="R8" s="52"/>
      <c r="S8" s="52"/>
      <c r="T8" s="52"/>
      <c r="U8" s="52"/>
      <c r="V8" s="52"/>
      <c r="W8" s="52"/>
      <c r="X8" s="52"/>
      <c r="Y8" s="52"/>
      <c r="Z8" s="52"/>
      <c r="AA8" s="52"/>
      <c r="AB8" s="52"/>
      <c r="AC8" s="52"/>
      <c r="AD8" s="52"/>
    </row>
    <row r="9" spans="1:30" ht="20.100000000000001" customHeight="1" x14ac:dyDescent="0.25">
      <c r="C9" s="47" t="s">
        <v>7</v>
      </c>
      <c r="D9" s="44"/>
      <c r="E9" s="44"/>
      <c r="F9" s="44"/>
      <c r="G9" s="44"/>
      <c r="H9" s="44"/>
      <c r="I9" s="44"/>
      <c r="J9" s="44"/>
      <c r="K9" s="44"/>
      <c r="L9" s="44"/>
      <c r="M9" s="44"/>
      <c r="N9" s="44"/>
      <c r="O9" s="48"/>
      <c r="Q9" s="16"/>
      <c r="R9" s="53" t="s">
        <v>7</v>
      </c>
      <c r="S9" s="54"/>
      <c r="T9" s="54"/>
      <c r="U9" s="54"/>
      <c r="V9" s="54"/>
      <c r="W9" s="54"/>
      <c r="X9" s="54"/>
      <c r="Y9" s="54"/>
      <c r="Z9" s="54"/>
      <c r="AA9" s="54"/>
      <c r="AB9" s="54"/>
      <c r="AC9" s="54"/>
      <c r="AD9" s="55"/>
    </row>
    <row r="10" spans="1:30" ht="20.100000000000001" customHeight="1" x14ac:dyDescent="0.25">
      <c r="B10" s="9">
        <v>40724</v>
      </c>
      <c r="C10" s="10">
        <v>100</v>
      </c>
      <c r="D10" s="10">
        <v>30.576101680403394</v>
      </c>
      <c r="E10" s="10">
        <v>3.3637724917893461</v>
      </c>
      <c r="F10" s="10">
        <v>1.0830582492658538</v>
      </c>
      <c r="G10" s="10">
        <v>18.951664698162492</v>
      </c>
      <c r="H10" s="10">
        <v>2.6223853096994727</v>
      </c>
      <c r="I10" s="10">
        <v>7.1957492688857716</v>
      </c>
      <c r="J10" s="10">
        <v>10.535870725819255</v>
      </c>
      <c r="K10" s="10">
        <v>0</v>
      </c>
      <c r="L10" s="10">
        <v>6.1802024086870473</v>
      </c>
      <c r="M10" s="10">
        <v>7.8825535616462021</v>
      </c>
      <c r="N10" s="10">
        <v>1.1124761584423961</v>
      </c>
      <c r="O10" s="10">
        <v>10.496165447198777</v>
      </c>
      <c r="Q10" s="21">
        <v>40724</v>
      </c>
      <c r="R10" s="22">
        <v>100</v>
      </c>
      <c r="S10" s="22">
        <v>28.159538493888281</v>
      </c>
      <c r="T10" s="22">
        <v>3.3404353483847764</v>
      </c>
      <c r="U10" s="22">
        <v>1.2167431546569831</v>
      </c>
      <c r="V10" s="22">
        <v>19.836091251743781</v>
      </c>
      <c r="W10" s="22">
        <v>2.6565540913636094</v>
      </c>
      <c r="X10" s="22">
        <v>7.4426485583747981</v>
      </c>
      <c r="Y10" s="22">
        <v>9.1152616707491756</v>
      </c>
      <c r="Z10" s="22">
        <v>0</v>
      </c>
      <c r="AA10" s="22">
        <v>6.8730960606360778</v>
      </c>
      <c r="AB10" s="22">
        <v>8.3175569558851006</v>
      </c>
      <c r="AC10" s="22">
        <v>1.1535416614288816</v>
      </c>
      <c r="AD10" s="23">
        <v>11.88853275288853</v>
      </c>
    </row>
    <row r="11" spans="1:30" ht="20.100000000000001" customHeight="1" x14ac:dyDescent="0.25">
      <c r="B11" s="9">
        <v>40908</v>
      </c>
      <c r="C11" s="10">
        <v>106.22882435529419</v>
      </c>
      <c r="D11" s="10">
        <v>30.30909757790554</v>
      </c>
      <c r="E11" s="10">
        <v>3.132191234247844</v>
      </c>
      <c r="F11" s="10">
        <v>1.0618567190676345</v>
      </c>
      <c r="G11" s="10">
        <v>18.599384286944037</v>
      </c>
      <c r="H11" s="10">
        <v>2.0015920033288803</v>
      </c>
      <c r="I11" s="10">
        <v>5.8332082437416162</v>
      </c>
      <c r="J11" s="10">
        <v>11.662541647053338</v>
      </c>
      <c r="K11" s="10">
        <v>0</v>
      </c>
      <c r="L11" s="10">
        <v>9.6133347955657733</v>
      </c>
      <c r="M11" s="10">
        <v>8.181050234752659</v>
      </c>
      <c r="N11" s="10">
        <v>1.1445792663967751</v>
      </c>
      <c r="O11" s="10">
        <v>8.4611639909958978</v>
      </c>
      <c r="Q11" s="21">
        <v>40908</v>
      </c>
      <c r="R11" s="22">
        <v>105.66719220891316</v>
      </c>
      <c r="S11" s="22">
        <v>28.394920707469133</v>
      </c>
      <c r="T11" s="22">
        <v>3.1041506433086976</v>
      </c>
      <c r="U11" s="22">
        <v>1.221935297796626</v>
      </c>
      <c r="V11" s="22">
        <v>19.616066030277132</v>
      </c>
      <c r="W11" s="22">
        <v>2.2602368919852656</v>
      </c>
      <c r="X11" s="22">
        <v>6.0866909957864932</v>
      </c>
      <c r="Y11" s="22">
        <v>8.8598505388617603</v>
      </c>
      <c r="Z11" s="22">
        <v>0</v>
      </c>
      <c r="AA11" s="22">
        <v>10.080028694932091</v>
      </c>
      <c r="AB11" s="22">
        <v>8.8830859002732101</v>
      </c>
      <c r="AC11" s="22">
        <v>1.1373813938401571</v>
      </c>
      <c r="AD11" s="23">
        <v>10.355652905469439</v>
      </c>
    </row>
    <row r="12" spans="1:30" ht="20.100000000000001" customHeight="1" x14ac:dyDescent="0.25">
      <c r="B12" s="9">
        <v>41090</v>
      </c>
      <c r="C12" s="10">
        <v>103.59236329585906</v>
      </c>
      <c r="D12" s="10">
        <v>31.43154484718967</v>
      </c>
      <c r="E12" s="10">
        <v>3.300876071078529</v>
      </c>
      <c r="F12" s="10">
        <v>1.1516984460498256</v>
      </c>
      <c r="G12" s="10">
        <v>18.510230741092677</v>
      </c>
      <c r="H12" s="10">
        <v>1.8787785826477026</v>
      </c>
      <c r="I12" s="10">
        <v>4.3549789032956037</v>
      </c>
      <c r="J12" s="10">
        <v>12.087152644854871</v>
      </c>
      <c r="K12" s="10">
        <v>0</v>
      </c>
      <c r="L12" s="10">
        <v>10.061247523041891</v>
      </c>
      <c r="M12" s="10">
        <v>8.6674719080034475</v>
      </c>
      <c r="N12" s="10">
        <v>0.18331259718747475</v>
      </c>
      <c r="O12" s="10">
        <v>8.372707735558313</v>
      </c>
      <c r="Q12" s="21">
        <v>41090</v>
      </c>
      <c r="R12" s="22">
        <v>102.23457966830797</v>
      </c>
      <c r="S12" s="22">
        <v>29.494440251473709</v>
      </c>
      <c r="T12" s="22">
        <v>3.3680625400834461</v>
      </c>
      <c r="U12" s="22">
        <v>1.2813085810430562</v>
      </c>
      <c r="V12" s="22">
        <v>19.119238073887345</v>
      </c>
      <c r="W12" s="22">
        <v>2.1574147452655876</v>
      </c>
      <c r="X12" s="22">
        <v>4.3932934244520787</v>
      </c>
      <c r="Y12" s="22">
        <v>9.4550192165626168</v>
      </c>
      <c r="Z12" s="22">
        <v>0</v>
      </c>
      <c r="AA12" s="22">
        <v>10.850052087999515</v>
      </c>
      <c r="AB12" s="22">
        <v>9.3949708169365209</v>
      </c>
      <c r="AC12" s="22">
        <v>0.14023807080870987</v>
      </c>
      <c r="AD12" s="23">
        <v>10.345962191487423</v>
      </c>
    </row>
    <row r="13" spans="1:30" ht="20.100000000000001" customHeight="1" x14ac:dyDescent="0.25">
      <c r="B13" s="9">
        <v>41274</v>
      </c>
      <c r="C13" s="10">
        <v>98.861501815701473</v>
      </c>
      <c r="D13" s="10">
        <v>31.600786913481532</v>
      </c>
      <c r="E13" s="10">
        <v>3.3033310403707619</v>
      </c>
      <c r="F13" s="10">
        <v>1.202311539271588</v>
      </c>
      <c r="G13" s="10">
        <v>18.144858554179631</v>
      </c>
      <c r="H13" s="10">
        <v>1.2985828508849397</v>
      </c>
      <c r="I13" s="10">
        <v>3.9252908822382686</v>
      </c>
      <c r="J13" s="10">
        <v>12.902905020032865</v>
      </c>
      <c r="K13" s="10">
        <v>0</v>
      </c>
      <c r="L13" s="10">
        <v>8.3155286046939576</v>
      </c>
      <c r="M13" s="10">
        <v>9.8751697386866919</v>
      </c>
      <c r="N13" s="10">
        <v>0.96674238573011806</v>
      </c>
      <c r="O13" s="10">
        <v>8.4644924704296471</v>
      </c>
      <c r="Q13" s="21">
        <v>41274</v>
      </c>
      <c r="R13" s="22">
        <v>97.3690469179584</v>
      </c>
      <c r="S13" s="22">
        <v>29.160975335977202</v>
      </c>
      <c r="T13" s="22">
        <v>3.2714791523357447</v>
      </c>
      <c r="U13" s="22">
        <v>1.3669372700755065</v>
      </c>
      <c r="V13" s="22">
        <v>18.608115470912601</v>
      </c>
      <c r="W13" s="22">
        <v>1.3535901130502872</v>
      </c>
      <c r="X13" s="22">
        <v>4.6786287318216813</v>
      </c>
      <c r="Y13" s="22">
        <v>10.597876429925998</v>
      </c>
      <c r="Z13" s="22">
        <v>0</v>
      </c>
      <c r="AA13" s="22">
        <v>8.4198603715861875</v>
      </c>
      <c r="AB13" s="22">
        <v>10.985992934041729</v>
      </c>
      <c r="AC13" s="22">
        <v>1.4338050503469815</v>
      </c>
      <c r="AD13" s="23">
        <v>10.122739139926077</v>
      </c>
    </row>
    <row r="14" spans="1:30" ht="20.100000000000001" customHeight="1" x14ac:dyDescent="0.25">
      <c r="B14" s="9">
        <v>41455</v>
      </c>
      <c r="C14" s="10">
        <v>94.377422755005526</v>
      </c>
      <c r="D14" s="10">
        <v>32.136101231973932</v>
      </c>
      <c r="E14" s="10">
        <v>3.5097721894271747</v>
      </c>
      <c r="F14" s="10">
        <v>1.3485328126078933</v>
      </c>
      <c r="G14" s="10">
        <v>18.185544909527923</v>
      </c>
      <c r="H14" s="10">
        <v>1.7345748435487858</v>
      </c>
      <c r="I14" s="10">
        <v>3.7285883961021873</v>
      </c>
      <c r="J14" s="10">
        <v>6.8052101213028422</v>
      </c>
      <c r="K14" s="10">
        <v>0.22687052903719007</v>
      </c>
      <c r="L14" s="10">
        <v>9.4270656667808463</v>
      </c>
      <c r="M14" s="10">
        <v>11.116009566829108</v>
      </c>
      <c r="N14" s="10">
        <v>1.6251916605021506</v>
      </c>
      <c r="O14" s="10">
        <v>10.156538072359968</v>
      </c>
      <c r="Q14" s="21">
        <v>41455</v>
      </c>
      <c r="R14" s="22">
        <v>97.289154814291194</v>
      </c>
      <c r="S14" s="22">
        <v>28.707330782493706</v>
      </c>
      <c r="T14" s="22">
        <v>3.2072941422353063</v>
      </c>
      <c r="U14" s="22">
        <v>1.5283540600360384</v>
      </c>
      <c r="V14" s="22">
        <v>17.986039797304514</v>
      </c>
      <c r="W14" s="22">
        <v>1.9867528213438068</v>
      </c>
      <c r="X14" s="22">
        <v>4.3295346887507815</v>
      </c>
      <c r="Y14" s="22">
        <v>5.5011045730544952</v>
      </c>
      <c r="Z14" s="22">
        <v>0</v>
      </c>
      <c r="AA14" s="22">
        <v>11.093291815498727</v>
      </c>
      <c r="AB14" s="22">
        <v>12.39088718485959</v>
      </c>
      <c r="AC14" s="22">
        <v>2.2081030650311653</v>
      </c>
      <c r="AD14" s="23">
        <v>11.061307069391873</v>
      </c>
    </row>
    <row r="15" spans="1:30" ht="20.100000000000001" customHeight="1" x14ac:dyDescent="0.25">
      <c r="B15" s="9">
        <v>41639</v>
      </c>
      <c r="C15" s="10">
        <v>90.588923960439047</v>
      </c>
      <c r="D15" s="10">
        <v>32.128853984662314</v>
      </c>
      <c r="E15" s="10">
        <v>3.3889719191331791</v>
      </c>
      <c r="F15" s="10">
        <v>1.3169388882613229</v>
      </c>
      <c r="G15" s="10">
        <v>17.740067359300376</v>
      </c>
      <c r="H15" s="10">
        <v>1.5940084768038383</v>
      </c>
      <c r="I15" s="10">
        <v>4.0785027857082072</v>
      </c>
      <c r="J15" s="10">
        <v>7.336880913236814</v>
      </c>
      <c r="K15" s="10">
        <v>0.20128125896260704</v>
      </c>
      <c r="L15" s="10">
        <v>8.5013378495820202</v>
      </c>
      <c r="M15" s="10">
        <v>12.05263170155777</v>
      </c>
      <c r="N15" s="10">
        <v>2.6539314950319359</v>
      </c>
      <c r="O15" s="10">
        <v>9.0065933677596028</v>
      </c>
      <c r="Q15" s="21">
        <v>41639</v>
      </c>
      <c r="R15" s="22">
        <v>94.387863230108081</v>
      </c>
      <c r="S15" s="22">
        <v>28.654145690877904</v>
      </c>
      <c r="T15" s="22">
        <v>3.015958944348796</v>
      </c>
      <c r="U15" s="22">
        <v>1.4855987872514402</v>
      </c>
      <c r="V15" s="22">
        <v>17.145073972058885</v>
      </c>
      <c r="W15" s="22">
        <v>1.7560421507348494</v>
      </c>
      <c r="X15" s="22">
        <v>5.0037750943042321</v>
      </c>
      <c r="Y15" s="22">
        <v>6.3009637035477777</v>
      </c>
      <c r="Z15" s="22">
        <v>0</v>
      </c>
      <c r="AA15" s="22">
        <v>10.089352713179235</v>
      </c>
      <c r="AB15" s="22">
        <v>13.549561923678413</v>
      </c>
      <c r="AC15" s="22">
        <v>2.8002376410711398</v>
      </c>
      <c r="AD15" s="23">
        <v>10.199289378947343</v>
      </c>
    </row>
    <row r="16" spans="1:30" ht="20.100000000000001" customHeight="1" x14ac:dyDescent="0.25">
      <c r="B16" s="9">
        <v>41820</v>
      </c>
      <c r="C16" s="10">
        <v>91.05856004636027</v>
      </c>
      <c r="D16" s="10">
        <v>33.692499543065033</v>
      </c>
      <c r="E16" s="10">
        <v>3.9939789930252925</v>
      </c>
      <c r="F16" s="10">
        <v>2.4053107927293143</v>
      </c>
      <c r="G16" s="10">
        <v>16.386362252666061</v>
      </c>
      <c r="H16" s="10">
        <v>1.6756197577187035</v>
      </c>
      <c r="I16" s="10">
        <v>2.5923075370003339</v>
      </c>
      <c r="J16" s="10">
        <v>3.7934001533692694</v>
      </c>
      <c r="K16" s="10">
        <v>3.020709692708718</v>
      </c>
      <c r="L16" s="10">
        <v>7.5961723139288102</v>
      </c>
      <c r="M16" s="10">
        <v>13.193894083425317</v>
      </c>
      <c r="N16" s="10">
        <v>0.88095072489706627</v>
      </c>
      <c r="O16" s="10">
        <v>10.768794155466118</v>
      </c>
      <c r="Q16" s="21">
        <v>41820</v>
      </c>
      <c r="R16" s="22">
        <v>96.252514770847768</v>
      </c>
      <c r="S16" s="22">
        <v>30.201707447624575</v>
      </c>
      <c r="T16" s="22">
        <v>3.6304409258115804</v>
      </c>
      <c r="U16" s="22">
        <v>2.7060827659498377</v>
      </c>
      <c r="V16" s="22">
        <v>15.386458284268013</v>
      </c>
      <c r="W16" s="22">
        <v>1.3014388829175576</v>
      </c>
      <c r="X16" s="22">
        <v>2.7710069669519428</v>
      </c>
      <c r="Y16" s="22">
        <v>3.9985209194603057</v>
      </c>
      <c r="Z16" s="22">
        <v>3.4256063987378162</v>
      </c>
      <c r="AA16" s="22">
        <v>9.2244967574982386</v>
      </c>
      <c r="AB16" s="22">
        <v>15.082487057487723</v>
      </c>
      <c r="AC16" s="22">
        <v>0.7320533931572264</v>
      </c>
      <c r="AD16" s="23">
        <v>11.539700200135181</v>
      </c>
    </row>
    <row r="17" spans="2:30" ht="20.100000000000001" customHeight="1" x14ac:dyDescent="0.25">
      <c r="B17" s="9">
        <v>42004</v>
      </c>
      <c r="C17" s="10">
        <v>96.522784941601032</v>
      </c>
      <c r="D17" s="10">
        <v>33.959566975533725</v>
      </c>
      <c r="E17" s="10">
        <v>3.6294793891209203</v>
      </c>
      <c r="F17" s="10">
        <v>2.4886940462198366</v>
      </c>
      <c r="G17" s="10">
        <v>16.06714841234783</v>
      </c>
      <c r="H17" s="10">
        <v>1.6522240208181838</v>
      </c>
      <c r="I17" s="10">
        <v>2.3547123180825249</v>
      </c>
      <c r="J17" s="10">
        <v>3.1122016396956989</v>
      </c>
      <c r="K17" s="10">
        <v>3.1260904320332217</v>
      </c>
      <c r="L17" s="10">
        <v>7.0856699366757256</v>
      </c>
      <c r="M17" s="10">
        <v>13.85320523821375</v>
      </c>
      <c r="N17" s="10">
        <v>2.2545319847653729</v>
      </c>
      <c r="O17" s="10">
        <v>10.416475606493231</v>
      </c>
      <c r="Q17" s="21">
        <v>42004</v>
      </c>
      <c r="R17" s="22">
        <v>103.96816171713567</v>
      </c>
      <c r="S17" s="22">
        <v>30.682494928156025</v>
      </c>
      <c r="T17" s="22">
        <v>3.3067148673394704</v>
      </c>
      <c r="U17" s="22">
        <v>2.81659016226696</v>
      </c>
      <c r="V17" s="22">
        <v>15.018708694594071</v>
      </c>
      <c r="W17" s="22">
        <v>1.2694923607851207</v>
      </c>
      <c r="X17" s="22">
        <v>2.5575870292371619</v>
      </c>
      <c r="Y17" s="22">
        <v>3.3478721534283107</v>
      </c>
      <c r="Z17" s="22">
        <v>3.5992612824600805</v>
      </c>
      <c r="AA17" s="22">
        <v>8.6703909027507589</v>
      </c>
      <c r="AB17" s="22">
        <v>15.8760670802878</v>
      </c>
      <c r="AC17" s="22">
        <v>1.9467811474656278</v>
      </c>
      <c r="AD17" s="23">
        <v>10.908039391228609</v>
      </c>
    </row>
    <row r="18" spans="2:30" ht="20.100000000000001" customHeight="1" x14ac:dyDescent="0.25">
      <c r="B18" s="9">
        <v>42185</v>
      </c>
      <c r="C18" s="10">
        <v>100.95981589852576</v>
      </c>
      <c r="D18" s="10">
        <v>34.673296390281642</v>
      </c>
      <c r="E18" s="10">
        <v>3.4009007734233223</v>
      </c>
      <c r="F18" s="10">
        <v>2.5026947728924513</v>
      </c>
      <c r="G18" s="10">
        <v>15.975534954050516</v>
      </c>
      <c r="H18" s="10">
        <v>1.5943212451096964</v>
      </c>
      <c r="I18" s="10">
        <v>2.2173792676498953</v>
      </c>
      <c r="J18" s="10">
        <v>3.0771396929657424</v>
      </c>
      <c r="K18" s="10">
        <v>2.8376810857237755</v>
      </c>
      <c r="L18" s="10">
        <v>6.7371489569183485</v>
      </c>
      <c r="M18" s="10">
        <v>14.182254524497212</v>
      </c>
      <c r="N18" s="10">
        <v>2.7217783170536149</v>
      </c>
      <c r="O18" s="10">
        <v>10.079870019433809</v>
      </c>
      <c r="Q18" s="21">
        <v>42185</v>
      </c>
      <c r="R18" s="22">
        <v>109.37967278343453</v>
      </c>
      <c r="S18" s="22">
        <v>31.391505567189437</v>
      </c>
      <c r="T18" s="22">
        <v>3.0362031170582822</v>
      </c>
      <c r="U18" s="22">
        <v>2.7805530477568041</v>
      </c>
      <c r="V18" s="22">
        <v>14.783651142711198</v>
      </c>
      <c r="W18" s="22">
        <v>1.2439777886698038</v>
      </c>
      <c r="X18" s="22">
        <v>2.3987604582447424</v>
      </c>
      <c r="Y18" s="22">
        <v>3.2139407228741423</v>
      </c>
      <c r="Z18" s="22">
        <v>3.1696484842002457</v>
      </c>
      <c r="AA18" s="22">
        <v>8.1731142294559689</v>
      </c>
      <c r="AB18" s="22">
        <v>16.261404398530853</v>
      </c>
      <c r="AC18" s="22">
        <v>3.0013174377803691</v>
      </c>
      <c r="AD18" s="23">
        <v>10.545923605528165</v>
      </c>
    </row>
    <row r="19" spans="2:30" ht="20.100000000000001" customHeight="1" x14ac:dyDescent="0.25">
      <c r="B19" s="9">
        <v>42369</v>
      </c>
      <c r="C19" s="10">
        <v>100.32028625388381</v>
      </c>
      <c r="D19" s="10">
        <v>35.829682933244172</v>
      </c>
      <c r="E19" s="10">
        <v>3.163415913114445</v>
      </c>
      <c r="F19" s="10">
        <v>2.5714829037823645</v>
      </c>
      <c r="G19" s="10">
        <v>15.542480487995537</v>
      </c>
      <c r="H19" s="10">
        <v>1.3259148563914063</v>
      </c>
      <c r="I19" s="10">
        <v>2.093328246455902</v>
      </c>
      <c r="J19" s="10">
        <v>3.1164928048095875</v>
      </c>
      <c r="K19" s="10">
        <v>2.7303954837157933</v>
      </c>
      <c r="L19" s="10">
        <v>5.905542818079927</v>
      </c>
      <c r="M19" s="10">
        <v>16.109882720536412</v>
      </c>
      <c r="N19" s="10">
        <v>1.8942528443097719</v>
      </c>
      <c r="O19" s="10">
        <v>9.7171279875646714</v>
      </c>
      <c r="Q19" s="21">
        <v>42369</v>
      </c>
      <c r="R19" s="22">
        <v>110.2390313270738</v>
      </c>
      <c r="S19" s="22">
        <v>33.25261740502053</v>
      </c>
      <c r="T19" s="22">
        <v>2.7564935151921959</v>
      </c>
      <c r="U19" s="22">
        <v>2.7877437226122175</v>
      </c>
      <c r="V19" s="22">
        <v>14.344129249840309</v>
      </c>
      <c r="W19" s="22">
        <v>1.1286346989613438</v>
      </c>
      <c r="X19" s="22">
        <v>2.2946621511133523</v>
      </c>
      <c r="Y19" s="22">
        <v>3.2129137154846799</v>
      </c>
      <c r="Z19" s="22">
        <v>3.0519948867668347</v>
      </c>
      <c r="AA19" s="22">
        <v>6.9301419391390686</v>
      </c>
      <c r="AB19" s="22">
        <v>18.766844281216997</v>
      </c>
      <c r="AC19" s="22">
        <v>1.3740910406119236</v>
      </c>
      <c r="AD19" s="23">
        <v>10.099733394040555</v>
      </c>
    </row>
    <row r="20" spans="2:30" ht="20.100000000000001" customHeight="1" x14ac:dyDescent="0.25">
      <c r="B20" s="9">
        <v>42551</v>
      </c>
      <c r="C20" s="10">
        <v>98.57722035222244</v>
      </c>
      <c r="D20" s="10">
        <v>36.274519297887906</v>
      </c>
      <c r="E20" s="10">
        <v>3.1039964701851117</v>
      </c>
      <c r="F20" s="10">
        <v>2.7630979664375594</v>
      </c>
      <c r="G20" s="10">
        <v>15.67101961116186</v>
      </c>
      <c r="H20" s="10">
        <v>1.2793253588109161</v>
      </c>
      <c r="I20" s="10">
        <v>1.9408354003289823</v>
      </c>
      <c r="J20" s="10">
        <v>3.3448540502570658</v>
      </c>
      <c r="K20" s="10">
        <v>2.9399621004032794</v>
      </c>
      <c r="L20" s="10">
        <v>5.4576843556080386</v>
      </c>
      <c r="M20" s="10">
        <v>16.147483221562549</v>
      </c>
      <c r="N20" s="10">
        <v>1.7273578318901042</v>
      </c>
      <c r="O20" s="10">
        <v>9.3498643354666005</v>
      </c>
      <c r="Q20" s="21">
        <v>42551</v>
      </c>
      <c r="R20" s="22">
        <v>108.48536848919876</v>
      </c>
      <c r="S20" s="22">
        <v>33.690408414399123</v>
      </c>
      <c r="T20" s="22">
        <v>2.7635573152423016</v>
      </c>
      <c r="U20" s="22">
        <v>2.9981073594129311</v>
      </c>
      <c r="V20" s="22">
        <v>14.288533543061421</v>
      </c>
      <c r="W20" s="22">
        <v>1.1500032042570201</v>
      </c>
      <c r="X20" s="22">
        <v>2.0916419349299922</v>
      </c>
      <c r="Y20" s="22">
        <v>3.4802958048382777</v>
      </c>
      <c r="Z20" s="22">
        <v>3.3525274920793815</v>
      </c>
      <c r="AA20" s="22">
        <v>6.2659210200109268</v>
      </c>
      <c r="AB20" s="22">
        <v>18.816682945957901</v>
      </c>
      <c r="AC20" s="22">
        <v>1.2075196813307378</v>
      </c>
      <c r="AD20" s="23">
        <v>9.8948012844799837</v>
      </c>
    </row>
    <row r="21" spans="2:30" ht="20.100000000000001" customHeight="1" x14ac:dyDescent="0.25">
      <c r="B21" s="9">
        <v>42735</v>
      </c>
      <c r="C21" s="10">
        <v>99.191397154645344</v>
      </c>
      <c r="D21" s="10">
        <v>35.693013370192148</v>
      </c>
      <c r="E21" s="10">
        <v>2.8020161060621596</v>
      </c>
      <c r="F21" s="10">
        <v>2.5700266727676238</v>
      </c>
      <c r="G21" s="10">
        <v>16.37473367621962</v>
      </c>
      <c r="H21" s="10">
        <v>1.0974929208461817</v>
      </c>
      <c r="I21" s="10">
        <v>1.888170121192378</v>
      </c>
      <c r="J21" s="10">
        <v>3.3689547532471402</v>
      </c>
      <c r="K21" s="10">
        <v>2.4931087253572968</v>
      </c>
      <c r="L21" s="10">
        <v>5.1968105553606998</v>
      </c>
      <c r="M21" s="10">
        <v>16.283069322455006</v>
      </c>
      <c r="N21" s="10">
        <v>2.6605018014237447</v>
      </c>
      <c r="O21" s="10">
        <v>9.5721019748760074</v>
      </c>
      <c r="Q21" s="21">
        <v>42735</v>
      </c>
      <c r="R21" s="22">
        <v>107.56593788877291</v>
      </c>
      <c r="S21" s="22">
        <v>33.607169332136088</v>
      </c>
      <c r="T21" s="22">
        <v>2.3987863427316305</v>
      </c>
      <c r="U21" s="22">
        <v>2.8313501624344122</v>
      </c>
      <c r="V21" s="22">
        <v>14.499557423269083</v>
      </c>
      <c r="W21" s="22">
        <v>0.93712901148512506</v>
      </c>
      <c r="X21" s="22">
        <v>2.0598561130569149</v>
      </c>
      <c r="Y21" s="22">
        <v>3.5937145834496538</v>
      </c>
      <c r="Z21" s="22">
        <v>2.8612566100246135</v>
      </c>
      <c r="AA21" s="22">
        <v>6.1509172879061031</v>
      </c>
      <c r="AB21" s="22">
        <v>19.309012030069454</v>
      </c>
      <c r="AC21" s="22">
        <v>1.6072463071675271</v>
      </c>
      <c r="AD21" s="23">
        <v>10.144004796269394</v>
      </c>
    </row>
    <row r="22" spans="2:30" ht="20.100000000000001" customHeight="1" x14ac:dyDescent="0.25">
      <c r="B22" s="9">
        <v>42916</v>
      </c>
      <c r="C22" s="10">
        <v>95.313877445557921</v>
      </c>
      <c r="D22" s="10">
        <v>35.741666339816668</v>
      </c>
      <c r="E22" s="10">
        <v>2.7753203021033244</v>
      </c>
      <c r="F22" s="10">
        <v>2.4842380194366296</v>
      </c>
      <c r="G22" s="10">
        <v>16.87567023437219</v>
      </c>
      <c r="H22" s="10">
        <v>1.1112162339175939</v>
      </c>
      <c r="I22" s="10">
        <v>1.7856109105922526</v>
      </c>
      <c r="J22" s="10">
        <v>3.6481969155009488</v>
      </c>
      <c r="K22" s="10">
        <v>2.1266978686996363</v>
      </c>
      <c r="L22" s="10">
        <v>5.3308133897600865</v>
      </c>
      <c r="M22" s="10">
        <v>16.042612860257542</v>
      </c>
      <c r="N22" s="10">
        <v>2.637591428661088</v>
      </c>
      <c r="O22" s="10">
        <v>9.4403654968820359</v>
      </c>
      <c r="Q22" s="21">
        <v>42916</v>
      </c>
      <c r="R22" s="22">
        <v>102.72596489075947</v>
      </c>
      <c r="S22" s="22">
        <v>33.814729092377064</v>
      </c>
      <c r="T22" s="22">
        <v>2.4179195771546227</v>
      </c>
      <c r="U22" s="22">
        <v>2.7270429742715825</v>
      </c>
      <c r="V22" s="22">
        <v>14.432753573801479</v>
      </c>
      <c r="W22" s="22">
        <v>0.97013165789698907</v>
      </c>
      <c r="X22" s="22">
        <v>1.9747254551033642</v>
      </c>
      <c r="Y22" s="22">
        <v>3.9025597899792257</v>
      </c>
      <c r="Z22" s="22">
        <v>2.4336250793011565</v>
      </c>
      <c r="AA22" s="22">
        <v>6.3708765419930593</v>
      </c>
      <c r="AB22" s="22">
        <v>19.024222668494271</v>
      </c>
      <c r="AC22" s="22">
        <v>1.7459282775843303</v>
      </c>
      <c r="AD22" s="23">
        <v>10.185485312042852</v>
      </c>
    </row>
    <row r="23" spans="2:30" ht="20.100000000000001" customHeight="1" x14ac:dyDescent="0.25">
      <c r="B23" s="9">
        <v>43100</v>
      </c>
      <c r="C23" s="10">
        <v>90.873850755975155</v>
      </c>
      <c r="D23" s="10">
        <v>36.544357180754083</v>
      </c>
      <c r="E23" s="10">
        <v>2.7981587223597706</v>
      </c>
      <c r="F23" s="10">
        <v>2.472874329542849</v>
      </c>
      <c r="G23" s="10">
        <v>17.472960763366562</v>
      </c>
      <c r="H23" s="10">
        <v>0.99340388241205502</v>
      </c>
      <c r="I23" s="10">
        <v>1.7125258297757053</v>
      </c>
      <c r="J23" s="10">
        <v>3.9376514079816842</v>
      </c>
      <c r="K23" s="10">
        <v>1.8648590933667684</v>
      </c>
      <c r="L23" s="10">
        <v>5.1373843343811583</v>
      </c>
      <c r="M23" s="10">
        <v>16.187652540661841</v>
      </c>
      <c r="N23" s="10">
        <v>1.1033393955934516</v>
      </c>
      <c r="O23" s="10">
        <v>9.7748325198041144</v>
      </c>
      <c r="Q23" s="21">
        <v>43100</v>
      </c>
      <c r="R23" s="22">
        <v>98.832514982643048</v>
      </c>
      <c r="S23" s="22">
        <v>34.61554700377841</v>
      </c>
      <c r="T23" s="22">
        <v>2.4721901803835253</v>
      </c>
      <c r="U23" s="22">
        <v>2.6532578245311673</v>
      </c>
      <c r="V23" s="22">
        <v>14.763282837744136</v>
      </c>
      <c r="W23" s="22">
        <v>0.96154646658977216</v>
      </c>
      <c r="X23" s="22">
        <v>1.8466809262511881</v>
      </c>
      <c r="Y23" s="22">
        <v>4.1479984833062717</v>
      </c>
      <c r="Z23" s="22">
        <v>2.0752094492792987</v>
      </c>
      <c r="AA23" s="22">
        <v>6.0589589319343142</v>
      </c>
      <c r="AB23" s="22">
        <v>18.877030049825851</v>
      </c>
      <c r="AC23" s="22">
        <v>1.3089241959287183</v>
      </c>
      <c r="AD23" s="23">
        <v>10.219373650447334</v>
      </c>
    </row>
    <row r="24" spans="2:30" ht="20.100000000000001" customHeight="1" x14ac:dyDescent="0.25">
      <c r="B24" s="9">
        <v>43281</v>
      </c>
      <c r="C24" s="10">
        <v>91.243635478210095</v>
      </c>
      <c r="D24" s="10">
        <v>37.274500899052484</v>
      </c>
      <c r="E24" s="10">
        <v>2.7418903057413546</v>
      </c>
      <c r="F24" s="10">
        <v>2.5597024047978469</v>
      </c>
      <c r="G24" s="10">
        <v>17.137406010566224</v>
      </c>
      <c r="H24" s="10">
        <v>1.3437492415054495</v>
      </c>
      <c r="I24" s="10">
        <v>1.6068437481777869</v>
      </c>
      <c r="J24" s="10">
        <v>3.7942261160712176</v>
      </c>
      <c r="K24" s="10">
        <v>1.8050112148544208</v>
      </c>
      <c r="L24" s="10">
        <v>5.1210228578379677</v>
      </c>
      <c r="M24" s="10">
        <v>16.356751370435738</v>
      </c>
      <c r="N24" s="10">
        <v>1.0582252145770334</v>
      </c>
      <c r="O24" s="10">
        <v>9.2006706163824816</v>
      </c>
      <c r="Q24" s="21">
        <v>43281</v>
      </c>
      <c r="R24" s="22">
        <v>99.808008066910574</v>
      </c>
      <c r="S24" s="22">
        <v>35.591592618656186</v>
      </c>
      <c r="T24" s="22">
        <v>2.3575900114606538</v>
      </c>
      <c r="U24" s="22">
        <v>2.7194415800962535</v>
      </c>
      <c r="V24" s="22">
        <v>14.312827813323214</v>
      </c>
      <c r="W24" s="22">
        <v>1.2090722236549243</v>
      </c>
      <c r="X24" s="22">
        <v>1.6819551997552424</v>
      </c>
      <c r="Y24" s="22">
        <v>3.8791956148224878</v>
      </c>
      <c r="Z24" s="22">
        <v>2.0221490235307584</v>
      </c>
      <c r="AA24" s="22">
        <v>5.8871428371280761</v>
      </c>
      <c r="AB24" s="22">
        <v>18.914857810825335</v>
      </c>
      <c r="AC24" s="22">
        <v>1.4390316467736015</v>
      </c>
      <c r="AD24" s="23">
        <v>9.9851436199732682</v>
      </c>
    </row>
    <row r="25" spans="2:30" ht="20.100000000000001" customHeight="1" x14ac:dyDescent="0.25">
      <c r="B25" s="9">
        <v>43465</v>
      </c>
      <c r="C25" s="10">
        <v>90.733531917335512</v>
      </c>
      <c r="D25" s="10">
        <v>37.529329863643326</v>
      </c>
      <c r="E25" s="10">
        <v>2.6568257762604182</v>
      </c>
      <c r="F25" s="10">
        <v>2.6700029927383149</v>
      </c>
      <c r="G25" s="10">
        <v>16.867622329909835</v>
      </c>
      <c r="H25" s="10">
        <v>2.5757287643276685</v>
      </c>
      <c r="I25" s="10">
        <v>1.6932131296648592</v>
      </c>
      <c r="J25" s="10">
        <v>0.93868699915068188</v>
      </c>
      <c r="K25" s="10">
        <v>1.7231551223013846</v>
      </c>
      <c r="L25" s="10">
        <v>5.0331096486856204</v>
      </c>
      <c r="M25" s="10">
        <v>16.85961664934953</v>
      </c>
      <c r="N25" s="10">
        <v>1.1676276793370957</v>
      </c>
      <c r="O25" s="10">
        <v>10.285081044631262</v>
      </c>
      <c r="Q25" s="21">
        <v>43465</v>
      </c>
      <c r="R25" s="22">
        <v>99.309039678934283</v>
      </c>
      <c r="S25" s="22">
        <v>35.623741781061298</v>
      </c>
      <c r="T25" s="22">
        <v>2.2746549138486891</v>
      </c>
      <c r="U25" s="22">
        <v>2.9025965931231101</v>
      </c>
      <c r="V25" s="22">
        <v>13.897042978996963</v>
      </c>
      <c r="W25" s="22">
        <v>2.8440669961860952</v>
      </c>
      <c r="X25" s="22">
        <v>1.782113019265243</v>
      </c>
      <c r="Y25" s="22">
        <v>0.7085307507898434</v>
      </c>
      <c r="Z25" s="22">
        <v>1.9165995434623637</v>
      </c>
      <c r="AA25" s="22">
        <v>5.8376697025830158</v>
      </c>
      <c r="AB25" s="22">
        <v>19.45291028872402</v>
      </c>
      <c r="AC25" s="22">
        <v>1.5989640939079908</v>
      </c>
      <c r="AD25" s="23">
        <v>11.161109338051386</v>
      </c>
    </row>
    <row r="26" spans="2:30" ht="20.100000000000001" customHeight="1" x14ac:dyDescent="0.25">
      <c r="B26" s="9">
        <v>43646</v>
      </c>
      <c r="C26" s="10">
        <v>92.954930471954469</v>
      </c>
      <c r="D26" s="10">
        <v>37.950709063867613</v>
      </c>
      <c r="E26" s="10">
        <v>2.6658271505915256</v>
      </c>
      <c r="F26" s="10">
        <v>2.6620625092240644</v>
      </c>
      <c r="G26" s="10">
        <v>16.611831135925446</v>
      </c>
      <c r="H26" s="10">
        <v>2.6903398733662409</v>
      </c>
      <c r="I26" s="10">
        <v>1.6537429664709551</v>
      </c>
      <c r="J26" s="10">
        <v>0.99946263911275945</v>
      </c>
      <c r="K26" s="10">
        <v>1.7652659533091357</v>
      </c>
      <c r="L26" s="10">
        <v>4.572194032733174</v>
      </c>
      <c r="M26" s="10">
        <v>16.396952330004673</v>
      </c>
      <c r="N26" s="10">
        <v>1.1247076962967841</v>
      </c>
      <c r="O26" s="10">
        <v>10.906904649097628</v>
      </c>
      <c r="Q26" s="21">
        <v>43646</v>
      </c>
      <c r="R26" s="22">
        <v>101.94002564683922</v>
      </c>
      <c r="S26" s="22">
        <v>36.322921418695522</v>
      </c>
      <c r="T26" s="22">
        <v>2.2819526172738027</v>
      </c>
      <c r="U26" s="22">
        <v>2.890513848164673</v>
      </c>
      <c r="V26" s="22">
        <v>13.622657982505833</v>
      </c>
      <c r="W26" s="22">
        <v>2.988352753188618</v>
      </c>
      <c r="X26" s="22">
        <v>1.7542470151909413</v>
      </c>
      <c r="Y26" s="22">
        <v>0.75470711187374429</v>
      </c>
      <c r="Z26" s="22">
        <v>1.9413874451785398</v>
      </c>
      <c r="AA26" s="22">
        <v>5.239313092141729</v>
      </c>
      <c r="AB26" s="22">
        <v>18.786261549505511</v>
      </c>
      <c r="AC26" s="22">
        <v>1.5563403730908463</v>
      </c>
      <c r="AD26" s="23">
        <v>11.861344793190225</v>
      </c>
    </row>
    <row r="27" spans="2:30" ht="20.100000000000001" customHeight="1" x14ac:dyDescent="0.25">
      <c r="B27" s="9">
        <v>43830</v>
      </c>
      <c r="C27" s="10">
        <v>94.281970545014033</v>
      </c>
      <c r="D27" s="10">
        <v>37.264133590223992</v>
      </c>
      <c r="E27" s="10">
        <v>2.4315289547423862</v>
      </c>
      <c r="F27" s="10">
        <v>2.6132967103324112</v>
      </c>
      <c r="G27" s="10">
        <v>16.715894698738072</v>
      </c>
      <c r="H27" s="10">
        <v>2.7072079453877915</v>
      </c>
      <c r="I27" s="10">
        <v>1.7457045584423156</v>
      </c>
      <c r="J27" s="10">
        <v>1.0553184286756219</v>
      </c>
      <c r="K27" s="10">
        <v>1.8083286018814699</v>
      </c>
      <c r="L27" s="10">
        <v>4.2138967903085964</v>
      </c>
      <c r="M27" s="10">
        <v>16.573287868692958</v>
      </c>
      <c r="N27" s="10">
        <v>1.573790225211261</v>
      </c>
      <c r="O27" s="10">
        <v>11.29761162736315</v>
      </c>
      <c r="Q27" s="21">
        <v>43830</v>
      </c>
      <c r="R27" s="22">
        <v>102.35334272306929</v>
      </c>
      <c r="S27" s="22">
        <v>35.466203117487709</v>
      </c>
      <c r="T27" s="22">
        <v>2.0954668854632321</v>
      </c>
      <c r="U27" s="22">
        <v>2.8996737890684603</v>
      </c>
      <c r="V27" s="22">
        <v>13.801607526374488</v>
      </c>
      <c r="W27" s="22">
        <v>3.0687964711871745</v>
      </c>
      <c r="X27" s="22">
        <v>1.8694057147645955</v>
      </c>
      <c r="Y27" s="22">
        <v>0.80449151547753295</v>
      </c>
      <c r="Z27" s="22">
        <v>1.9500317016131001</v>
      </c>
      <c r="AA27" s="22">
        <v>4.8893778773382683</v>
      </c>
      <c r="AB27" s="22">
        <v>18.954559922607594</v>
      </c>
      <c r="AC27" s="22">
        <v>2.2047377032199487</v>
      </c>
      <c r="AD27" s="23">
        <v>11.995647775397881</v>
      </c>
    </row>
    <row r="28" spans="2:30" ht="20.100000000000001" customHeight="1" x14ac:dyDescent="0.25">
      <c r="B28" s="9">
        <v>44012</v>
      </c>
      <c r="C28" s="10">
        <v>94.160824057661046</v>
      </c>
      <c r="D28" s="10">
        <v>38.801802981335236</v>
      </c>
      <c r="E28" s="10">
        <v>2.3492463731053381</v>
      </c>
      <c r="F28" s="10">
        <v>2.7009338166827792</v>
      </c>
      <c r="G28" s="10">
        <v>16.09110987014877</v>
      </c>
      <c r="H28" s="10">
        <v>2.6584745383589681</v>
      </c>
      <c r="I28" s="10">
        <v>2.9542801723236223</v>
      </c>
      <c r="J28" s="10">
        <v>0.84683961467221058</v>
      </c>
      <c r="K28" s="10">
        <v>2.5490603526250393</v>
      </c>
      <c r="L28" s="10">
        <v>5.3874446930055306</v>
      </c>
      <c r="M28" s="10">
        <v>16.493103002251434</v>
      </c>
      <c r="N28" s="10">
        <v>0.74532643928937359</v>
      </c>
      <c r="O28" s="10">
        <v>8.4223781462016696</v>
      </c>
      <c r="Q28" s="21">
        <v>44012</v>
      </c>
      <c r="R28" s="22">
        <v>103.47274458772999</v>
      </c>
      <c r="S28" s="22">
        <v>36.666979196256705</v>
      </c>
      <c r="T28" s="22">
        <v>2.0151299517741501</v>
      </c>
      <c r="U28" s="22">
        <v>2.9175883599129793</v>
      </c>
      <c r="V28" s="22">
        <v>12.997182715877049</v>
      </c>
      <c r="W28" s="22">
        <v>2.9540457345341258</v>
      </c>
      <c r="X28" s="22">
        <v>3.4625977747405794</v>
      </c>
      <c r="Y28" s="22">
        <v>0.85059192722520727</v>
      </c>
      <c r="Z28" s="22">
        <v>2.9439991442221127</v>
      </c>
      <c r="AA28" s="22">
        <v>6.3729600734062597</v>
      </c>
      <c r="AB28" s="22">
        <v>18.740489169950848</v>
      </c>
      <c r="AC28" s="22">
        <v>1.0122394675679924</v>
      </c>
      <c r="AD28" s="23">
        <v>9.0661964845320124</v>
      </c>
    </row>
    <row r="29" spans="2:30" ht="20.100000000000001" customHeight="1" x14ac:dyDescent="0.25">
      <c r="B29" s="9">
        <v>44196</v>
      </c>
      <c r="C29" s="10">
        <v>89.155286782086279</v>
      </c>
      <c r="D29" s="10">
        <v>38.767282936192665</v>
      </c>
      <c r="E29" s="10">
        <v>2.3291483902908992</v>
      </c>
      <c r="F29" s="10">
        <v>2.8625194341498545</v>
      </c>
      <c r="G29" s="10">
        <v>16.497599273474968</v>
      </c>
      <c r="H29" s="10">
        <v>2.8787723449526661</v>
      </c>
      <c r="I29" s="10">
        <v>1.860257367137321</v>
      </c>
      <c r="J29" s="10">
        <v>0</v>
      </c>
      <c r="K29" s="10">
        <v>2.3501568428396062</v>
      </c>
      <c r="L29" s="10">
        <v>4.7652000338513512</v>
      </c>
      <c r="M29" s="10">
        <v>15.552719872979237</v>
      </c>
      <c r="N29" s="10">
        <v>1.5057260767062142</v>
      </c>
      <c r="O29" s="10">
        <v>10.630617427425205</v>
      </c>
      <c r="Q29" s="21">
        <v>44196</v>
      </c>
      <c r="R29" s="22">
        <v>96.558895677597235</v>
      </c>
      <c r="S29" s="22">
        <v>36.620902165414108</v>
      </c>
      <c r="T29" s="22">
        <v>2.0850729429398513</v>
      </c>
      <c r="U29" s="22">
        <v>3.0710357813708251</v>
      </c>
      <c r="V29" s="22">
        <v>13.142606243415164</v>
      </c>
      <c r="W29" s="22">
        <v>3.1414085843650645</v>
      </c>
      <c r="X29" s="22">
        <v>1.9846126940541573</v>
      </c>
      <c r="Y29" s="22">
        <v>0</v>
      </c>
      <c r="Z29" s="22">
        <v>2.7976446823618821</v>
      </c>
      <c r="AA29" s="22">
        <v>5.5041140840944722</v>
      </c>
      <c r="AB29" s="22">
        <v>17.374814155204689</v>
      </c>
      <c r="AC29" s="22">
        <v>2.1070448444862842</v>
      </c>
      <c r="AD29" s="23">
        <v>12.17074382229351</v>
      </c>
    </row>
    <row r="30" spans="2:30" ht="20.100000000000001" customHeight="1" x14ac:dyDescent="0.25">
      <c r="B30" s="9">
        <v>44377</v>
      </c>
      <c r="C30" s="10">
        <v>91.816046787097065</v>
      </c>
      <c r="D30" s="10">
        <v>38.94680641744749</v>
      </c>
      <c r="E30" s="10">
        <v>2.4470903808916349</v>
      </c>
      <c r="F30" s="10">
        <v>2.8421108557613617</v>
      </c>
      <c r="G30" s="10">
        <v>16.903146012207866</v>
      </c>
      <c r="H30" s="10">
        <v>1.5210423718386459</v>
      </c>
      <c r="I30" s="10">
        <v>1.8461884694248361</v>
      </c>
      <c r="J30" s="10">
        <v>1.7729807524116368</v>
      </c>
      <c r="K30" s="10">
        <v>2.0897459761238681</v>
      </c>
      <c r="L30" s="10">
        <v>4.7023005690091599</v>
      </c>
      <c r="M30" s="10">
        <v>15.526747167865572</v>
      </c>
      <c r="N30" s="10">
        <v>2.273774620543898</v>
      </c>
      <c r="O30" s="10">
        <v>9.1280664064740442</v>
      </c>
      <c r="Q30" s="21">
        <v>44377</v>
      </c>
      <c r="R30" s="22">
        <v>100.27951606615406</v>
      </c>
      <c r="S30" s="22">
        <v>37.195773439155232</v>
      </c>
      <c r="T30" s="22">
        <v>2.156624306029713</v>
      </c>
      <c r="U30" s="22">
        <v>3.0462853030260759</v>
      </c>
      <c r="V30" s="22">
        <v>13.446665430333521</v>
      </c>
      <c r="W30" s="22">
        <v>1.2999444658477119</v>
      </c>
      <c r="X30" s="22">
        <v>2.0109598246621219</v>
      </c>
      <c r="Y30" s="22">
        <v>1.7577203583324197</v>
      </c>
      <c r="Z30" s="22">
        <v>2.4710783926737827</v>
      </c>
      <c r="AA30" s="22">
        <v>5.4825333556824196</v>
      </c>
      <c r="AB30" s="22">
        <v>17.290685837048958</v>
      </c>
      <c r="AC30" s="22">
        <v>3.1338070143327874</v>
      </c>
      <c r="AD30" s="23">
        <v>10.707922272875255</v>
      </c>
    </row>
    <row r="31" spans="2:30" ht="20.100000000000001" customHeight="1" x14ac:dyDescent="0.25">
      <c r="C31" s="10"/>
      <c r="D31" s="10"/>
      <c r="E31" s="10"/>
      <c r="F31" s="10"/>
      <c r="G31" s="10"/>
      <c r="H31" s="10"/>
      <c r="I31" s="10"/>
      <c r="J31" s="10"/>
      <c r="K31" s="10"/>
      <c r="L31" s="10"/>
      <c r="M31" s="10"/>
      <c r="N31" s="10"/>
      <c r="O31" s="10"/>
      <c r="Q31" s="16"/>
      <c r="R31" s="22"/>
      <c r="S31" s="22"/>
      <c r="T31" s="22"/>
      <c r="U31" s="22"/>
      <c r="V31" s="22"/>
      <c r="W31" s="22"/>
      <c r="X31" s="22"/>
      <c r="Y31" s="22"/>
      <c r="Z31" s="22"/>
      <c r="AA31" s="22"/>
      <c r="AB31" s="22"/>
      <c r="AC31" s="22"/>
      <c r="AD31" s="23"/>
    </row>
    <row r="32" spans="2:30" ht="20.100000000000001" customHeight="1" x14ac:dyDescent="0.25">
      <c r="B32" t="s">
        <v>8</v>
      </c>
      <c r="C32" s="11">
        <v>31</v>
      </c>
      <c r="D32" s="11">
        <v>31</v>
      </c>
      <c r="E32" s="11">
        <v>31</v>
      </c>
      <c r="F32" s="11">
        <v>31</v>
      </c>
      <c r="G32" s="11">
        <v>31</v>
      </c>
      <c r="H32" s="11">
        <v>31</v>
      </c>
      <c r="I32" s="11">
        <v>31</v>
      </c>
      <c r="J32" s="11">
        <v>31</v>
      </c>
      <c r="K32" s="11">
        <v>31</v>
      </c>
      <c r="L32" s="11">
        <v>31</v>
      </c>
      <c r="M32" s="11">
        <v>31</v>
      </c>
      <c r="N32" s="11">
        <v>31</v>
      </c>
      <c r="O32" s="11">
        <v>31</v>
      </c>
      <c r="Q32" s="24" t="s">
        <v>8</v>
      </c>
      <c r="R32" s="25">
        <v>14</v>
      </c>
      <c r="S32" s="25">
        <v>14</v>
      </c>
      <c r="T32" s="25">
        <v>14</v>
      </c>
      <c r="U32" s="25">
        <v>14</v>
      </c>
      <c r="V32" s="25">
        <v>14</v>
      </c>
      <c r="W32" s="25">
        <v>14</v>
      </c>
      <c r="X32" s="25">
        <v>14</v>
      </c>
      <c r="Y32" s="25">
        <v>14</v>
      </c>
      <c r="Z32" s="25">
        <v>14</v>
      </c>
      <c r="AA32" s="25">
        <v>14</v>
      </c>
      <c r="AB32" s="25">
        <v>14</v>
      </c>
      <c r="AC32" s="25">
        <v>14</v>
      </c>
      <c r="AD32" s="26">
        <v>14</v>
      </c>
    </row>
    <row r="33" spans="3:30" ht="20.100000000000001" customHeight="1" x14ac:dyDescent="0.25">
      <c r="C33" s="12"/>
      <c r="D33" s="12"/>
      <c r="E33" s="12"/>
      <c r="F33" s="12"/>
      <c r="G33" s="12"/>
      <c r="H33" s="12"/>
      <c r="I33" s="12"/>
      <c r="J33" s="12"/>
      <c r="K33" s="12"/>
      <c r="L33" s="12"/>
      <c r="M33" s="12"/>
      <c r="N33" s="12"/>
      <c r="O33" s="12"/>
      <c r="R33" s="12"/>
      <c r="S33" s="12"/>
      <c r="T33" s="12"/>
      <c r="U33" s="12"/>
      <c r="V33" s="12"/>
      <c r="W33" s="12"/>
      <c r="X33" s="12"/>
      <c r="Y33" s="12"/>
      <c r="Z33" s="12"/>
      <c r="AA33" s="12"/>
      <c r="AB33" s="12"/>
      <c r="AC33" s="12"/>
      <c r="AD33" s="12"/>
    </row>
    <row r="34" spans="3:30" ht="20.100000000000001" customHeight="1" x14ac:dyDescent="0.25"/>
  </sheetData>
  <mergeCells count="30">
    <mergeCell ref="C9:O9"/>
    <mergeCell ref="R6:AD6"/>
    <mergeCell ref="R7:R8"/>
    <mergeCell ref="S7:S8"/>
    <mergeCell ref="T7:T8"/>
    <mergeCell ref="U7:U8"/>
    <mergeCell ref="V7:V8"/>
    <mergeCell ref="W7:W8"/>
    <mergeCell ref="X7:X8"/>
    <mergeCell ref="Y7:Y8"/>
    <mergeCell ref="Z7:Z8"/>
    <mergeCell ref="AA7:AA8"/>
    <mergeCell ref="AB7:AB8"/>
    <mergeCell ref="AC7:AC8"/>
    <mergeCell ref="AD7:AD8"/>
    <mergeCell ref="R9:AD9"/>
    <mergeCell ref="C6:O6"/>
    <mergeCell ref="C7:C8"/>
    <mergeCell ref="D7:D8"/>
    <mergeCell ref="E7:E8"/>
    <mergeCell ref="F7:F8"/>
    <mergeCell ref="G7:G8"/>
    <mergeCell ref="H7:H8"/>
    <mergeCell ref="I7:I8"/>
    <mergeCell ref="J7:J8"/>
    <mergeCell ref="K7:K8"/>
    <mergeCell ref="L7:L8"/>
    <mergeCell ref="M7:M8"/>
    <mergeCell ref="N7:N8"/>
    <mergeCell ref="O7:O8"/>
  </mergeCells>
  <pageMargins left="0.75" right="0.75" top="1" bottom="1" header="0.5" footer="0.5"/>
  <pageSetup orientation="portrai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30A274-EACA-45F3-A308-5259F64940FC}">
  <dimension ref="A1:T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0" width="10.28515625" customWidth="1"/>
  </cols>
  <sheetData>
    <row r="1" spans="1:20" ht="20.25" customHeight="1" x14ac:dyDescent="0.35">
      <c r="A1" s="3" t="s">
        <v>243</v>
      </c>
    </row>
    <row r="2" spans="1:20" ht="20.100000000000001" customHeight="1" x14ac:dyDescent="0.3">
      <c r="A2" s="4" t="s">
        <v>28</v>
      </c>
    </row>
    <row r="3" spans="1:20" ht="20.100000000000001" customHeight="1" x14ac:dyDescent="0.25">
      <c r="A3" s="2" t="s">
        <v>95</v>
      </c>
    </row>
    <row r="4" spans="1:20" ht="20.100000000000001" customHeight="1" x14ac:dyDescent="0.25"/>
    <row r="5" spans="1:20" ht="20.100000000000001" customHeight="1" x14ac:dyDescent="0.25"/>
    <row r="6" spans="1:20" ht="20.100000000000001" customHeight="1" x14ac:dyDescent="0.25">
      <c r="C6" s="43" t="s">
        <v>106</v>
      </c>
      <c r="D6" s="44"/>
      <c r="E6" s="44"/>
      <c r="F6" s="44"/>
      <c r="G6" s="44"/>
      <c r="H6" s="44"/>
      <c r="I6" s="44"/>
      <c r="J6" s="44"/>
      <c r="L6" s="13"/>
      <c r="M6" s="49" t="s">
        <v>90</v>
      </c>
      <c r="N6" s="50"/>
      <c r="O6" s="50"/>
      <c r="P6" s="50"/>
      <c r="Q6" s="50"/>
      <c r="R6" s="50"/>
      <c r="S6" s="50"/>
      <c r="T6" s="50"/>
    </row>
    <row r="7" spans="1:20" ht="24.95" customHeight="1" x14ac:dyDescent="0.25">
      <c r="C7" s="45" t="s">
        <v>232</v>
      </c>
      <c r="D7" s="45" t="s">
        <v>244</v>
      </c>
      <c r="E7" s="45" t="s">
        <v>238</v>
      </c>
      <c r="F7" s="45" t="s">
        <v>237</v>
      </c>
      <c r="G7" s="45" t="s">
        <v>236</v>
      </c>
      <c r="H7" s="45" t="s">
        <v>235</v>
      </c>
      <c r="I7" s="45" t="s">
        <v>234</v>
      </c>
      <c r="J7" s="45" t="s">
        <v>233</v>
      </c>
      <c r="L7" s="16"/>
      <c r="M7" s="51" t="s">
        <v>232</v>
      </c>
      <c r="N7" s="51" t="s">
        <v>244</v>
      </c>
      <c r="O7" s="51" t="s">
        <v>238</v>
      </c>
      <c r="P7" s="51" t="s">
        <v>237</v>
      </c>
      <c r="Q7" s="51" t="s">
        <v>236</v>
      </c>
      <c r="R7" s="51" t="s">
        <v>235</v>
      </c>
      <c r="S7" s="51" t="s">
        <v>234</v>
      </c>
      <c r="T7" s="51" t="s">
        <v>233</v>
      </c>
    </row>
    <row r="8" spans="1:20" ht="24.95" customHeight="1" x14ac:dyDescent="0.25">
      <c r="C8" s="46"/>
      <c r="D8" s="46"/>
      <c r="E8" s="46"/>
      <c r="F8" s="46"/>
      <c r="G8" s="46"/>
      <c r="H8" s="46"/>
      <c r="I8" s="46"/>
      <c r="J8" s="46"/>
      <c r="L8" s="16"/>
      <c r="M8" s="52"/>
      <c r="N8" s="52"/>
      <c r="O8" s="52"/>
      <c r="P8" s="52"/>
      <c r="Q8" s="52"/>
      <c r="R8" s="52"/>
      <c r="S8" s="52"/>
      <c r="T8" s="52"/>
    </row>
    <row r="9" spans="1:20" ht="20.100000000000001" customHeight="1" x14ac:dyDescent="0.25">
      <c r="C9" s="47" t="s">
        <v>7</v>
      </c>
      <c r="D9" s="44"/>
      <c r="E9" s="44"/>
      <c r="F9" s="44"/>
      <c r="G9" s="44"/>
      <c r="H9" s="44"/>
      <c r="I9" s="44"/>
      <c r="J9" s="48"/>
      <c r="L9" s="16"/>
      <c r="M9" s="53" t="s">
        <v>7</v>
      </c>
      <c r="N9" s="54"/>
      <c r="O9" s="54"/>
      <c r="P9" s="54"/>
      <c r="Q9" s="54"/>
      <c r="R9" s="54"/>
      <c r="S9" s="54"/>
      <c r="T9" s="55"/>
    </row>
    <row r="10" spans="1:20" ht="20.100000000000001" customHeight="1" x14ac:dyDescent="0.25">
      <c r="B10" s="9">
        <v>40724</v>
      </c>
      <c r="C10" s="10">
        <v>100</v>
      </c>
      <c r="D10" s="10">
        <v>13.120441495629223</v>
      </c>
      <c r="E10" s="10">
        <v>3.6212565395294529</v>
      </c>
      <c r="F10" s="10">
        <v>4.9835579282832843</v>
      </c>
      <c r="G10" s="10">
        <v>28.283526888575413</v>
      </c>
      <c r="H10" s="10">
        <v>12.173624985887592</v>
      </c>
      <c r="I10" s="10">
        <v>10.105725922246487</v>
      </c>
      <c r="J10" s="10">
        <v>27.711866239848575</v>
      </c>
      <c r="L10" s="21">
        <v>40724</v>
      </c>
      <c r="M10" s="22">
        <v>100</v>
      </c>
      <c r="N10" s="22">
        <v>16.670499650020172</v>
      </c>
      <c r="O10" s="22">
        <v>4.066881160472219</v>
      </c>
      <c r="P10" s="22">
        <v>4.6549221084344765</v>
      </c>
      <c r="Q10" s="22">
        <v>25.771862886749897</v>
      </c>
      <c r="R10" s="22">
        <v>12.073474133370505</v>
      </c>
      <c r="S10" s="22">
        <v>9.5342871266897156</v>
      </c>
      <c r="T10" s="23">
        <v>27.228072934263022</v>
      </c>
    </row>
    <row r="11" spans="1:20" ht="20.100000000000001" customHeight="1" x14ac:dyDescent="0.25">
      <c r="B11" s="9">
        <v>40908</v>
      </c>
      <c r="C11" s="10">
        <v>105.02318783667286</v>
      </c>
      <c r="D11" s="10">
        <v>13.456982825118752</v>
      </c>
      <c r="E11" s="10">
        <v>3.4704730357018523</v>
      </c>
      <c r="F11" s="10">
        <v>4.3783415552886851</v>
      </c>
      <c r="G11" s="10">
        <v>28.070171155128993</v>
      </c>
      <c r="H11" s="10">
        <v>13.243441449249985</v>
      </c>
      <c r="I11" s="10">
        <v>9.2402778911525161</v>
      </c>
      <c r="J11" s="10">
        <v>28.140312088359217</v>
      </c>
      <c r="L11" s="21">
        <v>40908</v>
      </c>
      <c r="M11" s="22">
        <v>106.56630395452208</v>
      </c>
      <c r="N11" s="22">
        <v>16.985819150966826</v>
      </c>
      <c r="O11" s="22">
        <v>3.8639867865073492</v>
      </c>
      <c r="P11" s="22">
        <v>4.1602713394294133</v>
      </c>
      <c r="Q11" s="22">
        <v>24.939193784713702</v>
      </c>
      <c r="R11" s="22">
        <v>13.398591224253947</v>
      </c>
      <c r="S11" s="22">
        <v>9.1226682516477844</v>
      </c>
      <c r="T11" s="23">
        <v>27.529469462480971</v>
      </c>
    </row>
    <row r="12" spans="1:20" ht="20.100000000000001" customHeight="1" x14ac:dyDescent="0.25">
      <c r="B12" s="9">
        <v>41090</v>
      </c>
      <c r="C12" s="10">
        <v>107.20069354579613</v>
      </c>
      <c r="D12" s="10">
        <v>12.88002384224027</v>
      </c>
      <c r="E12" s="10">
        <v>3.2994474912727902</v>
      </c>
      <c r="F12" s="10">
        <v>4.2484341429421253</v>
      </c>
      <c r="G12" s="10">
        <v>28.130087790645714</v>
      </c>
      <c r="H12" s="10">
        <v>14.079765587348692</v>
      </c>
      <c r="I12" s="10">
        <v>9.1477183153139414</v>
      </c>
      <c r="J12" s="10">
        <v>28.214522830236451</v>
      </c>
      <c r="L12" s="21">
        <v>41090</v>
      </c>
      <c r="M12" s="22">
        <v>108.2884932599864</v>
      </c>
      <c r="N12" s="22">
        <v>16.365460605589167</v>
      </c>
      <c r="O12" s="22">
        <v>3.7636234350348614</v>
      </c>
      <c r="P12" s="22">
        <v>4.0903257628828289</v>
      </c>
      <c r="Q12" s="22">
        <v>24.73529448602013</v>
      </c>
      <c r="R12" s="22">
        <v>14.163704552115361</v>
      </c>
      <c r="S12" s="22">
        <v>9.060254062365793</v>
      </c>
      <c r="T12" s="23">
        <v>27.821337095991861</v>
      </c>
    </row>
    <row r="13" spans="1:20" ht="20.100000000000001" customHeight="1" x14ac:dyDescent="0.25">
      <c r="B13" s="9">
        <v>41274</v>
      </c>
      <c r="C13" s="10">
        <v>102.44083504705127</v>
      </c>
      <c r="D13" s="10">
        <v>11.564717806854384</v>
      </c>
      <c r="E13" s="10">
        <v>3.1054169256199629</v>
      </c>
      <c r="F13" s="10">
        <v>4.6642504190125473</v>
      </c>
      <c r="G13" s="10">
        <v>28.854518604780633</v>
      </c>
      <c r="H13" s="10">
        <v>14.688006531102534</v>
      </c>
      <c r="I13" s="10">
        <v>8.7049054585362171</v>
      </c>
      <c r="J13" s="10">
        <v>28.418184254093738</v>
      </c>
      <c r="L13" s="21">
        <v>41274</v>
      </c>
      <c r="M13" s="22">
        <v>102.55416485408566</v>
      </c>
      <c r="N13" s="22">
        <v>14.376230563535266</v>
      </c>
      <c r="O13" s="22">
        <v>3.5711935831317598</v>
      </c>
      <c r="P13" s="22">
        <v>4.4986312105965469</v>
      </c>
      <c r="Q13" s="22">
        <v>25.381385534405688</v>
      </c>
      <c r="R13" s="22">
        <v>15.26291324353091</v>
      </c>
      <c r="S13" s="22">
        <v>8.6613605283486628</v>
      </c>
      <c r="T13" s="23">
        <v>28.248285336451161</v>
      </c>
    </row>
    <row r="14" spans="1:20" ht="20.100000000000001" customHeight="1" x14ac:dyDescent="0.25">
      <c r="B14" s="9">
        <v>41455</v>
      </c>
      <c r="C14" s="10">
        <v>101.86012871141652</v>
      </c>
      <c r="D14" s="10">
        <v>11.892805574991318</v>
      </c>
      <c r="E14" s="10">
        <v>2.8761876062316873</v>
      </c>
      <c r="F14" s="10">
        <v>4.5950405983366185</v>
      </c>
      <c r="G14" s="10">
        <v>28.515105279974339</v>
      </c>
      <c r="H14" s="10">
        <v>15.204937292001306</v>
      </c>
      <c r="I14" s="10">
        <v>8.5381436843022911</v>
      </c>
      <c r="J14" s="10">
        <v>28.377779964162446</v>
      </c>
      <c r="L14" s="21">
        <v>41455</v>
      </c>
      <c r="M14" s="22">
        <v>103.56567869573988</v>
      </c>
      <c r="N14" s="22">
        <v>14.867601629268407</v>
      </c>
      <c r="O14" s="22">
        <v>3.3113216667867831</v>
      </c>
      <c r="P14" s="22">
        <v>4.2900177402731527</v>
      </c>
      <c r="Q14" s="22">
        <v>25.062141354494532</v>
      </c>
      <c r="R14" s="22">
        <v>15.839989276263813</v>
      </c>
      <c r="S14" s="22">
        <v>8.4241439878511493</v>
      </c>
      <c r="T14" s="23">
        <v>28.204784345062166</v>
      </c>
    </row>
    <row r="15" spans="1:20" ht="20.100000000000001" customHeight="1" x14ac:dyDescent="0.25">
      <c r="B15" s="9">
        <v>41639</v>
      </c>
      <c r="C15" s="10">
        <v>97.682098631005729</v>
      </c>
      <c r="D15" s="10">
        <v>10.957516908282196</v>
      </c>
      <c r="E15" s="10">
        <v>2.70855030287865</v>
      </c>
      <c r="F15" s="10">
        <v>4.5222519431404953</v>
      </c>
      <c r="G15" s="10">
        <v>29.302940385001659</v>
      </c>
      <c r="H15" s="10">
        <v>15.726726678323507</v>
      </c>
      <c r="I15" s="10">
        <v>8.2214810141839241</v>
      </c>
      <c r="J15" s="10">
        <v>28.560532768189567</v>
      </c>
      <c r="L15" s="21">
        <v>41639</v>
      </c>
      <c r="M15" s="22">
        <v>98.703378106797757</v>
      </c>
      <c r="N15" s="22">
        <v>13.449579071264885</v>
      </c>
      <c r="O15" s="22">
        <v>3.1424451152705211</v>
      </c>
      <c r="P15" s="22">
        <v>4.1393657388632921</v>
      </c>
      <c r="Q15" s="22">
        <v>25.842551635820271</v>
      </c>
      <c r="R15" s="22">
        <v>16.592840650411304</v>
      </c>
      <c r="S15" s="22">
        <v>8.1809503632502452</v>
      </c>
      <c r="T15" s="23">
        <v>28.652267425119483</v>
      </c>
    </row>
    <row r="16" spans="1:20" ht="20.100000000000001" customHeight="1" x14ac:dyDescent="0.25">
      <c r="B16" s="9">
        <v>41820</v>
      </c>
      <c r="C16" s="10">
        <v>101.2943350612238</v>
      </c>
      <c r="D16" s="10">
        <v>10.133884027300558</v>
      </c>
      <c r="E16" s="10">
        <v>2.6829705919620328</v>
      </c>
      <c r="F16" s="10">
        <v>1.962488158402945</v>
      </c>
      <c r="G16" s="10">
        <v>28.893352819218581</v>
      </c>
      <c r="H16" s="10">
        <v>17.853292902384528</v>
      </c>
      <c r="I16" s="10">
        <v>8.3136426907869208</v>
      </c>
      <c r="J16" s="10">
        <v>30.160368809944433</v>
      </c>
      <c r="L16" s="21">
        <v>41820</v>
      </c>
      <c r="M16" s="22">
        <v>102.80037848888995</v>
      </c>
      <c r="N16" s="22">
        <v>13.025292649431552</v>
      </c>
      <c r="O16" s="22">
        <v>3.0793068375275405</v>
      </c>
      <c r="P16" s="22">
        <v>1.7264703385131217</v>
      </c>
      <c r="Q16" s="22">
        <v>25.359183890085436</v>
      </c>
      <c r="R16" s="22">
        <v>18.543055680679409</v>
      </c>
      <c r="S16" s="22">
        <v>7.9472369385147319</v>
      </c>
      <c r="T16" s="23">
        <v>30.319453665248215</v>
      </c>
    </row>
    <row r="17" spans="2:20" ht="20.100000000000001" customHeight="1" x14ac:dyDescent="0.25">
      <c r="B17" s="9">
        <v>42004</v>
      </c>
      <c r="C17" s="10">
        <v>107.57662344814096</v>
      </c>
      <c r="D17" s="10">
        <v>10.436599687944272</v>
      </c>
      <c r="E17" s="10">
        <v>2.6665360508439879</v>
      </c>
      <c r="F17" s="10">
        <v>1.9022138037291265</v>
      </c>
      <c r="G17" s="10">
        <v>28.455809343310566</v>
      </c>
      <c r="H17" s="10">
        <v>18.312709272332022</v>
      </c>
      <c r="I17" s="10">
        <v>8.0229491478927351</v>
      </c>
      <c r="J17" s="10">
        <v>30.203182693947284</v>
      </c>
      <c r="L17" s="21">
        <v>42004</v>
      </c>
      <c r="M17" s="22">
        <v>111.90581092362106</v>
      </c>
      <c r="N17" s="22">
        <v>13.937032957492749</v>
      </c>
      <c r="O17" s="22">
        <v>2.9926345000020094</v>
      </c>
      <c r="P17" s="22">
        <v>1.6377618062394061</v>
      </c>
      <c r="Q17" s="22">
        <v>24.711016718041989</v>
      </c>
      <c r="R17" s="22">
        <v>19.021287591817771</v>
      </c>
      <c r="S17" s="22">
        <v>7.6508473250426965</v>
      </c>
      <c r="T17" s="23">
        <v>30.049419101363373</v>
      </c>
    </row>
    <row r="18" spans="2:20" ht="20.100000000000001" customHeight="1" x14ac:dyDescent="0.25">
      <c r="B18" s="9">
        <v>42185</v>
      </c>
      <c r="C18" s="10">
        <v>114.4009397624684</v>
      </c>
      <c r="D18" s="10">
        <v>10.435590675786129</v>
      </c>
      <c r="E18" s="10">
        <v>2.731300911515266</v>
      </c>
      <c r="F18" s="10">
        <v>1.8587968197127027</v>
      </c>
      <c r="G18" s="10">
        <v>28.345232585799877</v>
      </c>
      <c r="H18" s="10">
        <v>18.209600209063488</v>
      </c>
      <c r="I18" s="10">
        <v>7.7657408185552503</v>
      </c>
      <c r="J18" s="10">
        <v>30.653737979567314</v>
      </c>
      <c r="L18" s="21">
        <v>42185</v>
      </c>
      <c r="M18" s="22">
        <v>119.12406823601725</v>
      </c>
      <c r="N18" s="22">
        <v>13.670617480230614</v>
      </c>
      <c r="O18" s="22">
        <v>3.065287033175681</v>
      </c>
      <c r="P18" s="22">
        <v>1.6477023859269018</v>
      </c>
      <c r="Q18" s="22">
        <v>24.69989841544718</v>
      </c>
      <c r="R18" s="22">
        <v>18.609727447819193</v>
      </c>
      <c r="S18" s="22">
        <v>7.4294797583145362</v>
      </c>
      <c r="T18" s="23">
        <v>30.877287479085908</v>
      </c>
    </row>
    <row r="19" spans="2:20" ht="20.100000000000001" customHeight="1" x14ac:dyDescent="0.25">
      <c r="B19" s="9">
        <v>42369</v>
      </c>
      <c r="C19" s="10">
        <v>113.85605705610553</v>
      </c>
      <c r="D19" s="10">
        <v>10.081266423293817</v>
      </c>
      <c r="E19" s="10">
        <v>2.8472681675545277</v>
      </c>
      <c r="F19" s="10">
        <v>1.6275612705320754</v>
      </c>
      <c r="G19" s="10">
        <v>28.529623662143383</v>
      </c>
      <c r="H19" s="10">
        <v>18.730612828564471</v>
      </c>
      <c r="I19" s="10">
        <v>7.2089107304625077</v>
      </c>
      <c r="J19" s="10">
        <v>30.974756917449181</v>
      </c>
      <c r="L19" s="21">
        <v>42369</v>
      </c>
      <c r="M19" s="22">
        <v>119.62301888372345</v>
      </c>
      <c r="N19" s="22">
        <v>13.056189438024679</v>
      </c>
      <c r="O19" s="22">
        <v>3.1990516118804622</v>
      </c>
      <c r="P19" s="22">
        <v>1.4561146979420421</v>
      </c>
      <c r="Q19" s="22">
        <v>24.77288169066685</v>
      </c>
      <c r="R19" s="22">
        <v>19.246979362835663</v>
      </c>
      <c r="S19" s="22">
        <v>6.8273470464958477</v>
      </c>
      <c r="T19" s="23">
        <v>31.441436152154452</v>
      </c>
    </row>
    <row r="20" spans="2:20" ht="20.100000000000001" customHeight="1" x14ac:dyDescent="0.25">
      <c r="B20" s="9">
        <v>42551</v>
      </c>
      <c r="C20" s="10">
        <v>114.86373624245027</v>
      </c>
      <c r="D20" s="10">
        <v>10.158818951516487</v>
      </c>
      <c r="E20" s="10">
        <v>2.8060224971211989</v>
      </c>
      <c r="F20" s="10">
        <v>1.9930751462852609</v>
      </c>
      <c r="G20" s="10">
        <v>28.268709746051325</v>
      </c>
      <c r="H20" s="10">
        <v>19.228170420977243</v>
      </c>
      <c r="I20" s="10">
        <v>6.8514170798667635</v>
      </c>
      <c r="J20" s="10">
        <v>30.693786158181723</v>
      </c>
      <c r="L20" s="21">
        <v>42551</v>
      </c>
      <c r="M20" s="22">
        <v>122.12184229360719</v>
      </c>
      <c r="N20" s="22">
        <v>13.257021077398745</v>
      </c>
      <c r="O20" s="22">
        <v>3.0916538174729857</v>
      </c>
      <c r="P20" s="22">
        <v>1.8037122701524375</v>
      </c>
      <c r="Q20" s="22">
        <v>24.355212423494375</v>
      </c>
      <c r="R20" s="22">
        <v>19.79190661947656</v>
      </c>
      <c r="S20" s="22">
        <v>6.6166628577025852</v>
      </c>
      <c r="T20" s="23">
        <v>31.08383093430232</v>
      </c>
    </row>
    <row r="21" spans="2:20" ht="20.100000000000001" customHeight="1" x14ac:dyDescent="0.25">
      <c r="B21" s="9">
        <v>42735</v>
      </c>
      <c r="C21" s="10">
        <v>115.91608743636579</v>
      </c>
      <c r="D21" s="10">
        <v>9.8708653599404652</v>
      </c>
      <c r="E21" s="10">
        <v>2.8408790183565409</v>
      </c>
      <c r="F21" s="10">
        <v>1.9238296577232281</v>
      </c>
      <c r="G21" s="10">
        <v>28.853548833923355</v>
      </c>
      <c r="H21" s="10">
        <v>19.526236247982094</v>
      </c>
      <c r="I21" s="10">
        <v>6.4812433605963147</v>
      </c>
      <c r="J21" s="10">
        <v>30.503397521478011</v>
      </c>
      <c r="L21" s="21">
        <v>42735</v>
      </c>
      <c r="M21" s="22">
        <v>123.62395546829407</v>
      </c>
      <c r="N21" s="22">
        <v>12.857232197014362</v>
      </c>
      <c r="O21" s="22">
        <v>3.0966988817723951</v>
      </c>
      <c r="P21" s="22">
        <v>1.6883149152280796</v>
      </c>
      <c r="Q21" s="22">
        <v>24.859674645181109</v>
      </c>
      <c r="R21" s="22">
        <v>20.278522890876431</v>
      </c>
      <c r="S21" s="22">
        <v>6.2007381984560457</v>
      </c>
      <c r="T21" s="23">
        <v>31.018818271471606</v>
      </c>
    </row>
    <row r="22" spans="2:20" ht="20.100000000000001" customHeight="1" x14ac:dyDescent="0.25">
      <c r="B22" s="9">
        <v>42916</v>
      </c>
      <c r="C22" s="10">
        <v>113.32871927871922</v>
      </c>
      <c r="D22" s="10">
        <v>8.5923219033799842</v>
      </c>
      <c r="E22" s="10">
        <v>2.7831969022124312</v>
      </c>
      <c r="F22" s="10">
        <v>1.9055457626797163</v>
      </c>
      <c r="G22" s="10">
        <v>29.433200239040353</v>
      </c>
      <c r="H22" s="10">
        <v>20.599400446152195</v>
      </c>
      <c r="I22" s="10">
        <v>6.4511900557070412</v>
      </c>
      <c r="J22" s="10">
        <v>30.235144690828253</v>
      </c>
      <c r="L22" s="21">
        <v>42916</v>
      </c>
      <c r="M22" s="22">
        <v>119.22599142620744</v>
      </c>
      <c r="N22" s="22">
        <v>11.101593182248573</v>
      </c>
      <c r="O22" s="22">
        <v>3.0678640741075167</v>
      </c>
      <c r="P22" s="22">
        <v>1.7487363768733752</v>
      </c>
      <c r="Q22" s="22">
        <v>25.392616635257149</v>
      </c>
      <c r="R22" s="22">
        <v>21.557974330446179</v>
      </c>
      <c r="S22" s="22">
        <v>6.2699562952265806</v>
      </c>
      <c r="T22" s="23">
        <v>30.861259105840627</v>
      </c>
    </row>
    <row r="23" spans="2:20" ht="20.100000000000001" customHeight="1" x14ac:dyDescent="0.25">
      <c r="B23" s="9">
        <v>43100</v>
      </c>
      <c r="C23" s="10">
        <v>111.06512953326337</v>
      </c>
      <c r="D23" s="10">
        <v>8.0451913954884624</v>
      </c>
      <c r="E23" s="10">
        <v>2.829539695971365</v>
      </c>
      <c r="F23" s="10">
        <v>1.7882504280884643</v>
      </c>
      <c r="G23" s="10">
        <v>30.132487157114557</v>
      </c>
      <c r="H23" s="10">
        <v>20.584293436731134</v>
      </c>
      <c r="I23" s="10">
        <v>6.2342738839445886</v>
      </c>
      <c r="J23" s="10">
        <v>30.385964002661431</v>
      </c>
      <c r="L23" s="21">
        <v>43100</v>
      </c>
      <c r="M23" s="22">
        <v>116.31499493266455</v>
      </c>
      <c r="N23" s="22">
        <v>10.265373031710629</v>
      </c>
      <c r="O23" s="22">
        <v>3.0519259887406798</v>
      </c>
      <c r="P23" s="22">
        <v>1.7454041079601728</v>
      </c>
      <c r="Q23" s="22">
        <v>26.107030644813577</v>
      </c>
      <c r="R23" s="22">
        <v>21.522988352735332</v>
      </c>
      <c r="S23" s="22">
        <v>6.0713559096147804</v>
      </c>
      <c r="T23" s="23">
        <v>31.235921964424829</v>
      </c>
    </row>
    <row r="24" spans="2:20" ht="20.100000000000001" customHeight="1" x14ac:dyDescent="0.25">
      <c r="B24" s="9">
        <v>43281</v>
      </c>
      <c r="C24" s="10">
        <v>113.2422073639657</v>
      </c>
      <c r="D24" s="10">
        <v>8.2463131810068173</v>
      </c>
      <c r="E24" s="10">
        <v>2.7444127393883431</v>
      </c>
      <c r="F24" s="10">
        <v>1.932274118774981</v>
      </c>
      <c r="G24" s="10">
        <v>29.795710784916196</v>
      </c>
      <c r="H24" s="10">
        <v>20.365948912023228</v>
      </c>
      <c r="I24" s="10">
        <v>6.1986137276528064</v>
      </c>
      <c r="J24" s="10">
        <v>30.716726536237633</v>
      </c>
      <c r="L24" s="21">
        <v>43281</v>
      </c>
      <c r="M24" s="22">
        <v>119.3920222669107</v>
      </c>
      <c r="N24" s="22">
        <v>10.577316947049601</v>
      </c>
      <c r="O24" s="22">
        <v>2.9600153218633785</v>
      </c>
      <c r="P24" s="22">
        <v>1.7430979486504621</v>
      </c>
      <c r="Q24" s="22">
        <v>25.726873903952818</v>
      </c>
      <c r="R24" s="22">
        <v>21.160436513189524</v>
      </c>
      <c r="S24" s="22">
        <v>5.9921176024134573</v>
      </c>
      <c r="T24" s="23">
        <v>31.840141762880737</v>
      </c>
    </row>
    <row r="25" spans="2:20" ht="20.100000000000001" customHeight="1" x14ac:dyDescent="0.25">
      <c r="B25" s="9">
        <v>43465</v>
      </c>
      <c r="C25" s="10">
        <v>114.83612982439458</v>
      </c>
      <c r="D25" s="10">
        <v>8.22254135764606</v>
      </c>
      <c r="E25" s="10">
        <v>2.974544587851069</v>
      </c>
      <c r="F25" s="10">
        <v>2.8033503418352463</v>
      </c>
      <c r="G25" s="10">
        <v>29.482244744707486</v>
      </c>
      <c r="H25" s="10">
        <v>19.764553116987425</v>
      </c>
      <c r="I25" s="10">
        <v>6.0258548066006483</v>
      </c>
      <c r="J25" s="10">
        <v>30.72691104437207</v>
      </c>
      <c r="L25" s="21">
        <v>43465</v>
      </c>
      <c r="M25" s="22">
        <v>121.85231109520313</v>
      </c>
      <c r="N25" s="22">
        <v>10.430811844267835</v>
      </c>
      <c r="O25" s="22">
        <v>3.2477396399569542</v>
      </c>
      <c r="P25" s="22">
        <v>3.0725383133582476</v>
      </c>
      <c r="Q25" s="22">
        <v>25.251659461961545</v>
      </c>
      <c r="R25" s="22">
        <v>20.427283079211538</v>
      </c>
      <c r="S25" s="22">
        <v>5.8322855586214564</v>
      </c>
      <c r="T25" s="23">
        <v>31.737682102622422</v>
      </c>
    </row>
    <row r="26" spans="2:20" ht="20.100000000000001" customHeight="1" x14ac:dyDescent="0.25">
      <c r="B26" s="9">
        <v>43646</v>
      </c>
      <c r="C26" s="10">
        <v>117.31829465102406</v>
      </c>
      <c r="D26" s="10">
        <v>7.5462546287585308</v>
      </c>
      <c r="E26" s="10">
        <v>2.799222967203721</v>
      </c>
      <c r="F26" s="10">
        <v>2.7880140009198637</v>
      </c>
      <c r="G26" s="10">
        <v>29.376442896139732</v>
      </c>
      <c r="H26" s="10">
        <v>19.64718890550667</v>
      </c>
      <c r="I26" s="10">
        <v>6.7733020994570463</v>
      </c>
      <c r="J26" s="10">
        <v>31.069574502014436</v>
      </c>
      <c r="L26" s="21">
        <v>43646</v>
      </c>
      <c r="M26" s="22">
        <v>124.74161439760196</v>
      </c>
      <c r="N26" s="22">
        <v>9.5669424867783004</v>
      </c>
      <c r="O26" s="22">
        <v>3.0759581669417235</v>
      </c>
      <c r="P26" s="22">
        <v>3.1618120869008859</v>
      </c>
      <c r="Q26" s="22">
        <v>25.312500389015881</v>
      </c>
      <c r="R26" s="22">
        <v>20.072922355908556</v>
      </c>
      <c r="S26" s="22">
        <v>6.6619190772106691</v>
      </c>
      <c r="T26" s="23">
        <v>32.147945437243976</v>
      </c>
    </row>
    <row r="27" spans="2:20" ht="20.100000000000001" customHeight="1" x14ac:dyDescent="0.25">
      <c r="B27" s="9">
        <v>43830</v>
      </c>
      <c r="C27" s="10">
        <v>119.48732572805636</v>
      </c>
      <c r="D27" s="10">
        <v>7.37541417882092</v>
      </c>
      <c r="E27" s="10">
        <v>2.6243718677983057</v>
      </c>
      <c r="F27" s="10">
        <v>2.7923814480444609</v>
      </c>
      <c r="G27" s="10">
        <v>30.079288279493738</v>
      </c>
      <c r="H27" s="10">
        <v>19.80434228943308</v>
      </c>
      <c r="I27" s="10">
        <v>6.2961835660222665</v>
      </c>
      <c r="J27" s="10">
        <v>31.028018370387233</v>
      </c>
      <c r="L27" s="21">
        <v>43830</v>
      </c>
      <c r="M27" s="22">
        <v>126.83559712760204</v>
      </c>
      <c r="N27" s="22">
        <v>9.2973124495887571</v>
      </c>
      <c r="O27" s="22">
        <v>2.9534170114373084</v>
      </c>
      <c r="P27" s="22">
        <v>3.0902772326721606</v>
      </c>
      <c r="Q27" s="22">
        <v>26.088069212077141</v>
      </c>
      <c r="R27" s="22">
        <v>20.506452990275427</v>
      </c>
      <c r="S27" s="22">
        <v>6.1432531937240071</v>
      </c>
      <c r="T27" s="23">
        <v>31.921217910225202</v>
      </c>
    </row>
    <row r="28" spans="2:20" ht="20.100000000000001" customHeight="1" x14ac:dyDescent="0.25">
      <c r="B28" s="9">
        <v>44012</v>
      </c>
      <c r="C28" s="10">
        <v>129.18817351892864</v>
      </c>
      <c r="D28" s="10">
        <v>7.6556280291165555</v>
      </c>
      <c r="E28" s="10">
        <v>2.6830891607944984</v>
      </c>
      <c r="F28" s="10">
        <v>2.4379022232472827</v>
      </c>
      <c r="G28" s="10">
        <v>27.519786544174739</v>
      </c>
      <c r="H28" s="10">
        <v>24.162966237815269</v>
      </c>
      <c r="I28" s="10">
        <v>5.9084337485409488</v>
      </c>
      <c r="J28" s="10">
        <v>29.632194056310713</v>
      </c>
      <c r="L28" s="21">
        <v>44012</v>
      </c>
      <c r="M28" s="22">
        <v>138.69879804934638</v>
      </c>
      <c r="N28" s="22">
        <v>9.3992503122362798</v>
      </c>
      <c r="O28" s="22">
        <v>3.052241711515479</v>
      </c>
      <c r="P28" s="22">
        <v>2.7159298179848084</v>
      </c>
      <c r="Q28" s="22">
        <v>23.714448478256788</v>
      </c>
      <c r="R28" s="22">
        <v>25.249652999326859</v>
      </c>
      <c r="S28" s="22">
        <v>5.6867077486637037</v>
      </c>
      <c r="T28" s="23">
        <v>30.181768932016073</v>
      </c>
    </row>
    <row r="29" spans="2:20" ht="20.100000000000001" customHeight="1" x14ac:dyDescent="0.25">
      <c r="B29" s="9">
        <v>44196</v>
      </c>
      <c r="C29" s="10">
        <v>128.77403814666826</v>
      </c>
      <c r="D29" s="10">
        <v>7.2401620748886701</v>
      </c>
      <c r="E29" s="10">
        <v>2.6189528722185629</v>
      </c>
      <c r="F29" s="10">
        <v>2.4683890608360946</v>
      </c>
      <c r="G29" s="10">
        <v>27.91703967381785</v>
      </c>
      <c r="H29" s="10">
        <v>25.845358755181351</v>
      </c>
      <c r="I29" s="10">
        <v>5.4379628921955927</v>
      </c>
      <c r="J29" s="10">
        <v>28.47213467086187</v>
      </c>
      <c r="L29" s="21">
        <v>44196</v>
      </c>
      <c r="M29" s="22">
        <v>137.29653758068824</v>
      </c>
      <c r="N29" s="22">
        <v>9.0266992786324156</v>
      </c>
      <c r="O29" s="22">
        <v>3.0130188145041918</v>
      </c>
      <c r="P29" s="22">
        <v>2.7256225967613656</v>
      </c>
      <c r="Q29" s="22">
        <v>23.664161597225547</v>
      </c>
      <c r="R29" s="22">
        <v>27.047555191240669</v>
      </c>
      <c r="S29" s="22">
        <v>5.3542395725610872</v>
      </c>
      <c r="T29" s="23">
        <v>29.168702949074738</v>
      </c>
    </row>
    <row r="30" spans="2:20" ht="20.100000000000001" customHeight="1" x14ac:dyDescent="0.25">
      <c r="B30" s="9">
        <v>44377</v>
      </c>
      <c r="C30" s="10">
        <v>136.84265338513623</v>
      </c>
      <c r="D30" s="10">
        <v>7.9366519261698061</v>
      </c>
      <c r="E30" s="10">
        <v>2.5843274754593399</v>
      </c>
      <c r="F30" s="10">
        <v>1.5159467638625923</v>
      </c>
      <c r="G30" s="10">
        <v>27.999225341256807</v>
      </c>
      <c r="H30" s="10">
        <v>26.628926912455103</v>
      </c>
      <c r="I30" s="10">
        <v>5.1198655756979443</v>
      </c>
      <c r="J30" s="10">
        <v>28.215056005098411</v>
      </c>
      <c r="L30" s="21">
        <v>44377</v>
      </c>
      <c r="M30" s="22">
        <v>147.1242918443059</v>
      </c>
      <c r="N30" s="22">
        <v>9.8753280094477613</v>
      </c>
      <c r="O30" s="22">
        <v>2.9981019075755322</v>
      </c>
      <c r="P30" s="22">
        <v>1.5149719813830773</v>
      </c>
      <c r="Q30" s="22">
        <v>23.83806043002895</v>
      </c>
      <c r="R30" s="22">
        <v>27.714173758592576</v>
      </c>
      <c r="S30" s="22">
        <v>4.9405705895648762</v>
      </c>
      <c r="T30" s="23">
        <v>29.118793323407228</v>
      </c>
    </row>
    <row r="31" spans="2:20" ht="20.100000000000001" customHeight="1" x14ac:dyDescent="0.25">
      <c r="C31" s="10"/>
      <c r="D31" s="10"/>
      <c r="E31" s="10"/>
      <c r="F31" s="10"/>
      <c r="G31" s="10"/>
      <c r="H31" s="10"/>
      <c r="I31" s="10"/>
      <c r="J31" s="10"/>
      <c r="L31" s="16"/>
      <c r="M31" s="22"/>
      <c r="N31" s="22"/>
      <c r="O31" s="22"/>
      <c r="P31" s="22"/>
      <c r="Q31" s="22"/>
      <c r="R31" s="22"/>
      <c r="S31" s="22"/>
      <c r="T31" s="23"/>
    </row>
    <row r="32" spans="2:20" ht="20.100000000000001" customHeight="1" x14ac:dyDescent="0.25">
      <c r="B32" t="s">
        <v>8</v>
      </c>
      <c r="C32" s="11">
        <v>34</v>
      </c>
      <c r="D32" s="11">
        <v>34</v>
      </c>
      <c r="E32" s="11">
        <v>34</v>
      </c>
      <c r="F32" s="11">
        <v>34</v>
      </c>
      <c r="G32" s="11">
        <v>34</v>
      </c>
      <c r="H32" s="11">
        <v>34</v>
      </c>
      <c r="I32" s="11">
        <v>34</v>
      </c>
      <c r="J32" s="11">
        <v>34</v>
      </c>
      <c r="L32" s="24" t="s">
        <v>8</v>
      </c>
      <c r="M32" s="25">
        <v>15</v>
      </c>
      <c r="N32" s="25">
        <v>15</v>
      </c>
      <c r="O32" s="25">
        <v>15</v>
      </c>
      <c r="P32" s="25">
        <v>15</v>
      </c>
      <c r="Q32" s="25">
        <v>15</v>
      </c>
      <c r="R32" s="25">
        <v>15</v>
      </c>
      <c r="S32" s="25">
        <v>15</v>
      </c>
      <c r="T32" s="26">
        <v>15</v>
      </c>
    </row>
    <row r="33" spans="3:20" ht="20.100000000000001" customHeight="1" x14ac:dyDescent="0.25">
      <c r="C33" s="12"/>
      <c r="D33" s="12"/>
      <c r="E33" s="12"/>
      <c r="F33" s="12"/>
      <c r="G33" s="12"/>
      <c r="H33" s="12"/>
      <c r="I33" s="12"/>
      <c r="J33" s="12"/>
      <c r="M33" s="12"/>
      <c r="N33" s="12"/>
      <c r="O33" s="12"/>
      <c r="P33" s="12"/>
      <c r="Q33" s="12"/>
      <c r="R33" s="12"/>
      <c r="S33" s="12"/>
      <c r="T33" s="12"/>
    </row>
    <row r="34" spans="3:20" ht="20.100000000000001" customHeight="1" x14ac:dyDescent="0.25"/>
  </sheetData>
  <mergeCells count="20">
    <mergeCell ref="M6:T6"/>
    <mergeCell ref="M7:M8"/>
    <mergeCell ref="N7:N8"/>
    <mergeCell ref="O7:O8"/>
    <mergeCell ref="P7:P8"/>
    <mergeCell ref="Q7:Q8"/>
    <mergeCell ref="R7:R8"/>
    <mergeCell ref="S7:S8"/>
    <mergeCell ref="T7:T8"/>
    <mergeCell ref="C6:J6"/>
    <mergeCell ref="C7:C8"/>
    <mergeCell ref="D7:D8"/>
    <mergeCell ref="E7:E8"/>
    <mergeCell ref="F7:F8"/>
    <mergeCell ref="G7:G8"/>
    <mergeCell ref="H7:H8"/>
    <mergeCell ref="I7:I8"/>
    <mergeCell ref="J7:J8"/>
    <mergeCell ref="C9:J9"/>
    <mergeCell ref="M9:T9"/>
  </mergeCells>
  <pageMargins left="0.75" right="0.75" top="1" bottom="1" header="0.5" footer="0.5"/>
  <pageSetup orientation="portrai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038DA7-B99C-4ACA-90B1-C49145E147DF}">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25" width="10.28515625" customWidth="1"/>
  </cols>
  <sheetData>
    <row r="1" spans="1:25" ht="20.25" customHeight="1" x14ac:dyDescent="0.35">
      <c r="A1" s="3" t="s">
        <v>245</v>
      </c>
    </row>
    <row r="2" spans="1:25" ht="20.100000000000001" customHeight="1" x14ac:dyDescent="0.3">
      <c r="A2" s="27"/>
    </row>
    <row r="3" spans="1:25" ht="20.100000000000001" customHeight="1" x14ac:dyDescent="0.25">
      <c r="A3" s="2" t="s">
        <v>246</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247</v>
      </c>
      <c r="D6" s="44"/>
      <c r="E6" s="44"/>
      <c r="G6" s="16"/>
      <c r="H6" s="51" t="s">
        <v>249</v>
      </c>
      <c r="I6" s="60"/>
      <c r="J6" s="51" t="s">
        <v>235</v>
      </c>
      <c r="K6" s="60"/>
      <c r="L6" s="51" t="s">
        <v>236</v>
      </c>
      <c r="M6" s="60"/>
      <c r="N6" s="51" t="s">
        <v>250</v>
      </c>
      <c r="O6" s="60"/>
      <c r="P6" s="51" t="s">
        <v>251</v>
      </c>
      <c r="Q6" s="60"/>
      <c r="R6" s="51" t="s">
        <v>252</v>
      </c>
      <c r="S6" s="60"/>
      <c r="T6" s="51" t="s">
        <v>253</v>
      </c>
      <c r="U6" s="60"/>
      <c r="V6" s="51" t="s">
        <v>254</v>
      </c>
      <c r="W6" s="60"/>
      <c r="X6" s="51" t="s">
        <v>255</v>
      </c>
      <c r="Y6" s="60"/>
    </row>
    <row r="7" spans="1:25" ht="24.95" customHeight="1" x14ac:dyDescent="0.25">
      <c r="C7" s="45" t="s">
        <v>13</v>
      </c>
      <c r="D7" s="45" t="s">
        <v>23</v>
      </c>
      <c r="E7" s="45" t="s">
        <v>24</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-2.4753175391835143</v>
      </c>
      <c r="D10" s="10">
        <v>-2.7094447759553342</v>
      </c>
      <c r="E10" s="10">
        <v>9.402161484441832</v>
      </c>
      <c r="G10" s="16" t="s">
        <v>13</v>
      </c>
      <c r="H10" s="31">
        <v>93</v>
      </c>
      <c r="I10" s="28">
        <v>-2.4753175391835143</v>
      </c>
      <c r="J10" s="31">
        <v>93</v>
      </c>
      <c r="K10" s="28">
        <v>-2.4485276338825402E-2</v>
      </c>
      <c r="L10" s="31">
        <v>93</v>
      </c>
      <c r="M10" s="28">
        <v>-0.14127463632347242</v>
      </c>
      <c r="N10" s="31">
        <v>93</v>
      </c>
      <c r="O10" s="28">
        <v>-9.0421465001149399E-3</v>
      </c>
      <c r="P10" s="31">
        <v>93</v>
      </c>
      <c r="Q10" s="28">
        <v>0.85167160482060111</v>
      </c>
      <c r="R10" s="31">
        <v>93</v>
      </c>
      <c r="S10" s="28">
        <v>-3.6117888897592421</v>
      </c>
      <c r="T10" s="31">
        <v>93</v>
      </c>
      <c r="U10" s="28">
        <v>0.60431411395301182</v>
      </c>
      <c r="V10" s="31">
        <v>93</v>
      </c>
      <c r="W10" s="28">
        <v>-0.24117733175412082</v>
      </c>
      <c r="X10" s="31">
        <v>93</v>
      </c>
      <c r="Y10" s="29">
        <v>7.7683586707800543E-3</v>
      </c>
    </row>
    <row r="11" spans="1:25" ht="20.100000000000001" customHeight="1" x14ac:dyDescent="0.25">
      <c r="B11" t="s">
        <v>18</v>
      </c>
      <c r="C11" s="10">
        <v>30.207834664633459</v>
      </c>
      <c r="D11" s="10">
        <v>30.207834664633459</v>
      </c>
      <c r="E11" s="10">
        <v>629.08514019007589</v>
      </c>
      <c r="G11" s="16" t="s">
        <v>23</v>
      </c>
      <c r="H11" s="32">
        <v>29</v>
      </c>
      <c r="I11" s="22">
        <v>-2.7094447759553342</v>
      </c>
      <c r="J11" s="32">
        <v>29</v>
      </c>
      <c r="K11" s="22">
        <v>-7.0156852225369359E-4</v>
      </c>
      <c r="L11" s="32">
        <v>29</v>
      </c>
      <c r="M11" s="22">
        <v>-0.27407034574947303</v>
      </c>
      <c r="N11" s="32">
        <v>29</v>
      </c>
      <c r="O11" s="22">
        <v>8.2252513562947147E-2</v>
      </c>
      <c r="P11" s="32">
        <v>29</v>
      </c>
      <c r="Q11" s="22">
        <v>1.1844697067826142</v>
      </c>
      <c r="R11" s="32">
        <v>29</v>
      </c>
      <c r="S11" s="22">
        <v>-4.3125259699895473</v>
      </c>
      <c r="T11" s="32">
        <v>29</v>
      </c>
      <c r="U11" s="22">
        <v>0.71043920105037039</v>
      </c>
      <c r="V11" s="32">
        <v>29</v>
      </c>
      <c r="W11" s="22">
        <v>-0.24755952414795221</v>
      </c>
      <c r="X11" s="32">
        <v>29</v>
      </c>
      <c r="Y11" s="23">
        <v>2.5436042872032873E-3</v>
      </c>
    </row>
    <row r="12" spans="1:25" ht="20.100000000000001" customHeight="1" x14ac:dyDescent="0.25">
      <c r="B12" t="s">
        <v>19</v>
      </c>
      <c r="C12" s="10">
        <v>8.5983506368524587</v>
      </c>
      <c r="D12" s="10">
        <v>8.9585756502310101</v>
      </c>
      <c r="E12" s="10">
        <v>10.773889112831089</v>
      </c>
      <c r="G12" s="24" t="s">
        <v>24</v>
      </c>
      <c r="H12" s="25">
        <v>52</v>
      </c>
      <c r="I12" s="33">
        <v>9.402161484441832</v>
      </c>
      <c r="J12" s="25">
        <v>52</v>
      </c>
      <c r="K12" s="33">
        <v>2.1327193104652333E-3</v>
      </c>
      <c r="L12" s="25">
        <v>52</v>
      </c>
      <c r="M12" s="33">
        <v>0.2592855170233212</v>
      </c>
      <c r="N12" s="25">
        <v>52</v>
      </c>
      <c r="O12" s="33">
        <v>0.90283162362230629</v>
      </c>
      <c r="P12" s="25">
        <v>52</v>
      </c>
      <c r="Q12" s="33">
        <v>4.0299366032784034</v>
      </c>
      <c r="R12" s="25">
        <v>52</v>
      </c>
      <c r="S12" s="33">
        <v>5.4092307672529462E-2</v>
      </c>
      <c r="T12" s="25">
        <v>52</v>
      </c>
      <c r="U12" s="33">
        <v>3.9536344088161952</v>
      </c>
      <c r="V12" s="25">
        <v>52</v>
      </c>
      <c r="W12" s="33">
        <v>-5.2447376862840664E-2</v>
      </c>
      <c r="X12" s="25">
        <v>52</v>
      </c>
      <c r="Y12" s="34">
        <v>-8.1753612338702122E-3</v>
      </c>
    </row>
    <row r="13" spans="1:25" ht="20.100000000000001" customHeight="1" x14ac:dyDescent="0.25">
      <c r="B13" t="s">
        <v>20</v>
      </c>
      <c r="C13" s="10">
        <v>0</v>
      </c>
      <c r="D13" s="10">
        <v>2.9556964584676044</v>
      </c>
      <c r="E13" s="10">
        <v>3.7411395918133423</v>
      </c>
    </row>
    <row r="14" spans="1:25" ht="20.100000000000001" customHeight="1" x14ac:dyDescent="0.25">
      <c r="B14" t="s">
        <v>21</v>
      </c>
      <c r="C14" s="10">
        <v>-6.1708281817494441</v>
      </c>
      <c r="D14" s="10">
        <v>-1.1897641692056757</v>
      </c>
      <c r="E14" s="10">
        <v>-4.0021201257187515</v>
      </c>
    </row>
    <row r="15" spans="1:25" ht="20.100000000000001" customHeight="1" x14ac:dyDescent="0.25">
      <c r="B15" t="s">
        <v>22</v>
      </c>
      <c r="C15" s="10">
        <v>-18.339732512451352</v>
      </c>
      <c r="D15" s="10">
        <v>-17.358212732193532</v>
      </c>
      <c r="E15" s="10">
        <v>-12.784593218811173</v>
      </c>
    </row>
    <row r="16" spans="1:25" ht="20.100000000000001" customHeight="1" x14ac:dyDescent="0.25">
      <c r="C16" s="10"/>
      <c r="D16" s="10"/>
      <c r="E16" s="10"/>
    </row>
    <row r="17" spans="2:5" ht="20.100000000000001" customHeight="1" x14ac:dyDescent="0.25">
      <c r="B17" t="s">
        <v>8</v>
      </c>
      <c r="C17" s="11">
        <v>93</v>
      </c>
      <c r="D17" s="11">
        <v>29</v>
      </c>
      <c r="E17" s="11">
        <v>52</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AA9A1-14FB-4B4D-8943-94333CFC5220}">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25" width="10.28515625" customWidth="1"/>
  </cols>
  <sheetData>
    <row r="1" spans="1:25" ht="20.25" customHeight="1" x14ac:dyDescent="0.35">
      <c r="A1" s="3" t="s">
        <v>256</v>
      </c>
    </row>
    <row r="2" spans="1:25" ht="20.100000000000001" customHeight="1" x14ac:dyDescent="0.3">
      <c r="A2" s="4" t="s">
        <v>106</v>
      </c>
    </row>
    <row r="3" spans="1:25" ht="20.100000000000001" customHeight="1" x14ac:dyDescent="0.25">
      <c r="A3" s="2" t="s">
        <v>246</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257</v>
      </c>
      <c r="D6" s="44"/>
      <c r="E6" s="44"/>
      <c r="G6" s="16"/>
      <c r="H6" s="51" t="s">
        <v>249</v>
      </c>
      <c r="I6" s="60"/>
      <c r="J6" s="51" t="s">
        <v>235</v>
      </c>
      <c r="K6" s="60"/>
      <c r="L6" s="51" t="s">
        <v>236</v>
      </c>
      <c r="M6" s="60"/>
      <c r="N6" s="51" t="s">
        <v>250</v>
      </c>
      <c r="O6" s="60"/>
      <c r="P6" s="51" t="s">
        <v>251</v>
      </c>
      <c r="Q6" s="60"/>
      <c r="R6" s="51" t="s">
        <v>252</v>
      </c>
      <c r="S6" s="60"/>
      <c r="T6" s="51" t="s">
        <v>253</v>
      </c>
      <c r="U6" s="60"/>
      <c r="V6" s="51" t="s">
        <v>254</v>
      </c>
      <c r="W6" s="60"/>
      <c r="X6" s="51" t="s">
        <v>255</v>
      </c>
      <c r="Y6" s="60"/>
    </row>
    <row r="7" spans="1:25" ht="24.95" customHeight="1" x14ac:dyDescent="0.25">
      <c r="C7" s="45" t="s">
        <v>4</v>
      </c>
      <c r="D7" s="45" t="s">
        <v>5</v>
      </c>
      <c r="E7" s="45" t="s">
        <v>6</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5.5576847430644563</v>
      </c>
      <c r="D10" s="10">
        <v>1.7063717437347585</v>
      </c>
      <c r="E10" s="10">
        <v>-7.7651137425049566</v>
      </c>
      <c r="G10" s="16" t="s">
        <v>4</v>
      </c>
      <c r="H10" s="31">
        <v>34</v>
      </c>
      <c r="I10" s="28">
        <v>5.5576847430644563</v>
      </c>
      <c r="J10" s="31">
        <v>34</v>
      </c>
      <c r="K10" s="28">
        <v>7.8127248247793504E-2</v>
      </c>
      <c r="L10" s="31">
        <v>34</v>
      </c>
      <c r="M10" s="28">
        <v>1.2918717080783459</v>
      </c>
      <c r="N10" s="31">
        <v>34</v>
      </c>
      <c r="O10" s="28">
        <v>0.20762886482293746</v>
      </c>
      <c r="P10" s="31">
        <v>34</v>
      </c>
      <c r="Q10" s="28">
        <v>1.0481413908364519</v>
      </c>
      <c r="R10" s="31">
        <v>34</v>
      </c>
      <c r="S10" s="28">
        <v>2.3352764428011152</v>
      </c>
      <c r="T10" s="31">
        <v>34</v>
      </c>
      <c r="U10" s="28">
        <v>-2.8192053823524642E-2</v>
      </c>
      <c r="V10" s="31">
        <v>34</v>
      </c>
      <c r="W10" s="28">
        <v>-1.8244881347918133E-2</v>
      </c>
      <c r="X10" s="31">
        <v>34</v>
      </c>
      <c r="Y10" s="29">
        <v>3.171023929603433E-2</v>
      </c>
    </row>
    <row r="11" spans="1:25" ht="20.100000000000001" customHeight="1" x14ac:dyDescent="0.25">
      <c r="B11" t="s">
        <v>18</v>
      </c>
      <c r="C11" s="10">
        <v>27.740566731456301</v>
      </c>
      <c r="D11" s="10">
        <v>12.091864169106531</v>
      </c>
      <c r="E11" s="10">
        <v>30.207834664633459</v>
      </c>
      <c r="G11" s="16" t="s">
        <v>5</v>
      </c>
      <c r="H11" s="32">
        <v>18</v>
      </c>
      <c r="I11" s="22">
        <v>1.7063717437347585</v>
      </c>
      <c r="J11" s="32">
        <v>18</v>
      </c>
      <c r="K11" s="22">
        <v>1.133120128525502E-2</v>
      </c>
      <c r="L11" s="32">
        <v>18</v>
      </c>
      <c r="M11" s="22">
        <v>-0.7173936469387272</v>
      </c>
      <c r="N11" s="32">
        <v>18</v>
      </c>
      <c r="O11" s="22">
        <v>-0.32094155131738289</v>
      </c>
      <c r="P11" s="32">
        <v>18</v>
      </c>
      <c r="Q11" s="22">
        <v>0.7879066254447068</v>
      </c>
      <c r="R11" s="32">
        <v>18</v>
      </c>
      <c r="S11" s="22">
        <v>-0.81136320778976745</v>
      </c>
      <c r="T11" s="32">
        <v>18</v>
      </c>
      <c r="U11" s="22">
        <v>3.953133153568535</v>
      </c>
      <c r="V11" s="32">
        <v>18</v>
      </c>
      <c r="W11" s="22">
        <v>-0.65496496513307623</v>
      </c>
      <c r="X11" s="32">
        <v>18</v>
      </c>
      <c r="Y11" s="23">
        <v>-6.4451180864373318E-3</v>
      </c>
    </row>
    <row r="12" spans="1:25" ht="20.100000000000001" customHeight="1" x14ac:dyDescent="0.25">
      <c r="B12" t="s">
        <v>19</v>
      </c>
      <c r="C12" s="10">
        <v>12.664006886619941</v>
      </c>
      <c r="D12" s="10">
        <v>4.5001566538064566</v>
      </c>
      <c r="E12" s="10">
        <v>0</v>
      </c>
      <c r="G12" s="24" t="s">
        <v>6</v>
      </c>
      <c r="H12" s="25">
        <v>41</v>
      </c>
      <c r="I12" s="33">
        <v>-7.7651137425049566</v>
      </c>
      <c r="J12" s="25">
        <v>41</v>
      </c>
      <c r="K12" s="33">
        <v>-8.5972115047426745E-2</v>
      </c>
      <c r="L12" s="25">
        <v>41</v>
      </c>
      <c r="M12" s="33">
        <v>-0.62793735369057735</v>
      </c>
      <c r="N12" s="25">
        <v>41</v>
      </c>
      <c r="O12" s="33">
        <v>-4.9050019813326948E-3</v>
      </c>
      <c r="P12" s="25">
        <v>41</v>
      </c>
      <c r="Q12" s="33">
        <v>0.77969519996826375</v>
      </c>
      <c r="R12" s="25">
        <v>41</v>
      </c>
      <c r="S12" s="33">
        <v>-7.4258580980861932</v>
      </c>
      <c r="T12" s="25">
        <v>41</v>
      </c>
      <c r="U12" s="33">
        <v>-0.25069812213916676</v>
      </c>
      <c r="V12" s="25">
        <v>41</v>
      </c>
      <c r="W12" s="33">
        <v>-0.20481352499838398</v>
      </c>
      <c r="X12" s="25">
        <v>41</v>
      </c>
      <c r="Y12" s="34">
        <v>1.2246696435961669E-3</v>
      </c>
    </row>
    <row r="13" spans="1:25" ht="20.100000000000001" customHeight="1" x14ac:dyDescent="0.25">
      <c r="B13" t="s">
        <v>20</v>
      </c>
      <c r="C13" s="10">
        <v>7.2631506079014656</v>
      </c>
      <c r="D13" s="10">
        <v>-0.12466333437766286</v>
      </c>
      <c r="E13" s="10">
        <v>-2.3527495027560752</v>
      </c>
    </row>
    <row r="14" spans="1:25" ht="20.100000000000001" customHeight="1" x14ac:dyDescent="0.25">
      <c r="B14" t="s">
        <v>21</v>
      </c>
      <c r="C14" s="10">
        <v>-3.4073367511400623E-2</v>
      </c>
      <c r="D14" s="10">
        <v>-2.8443691909244961</v>
      </c>
      <c r="E14" s="10">
        <v>-11.956142197381872</v>
      </c>
    </row>
    <row r="15" spans="1:25" ht="20.100000000000001" customHeight="1" x14ac:dyDescent="0.25">
      <c r="B15" t="s">
        <v>22</v>
      </c>
      <c r="C15" s="10">
        <v>-11.02306004923164</v>
      </c>
      <c r="D15" s="10">
        <v>-8.3624396183177812</v>
      </c>
      <c r="E15" s="10">
        <v>-18.339732512451352</v>
      </c>
    </row>
    <row r="16" spans="1:25" ht="20.100000000000001" customHeight="1" x14ac:dyDescent="0.25">
      <c r="C16" s="10"/>
      <c r="D16" s="10"/>
      <c r="E16" s="10"/>
    </row>
    <row r="17" spans="2:5" ht="20.100000000000001" customHeight="1" x14ac:dyDescent="0.25">
      <c r="B17" t="s">
        <v>8</v>
      </c>
      <c r="C17" s="11">
        <v>34</v>
      </c>
      <c r="D17" s="11">
        <v>18</v>
      </c>
      <c r="E17" s="11">
        <v>41</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582E08-0240-4C04-A7A8-D29168A5034C}">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25" width="10.28515625" customWidth="1"/>
  </cols>
  <sheetData>
    <row r="1" spans="1:25" ht="20.25" customHeight="1" x14ac:dyDescent="0.35">
      <c r="A1" s="3" t="s">
        <v>258</v>
      </c>
    </row>
    <row r="2" spans="1:25" ht="20.100000000000001" customHeight="1" x14ac:dyDescent="0.3">
      <c r="A2" s="27"/>
    </row>
    <row r="3" spans="1:25" ht="20.100000000000001" customHeight="1" x14ac:dyDescent="0.25">
      <c r="A3" s="2" t="s">
        <v>259</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260</v>
      </c>
      <c r="D6" s="44"/>
      <c r="E6" s="44"/>
      <c r="G6" s="16"/>
      <c r="H6" s="51" t="s">
        <v>249</v>
      </c>
      <c r="I6" s="60"/>
      <c r="J6" s="51" t="s">
        <v>235</v>
      </c>
      <c r="K6" s="60"/>
      <c r="L6" s="51" t="s">
        <v>236</v>
      </c>
      <c r="M6" s="60"/>
      <c r="N6" s="51" t="s">
        <v>250</v>
      </c>
      <c r="O6" s="60"/>
      <c r="P6" s="51" t="s">
        <v>251</v>
      </c>
      <c r="Q6" s="60"/>
      <c r="R6" s="51" t="s">
        <v>233</v>
      </c>
      <c r="S6" s="60"/>
      <c r="T6" s="51" t="s">
        <v>253</v>
      </c>
      <c r="U6" s="60"/>
      <c r="V6" s="51" t="s">
        <v>254</v>
      </c>
      <c r="W6" s="60"/>
      <c r="X6" s="51" t="s">
        <v>255</v>
      </c>
      <c r="Y6" s="60"/>
    </row>
    <row r="7" spans="1:25" ht="24.95" customHeight="1" x14ac:dyDescent="0.25">
      <c r="C7" s="45" t="s">
        <v>13</v>
      </c>
      <c r="D7" s="45" t="s">
        <v>23</v>
      </c>
      <c r="E7" s="45" t="s">
        <v>24</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4.3226872669998517</v>
      </c>
      <c r="D10" s="10">
        <v>4.2119819722377061</v>
      </c>
      <c r="E10" s="10">
        <v>9.7034855903920505</v>
      </c>
      <c r="G10" s="16" t="s">
        <v>13</v>
      </c>
      <c r="H10" s="31">
        <v>86</v>
      </c>
      <c r="I10" s="28">
        <v>4.3226872669998517</v>
      </c>
      <c r="J10" s="31">
        <v>86</v>
      </c>
      <c r="K10" s="28">
        <v>-6.3085206560367688E-2</v>
      </c>
      <c r="L10" s="31">
        <v>86</v>
      </c>
      <c r="M10" s="28">
        <v>1.099084805902973</v>
      </c>
      <c r="N10" s="31">
        <v>86</v>
      </c>
      <c r="O10" s="28">
        <v>-3.1220334955259818E-2</v>
      </c>
      <c r="P10" s="31">
        <v>86</v>
      </c>
      <c r="Q10" s="28">
        <v>1.9841338138328306</v>
      </c>
      <c r="R10" s="31">
        <v>86</v>
      </c>
      <c r="S10" s="28">
        <v>2.5361836597558094</v>
      </c>
      <c r="T10" s="31">
        <v>86</v>
      </c>
      <c r="U10" s="28">
        <v>-1.2038175487794833</v>
      </c>
      <c r="V10" s="31">
        <v>86</v>
      </c>
      <c r="W10" s="28">
        <v>-2.5414177260889351E-2</v>
      </c>
      <c r="X10" s="31">
        <v>86</v>
      </c>
      <c r="Y10" s="29">
        <v>2.6822255064244675E-2</v>
      </c>
    </row>
    <row r="11" spans="1:25" ht="20.100000000000001" customHeight="1" x14ac:dyDescent="0.25">
      <c r="B11" t="s">
        <v>18</v>
      </c>
      <c r="C11" s="10">
        <v>70.791405568900842</v>
      </c>
      <c r="D11" s="10">
        <v>63.926286292600686</v>
      </c>
      <c r="E11" s="10">
        <v>32.118347720432489</v>
      </c>
      <c r="G11" s="16" t="s">
        <v>23</v>
      </c>
      <c r="H11" s="32">
        <v>22</v>
      </c>
      <c r="I11" s="22">
        <v>4.2119819722377061</v>
      </c>
      <c r="J11" s="32">
        <v>22</v>
      </c>
      <c r="K11" s="22">
        <v>6.5930629379252351E-3</v>
      </c>
      <c r="L11" s="32">
        <v>22</v>
      </c>
      <c r="M11" s="22">
        <v>1.2105352203254036</v>
      </c>
      <c r="N11" s="32">
        <v>22</v>
      </c>
      <c r="O11" s="22">
        <v>0.32815141218320087</v>
      </c>
      <c r="P11" s="32">
        <v>22</v>
      </c>
      <c r="Q11" s="22">
        <v>2.4595723392653626</v>
      </c>
      <c r="R11" s="32">
        <v>22</v>
      </c>
      <c r="S11" s="22">
        <v>2.8125028428553263</v>
      </c>
      <c r="T11" s="32">
        <v>22</v>
      </c>
      <c r="U11" s="22">
        <v>-2.5288898562574977</v>
      </c>
      <c r="V11" s="32">
        <v>22</v>
      </c>
      <c r="W11" s="22">
        <v>-8.6630913285828698E-2</v>
      </c>
      <c r="X11" s="32">
        <v>22</v>
      </c>
      <c r="Y11" s="23">
        <v>1.0147864213805742E-2</v>
      </c>
    </row>
    <row r="12" spans="1:25" ht="20.100000000000001" customHeight="1" x14ac:dyDescent="0.25">
      <c r="B12" t="s">
        <v>19</v>
      </c>
      <c r="C12" s="10">
        <v>10.474836633099915</v>
      </c>
      <c r="D12" s="10">
        <v>8.6640673959276171</v>
      </c>
      <c r="E12" s="10">
        <v>8.5559789819716698</v>
      </c>
      <c r="G12" s="24" t="s">
        <v>24</v>
      </c>
      <c r="H12" s="25">
        <v>52</v>
      </c>
      <c r="I12" s="33">
        <v>9.7034855903920505</v>
      </c>
      <c r="J12" s="25">
        <v>52</v>
      </c>
      <c r="K12" s="33">
        <v>4.5291232695994485E-2</v>
      </c>
      <c r="L12" s="25">
        <v>52</v>
      </c>
      <c r="M12" s="33">
        <v>0.46648370510969672</v>
      </c>
      <c r="N12" s="25">
        <v>52</v>
      </c>
      <c r="O12" s="33">
        <v>1.3605671141281961</v>
      </c>
      <c r="P12" s="25">
        <v>52</v>
      </c>
      <c r="Q12" s="33">
        <v>1.7275589297654399</v>
      </c>
      <c r="R12" s="25">
        <v>52</v>
      </c>
      <c r="S12" s="33">
        <v>0.41007270377584382</v>
      </c>
      <c r="T12" s="25">
        <v>52</v>
      </c>
      <c r="U12" s="33">
        <v>5.7313110409479862</v>
      </c>
      <c r="V12" s="25">
        <v>52</v>
      </c>
      <c r="W12" s="33">
        <v>-2.5478867943564153E-2</v>
      </c>
      <c r="X12" s="25">
        <v>52</v>
      </c>
      <c r="Y12" s="34">
        <v>-1.2320268087525047E-2</v>
      </c>
    </row>
    <row r="13" spans="1:25" ht="20.100000000000001" customHeight="1" x14ac:dyDescent="0.25">
      <c r="B13" t="s">
        <v>20</v>
      </c>
      <c r="C13" s="10">
        <v>4.7628423439773995</v>
      </c>
      <c r="D13" s="10">
        <v>6.7579363302273094</v>
      </c>
      <c r="E13" s="10">
        <v>4.8066312465575374</v>
      </c>
    </row>
    <row r="14" spans="1:25" ht="20.100000000000001" customHeight="1" x14ac:dyDescent="0.25">
      <c r="B14" t="s">
        <v>21</v>
      </c>
      <c r="C14" s="10">
        <v>-0.8053810569431491</v>
      </c>
      <c r="D14" s="10">
        <v>2.4596436135516608</v>
      </c>
      <c r="E14" s="10">
        <v>-0.1990565998339513</v>
      </c>
    </row>
    <row r="15" spans="1:25" ht="20.100000000000001" customHeight="1" x14ac:dyDescent="0.25">
      <c r="B15" t="s">
        <v>22</v>
      </c>
      <c r="C15" s="10">
        <v>-15.199719615172308</v>
      </c>
      <c r="D15" s="10">
        <v>-6.4911864231068419</v>
      </c>
      <c r="E15" s="10">
        <v>-20.081658296971284</v>
      </c>
    </row>
    <row r="16" spans="1:25" ht="20.100000000000001" customHeight="1" x14ac:dyDescent="0.25">
      <c r="C16" s="10"/>
      <c r="D16" s="10"/>
      <c r="E16" s="10"/>
    </row>
    <row r="17" spans="2:5" ht="20.100000000000001" customHeight="1" x14ac:dyDescent="0.25">
      <c r="B17" t="s">
        <v>8</v>
      </c>
      <c r="C17" s="11">
        <v>85</v>
      </c>
      <c r="D17" s="11">
        <v>22</v>
      </c>
      <c r="E17" s="11">
        <v>52</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7CEBF8-A1F8-4273-832A-273F53E1B6AF}">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25" width="10.28515625" customWidth="1"/>
  </cols>
  <sheetData>
    <row r="1" spans="1:25" ht="20.25" customHeight="1" x14ac:dyDescent="0.35">
      <c r="A1" s="3" t="s">
        <v>261</v>
      </c>
    </row>
    <row r="2" spans="1:25" ht="20.100000000000001" customHeight="1" x14ac:dyDescent="0.3">
      <c r="A2" s="4" t="s">
        <v>106</v>
      </c>
    </row>
    <row r="3" spans="1:25" ht="20.100000000000001" customHeight="1" x14ac:dyDescent="0.25">
      <c r="A3" s="2" t="s">
        <v>262</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263</v>
      </c>
      <c r="D6" s="44"/>
      <c r="E6" s="44"/>
      <c r="G6" s="16"/>
      <c r="H6" s="51" t="s">
        <v>249</v>
      </c>
      <c r="I6" s="60"/>
      <c r="J6" s="51" t="s">
        <v>235</v>
      </c>
      <c r="K6" s="60"/>
      <c r="L6" s="51" t="s">
        <v>236</v>
      </c>
      <c r="M6" s="60"/>
      <c r="N6" s="51" t="s">
        <v>250</v>
      </c>
      <c r="O6" s="60"/>
      <c r="P6" s="51" t="s">
        <v>251</v>
      </c>
      <c r="Q6" s="60"/>
      <c r="R6" s="51" t="s">
        <v>233</v>
      </c>
      <c r="S6" s="60"/>
      <c r="T6" s="51" t="s">
        <v>253</v>
      </c>
      <c r="U6" s="60"/>
      <c r="V6" s="51" t="s">
        <v>254</v>
      </c>
      <c r="W6" s="60"/>
      <c r="X6" s="51" t="s">
        <v>255</v>
      </c>
      <c r="Y6" s="60"/>
    </row>
    <row r="7" spans="1:25" ht="24.95" customHeight="1" x14ac:dyDescent="0.25">
      <c r="C7" s="45" t="s">
        <v>4</v>
      </c>
      <c r="D7" s="45" t="s">
        <v>5</v>
      </c>
      <c r="E7" s="45" t="s">
        <v>6</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9.1399225784343461</v>
      </c>
      <c r="D10" s="10">
        <v>-1.4446536866445947</v>
      </c>
      <c r="E10" s="10">
        <v>3.1313972929435474</v>
      </c>
      <c r="G10" s="16" t="s">
        <v>4</v>
      </c>
      <c r="H10" s="31">
        <v>34</v>
      </c>
      <c r="I10" s="28">
        <v>9.1399225784343461</v>
      </c>
      <c r="J10" s="31">
        <v>34</v>
      </c>
      <c r="K10" s="28">
        <v>0.51239226438209995</v>
      </c>
      <c r="L10" s="31">
        <v>34</v>
      </c>
      <c r="M10" s="28">
        <v>2.3463514900634226</v>
      </c>
      <c r="N10" s="31">
        <v>34</v>
      </c>
      <c r="O10" s="28">
        <v>0.68806414066898303</v>
      </c>
      <c r="P10" s="31">
        <v>34</v>
      </c>
      <c r="Q10" s="28">
        <v>0.36600385647519373</v>
      </c>
      <c r="R10" s="31">
        <v>34</v>
      </c>
      <c r="S10" s="28">
        <v>2.6456213526936394</v>
      </c>
      <c r="T10" s="31">
        <v>34</v>
      </c>
      <c r="U10" s="28">
        <v>2.4255303940048765</v>
      </c>
      <c r="V10" s="31">
        <v>34</v>
      </c>
      <c r="W10" s="28">
        <v>5.0874083557449733E-2</v>
      </c>
      <c r="X10" s="31">
        <v>34</v>
      </c>
      <c r="Y10" s="29">
        <v>0.10508499658869828</v>
      </c>
    </row>
    <row r="11" spans="1:25" ht="20.100000000000001" customHeight="1" x14ac:dyDescent="0.25">
      <c r="B11" t="s">
        <v>18</v>
      </c>
      <c r="C11" s="10">
        <v>70.791405568900842</v>
      </c>
      <c r="D11" s="10">
        <v>17.172222948723</v>
      </c>
      <c r="E11" s="10">
        <v>67.984673400880325</v>
      </c>
      <c r="G11" s="16" t="s">
        <v>5</v>
      </c>
      <c r="H11" s="32">
        <v>11</v>
      </c>
      <c r="I11" s="22">
        <v>-1.4446536866445947</v>
      </c>
      <c r="J11" s="32">
        <v>11</v>
      </c>
      <c r="K11" s="22">
        <v>-0.75818121785637249</v>
      </c>
      <c r="L11" s="32">
        <v>11</v>
      </c>
      <c r="M11" s="22">
        <v>-0.59959312560601974</v>
      </c>
      <c r="N11" s="32">
        <v>11</v>
      </c>
      <c r="O11" s="22">
        <v>-2.1310066323507058</v>
      </c>
      <c r="P11" s="32">
        <v>11</v>
      </c>
      <c r="Q11" s="22">
        <v>0.72797926920992884</v>
      </c>
      <c r="R11" s="32">
        <v>11</v>
      </c>
      <c r="S11" s="22">
        <v>-0.67834040936003703</v>
      </c>
      <c r="T11" s="32">
        <v>11</v>
      </c>
      <c r="U11" s="22">
        <v>2.0050306750180984</v>
      </c>
      <c r="V11" s="32">
        <v>11</v>
      </c>
      <c r="W11" s="22">
        <v>3.2252429318762849E-2</v>
      </c>
      <c r="X11" s="32">
        <v>11</v>
      </c>
      <c r="Y11" s="23">
        <v>-4.2794675018253236E-2</v>
      </c>
    </row>
    <row r="12" spans="1:25" ht="20.100000000000001" customHeight="1" x14ac:dyDescent="0.25">
      <c r="B12" t="s">
        <v>19</v>
      </c>
      <c r="C12" s="10">
        <v>11.750191812688898</v>
      </c>
      <c r="D12" s="10">
        <v>5.3995625429776446</v>
      </c>
      <c r="E12" s="10">
        <v>8.272333658327824</v>
      </c>
      <c r="G12" s="24" t="s">
        <v>6</v>
      </c>
      <c r="H12" s="25">
        <v>41</v>
      </c>
      <c r="I12" s="33">
        <v>3.1313972929435474</v>
      </c>
      <c r="J12" s="25">
        <v>41</v>
      </c>
      <c r="K12" s="33">
        <v>-0.20443970080194707</v>
      </c>
      <c r="L12" s="25">
        <v>41</v>
      </c>
      <c r="M12" s="33">
        <v>0.8228641053900676</v>
      </c>
      <c r="N12" s="25">
        <v>41</v>
      </c>
      <c r="O12" s="33">
        <v>-1.477963691962075E-2</v>
      </c>
      <c r="P12" s="25">
        <v>41</v>
      </c>
      <c r="Q12" s="33">
        <v>2.885279749575294</v>
      </c>
      <c r="R12" s="25">
        <v>41</v>
      </c>
      <c r="S12" s="33">
        <v>2.9928611180288796</v>
      </c>
      <c r="T12" s="25">
        <v>41</v>
      </c>
      <c r="U12" s="33">
        <v>-3.2864230402678456</v>
      </c>
      <c r="V12" s="25">
        <v>41</v>
      </c>
      <c r="W12" s="33">
        <v>-6.7655447905809574E-2</v>
      </c>
      <c r="X12" s="25">
        <v>41</v>
      </c>
      <c r="Y12" s="34">
        <v>3.6901458445313118E-3</v>
      </c>
    </row>
    <row r="13" spans="1:25" ht="20.100000000000001" customHeight="1" x14ac:dyDescent="0.25">
      <c r="B13" t="s">
        <v>20</v>
      </c>
      <c r="C13" s="10">
        <v>8.8735385524902348</v>
      </c>
      <c r="D13" s="10">
        <v>0.97589990483188926</v>
      </c>
      <c r="E13" s="10">
        <v>0</v>
      </c>
    </row>
    <row r="14" spans="1:25" ht="20.100000000000001" customHeight="1" x14ac:dyDescent="0.25">
      <c r="B14" t="s">
        <v>21</v>
      </c>
      <c r="C14" s="10">
        <v>5.2993733787660648</v>
      </c>
      <c r="D14" s="10">
        <v>-1.4206727378823056</v>
      </c>
      <c r="E14" s="10">
        <v>-3.9310658285342863</v>
      </c>
    </row>
    <row r="15" spans="1:25" ht="20.100000000000001" customHeight="1" x14ac:dyDescent="0.25">
      <c r="B15" t="s">
        <v>22</v>
      </c>
      <c r="C15" s="10">
        <v>-7.9524807507074975</v>
      </c>
      <c r="D15" s="10">
        <v>-8.3897270046968018</v>
      </c>
      <c r="E15" s="10">
        <v>-15.199719615172308</v>
      </c>
    </row>
    <row r="16" spans="1:25" ht="20.100000000000001" customHeight="1" x14ac:dyDescent="0.25">
      <c r="C16" s="10"/>
      <c r="D16" s="10"/>
      <c r="E16" s="10"/>
    </row>
    <row r="17" spans="2:5" ht="20.100000000000001" customHeight="1" x14ac:dyDescent="0.25">
      <c r="B17" t="s">
        <v>8</v>
      </c>
      <c r="C17" s="11">
        <v>34</v>
      </c>
      <c r="D17" s="11">
        <v>11</v>
      </c>
      <c r="E17" s="11">
        <v>40</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C4C2CB-A8E7-4273-A3F4-5FF1AB1DCD87}">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25" width="10.28515625" customWidth="1"/>
  </cols>
  <sheetData>
    <row r="1" spans="1:25" ht="20.25" customHeight="1" x14ac:dyDescent="0.35">
      <c r="A1" s="3" t="s">
        <v>264</v>
      </c>
    </row>
    <row r="2" spans="1:25" ht="20.100000000000001" customHeight="1" x14ac:dyDescent="0.3">
      <c r="A2" s="27"/>
    </row>
    <row r="3" spans="1:25" ht="20.100000000000001" customHeight="1" x14ac:dyDescent="0.25">
      <c r="A3" s="2" t="s">
        <v>265</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266</v>
      </c>
      <c r="D6" s="44"/>
      <c r="E6" s="44"/>
      <c r="G6" s="16"/>
      <c r="H6" s="51" t="s">
        <v>249</v>
      </c>
      <c r="I6" s="60"/>
      <c r="J6" s="51" t="s">
        <v>267</v>
      </c>
      <c r="K6" s="60"/>
      <c r="L6" s="51" t="s">
        <v>233</v>
      </c>
      <c r="M6" s="60"/>
      <c r="N6" s="51" t="s">
        <v>268</v>
      </c>
      <c r="O6" s="60"/>
      <c r="P6" s="51" t="s">
        <v>269</v>
      </c>
      <c r="Q6" s="60"/>
      <c r="R6" s="51" t="s">
        <v>236</v>
      </c>
      <c r="S6" s="60"/>
      <c r="T6" s="51" t="s">
        <v>270</v>
      </c>
      <c r="U6" s="60"/>
      <c r="V6" s="51" t="s">
        <v>271</v>
      </c>
      <c r="W6" s="60"/>
      <c r="X6" s="51" t="s">
        <v>272</v>
      </c>
      <c r="Y6" s="60"/>
    </row>
    <row r="7" spans="1:25" ht="24.95" customHeight="1" x14ac:dyDescent="0.25">
      <c r="C7" s="45" t="s">
        <v>13</v>
      </c>
      <c r="D7" s="45" t="s">
        <v>23</v>
      </c>
      <c r="E7" s="45" t="s">
        <v>24</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-5.2468944644277427</v>
      </c>
      <c r="D10" s="10">
        <v>-5.0246432200113151</v>
      </c>
      <c r="E10" s="10">
        <v>8.8078336740487586</v>
      </c>
      <c r="G10" s="16" t="s">
        <v>13</v>
      </c>
      <c r="H10" s="31">
        <v>77</v>
      </c>
      <c r="I10" s="28">
        <v>-5.2468944644277471</v>
      </c>
      <c r="J10" s="31">
        <v>64</v>
      </c>
      <c r="K10" s="28">
        <v>0.38996170365160343</v>
      </c>
      <c r="L10" s="31">
        <v>76</v>
      </c>
      <c r="M10" s="28">
        <v>-3.8786340173824416</v>
      </c>
      <c r="N10" s="31">
        <v>69</v>
      </c>
      <c r="O10" s="28">
        <v>-2.0574550200925072</v>
      </c>
      <c r="P10" s="31">
        <v>61</v>
      </c>
      <c r="Q10" s="28">
        <v>0.86449388391748927</v>
      </c>
      <c r="R10" s="31">
        <v>74</v>
      </c>
      <c r="S10" s="28">
        <v>9.4703125413518399E-2</v>
      </c>
      <c r="T10" s="31">
        <v>74</v>
      </c>
      <c r="U10" s="28">
        <v>-0.74167784684969507</v>
      </c>
      <c r="V10" s="31">
        <v>57</v>
      </c>
      <c r="W10" s="28">
        <v>-8.7479123668622993E-3</v>
      </c>
      <c r="X10" s="31">
        <v>63</v>
      </c>
      <c r="Y10" s="29">
        <v>-0.18225572287904571</v>
      </c>
    </row>
    <row r="11" spans="1:25" ht="20.100000000000001" customHeight="1" x14ac:dyDescent="0.25">
      <c r="B11" t="s">
        <v>18</v>
      </c>
      <c r="C11" s="10">
        <v>30.442493945105078</v>
      </c>
      <c r="D11" s="10">
        <v>30.442493945105078</v>
      </c>
      <c r="E11" s="10">
        <v>1828.4023157391612</v>
      </c>
      <c r="G11" s="16" t="s">
        <v>23</v>
      </c>
      <c r="H11" s="32">
        <v>29</v>
      </c>
      <c r="I11" s="22">
        <v>-5.0246432200113142</v>
      </c>
      <c r="J11" s="32">
        <v>27</v>
      </c>
      <c r="K11" s="22">
        <v>0.75795134024692312</v>
      </c>
      <c r="L11" s="32">
        <v>29</v>
      </c>
      <c r="M11" s="22">
        <v>-4.2076200235544423</v>
      </c>
      <c r="N11" s="32">
        <v>26</v>
      </c>
      <c r="O11" s="22">
        <v>-2.3703081497527285</v>
      </c>
      <c r="P11" s="32">
        <v>26</v>
      </c>
      <c r="Q11" s="22">
        <v>1.301300596634998</v>
      </c>
      <c r="R11" s="32">
        <v>28</v>
      </c>
      <c r="S11" s="22">
        <v>9.0003033079517999E-2</v>
      </c>
      <c r="T11" s="32">
        <v>28</v>
      </c>
      <c r="U11" s="22">
        <v>-0.86066990750145889</v>
      </c>
      <c r="V11" s="32">
        <v>23</v>
      </c>
      <c r="W11" s="22">
        <v>-3.1416029285962033E-3</v>
      </c>
      <c r="X11" s="32">
        <v>28</v>
      </c>
      <c r="Y11" s="23">
        <v>-0.11790057824529049</v>
      </c>
    </row>
    <row r="12" spans="1:25" ht="20.100000000000001" customHeight="1" x14ac:dyDescent="0.25">
      <c r="B12" t="s">
        <v>19</v>
      </c>
      <c r="C12" s="10">
        <v>6.8455953317498874</v>
      </c>
      <c r="D12" s="10">
        <v>10.808545279484472</v>
      </c>
      <c r="E12" s="10">
        <v>5.1316317378057308</v>
      </c>
      <c r="G12" s="24" t="s">
        <v>24</v>
      </c>
      <c r="H12" s="25">
        <v>26</v>
      </c>
      <c r="I12" s="33">
        <v>8.8078336740487639</v>
      </c>
      <c r="J12" s="25">
        <v>10</v>
      </c>
      <c r="K12" s="33">
        <v>8.5711168619297862</v>
      </c>
      <c r="L12" s="25">
        <v>20</v>
      </c>
      <c r="M12" s="33">
        <v>0.19581482521644708</v>
      </c>
      <c r="N12" s="25">
        <v>17</v>
      </c>
      <c r="O12" s="33">
        <v>-0.1654740899384165</v>
      </c>
      <c r="P12" s="25">
        <v>17</v>
      </c>
      <c r="Q12" s="33">
        <v>0.34172805061776756</v>
      </c>
      <c r="R12" s="25">
        <v>16</v>
      </c>
      <c r="S12" s="33">
        <v>0.81348792396630265</v>
      </c>
      <c r="T12" s="25">
        <v>19</v>
      </c>
      <c r="U12" s="33">
        <v>-0.96287746151407849</v>
      </c>
      <c r="V12" s="25">
        <v>6</v>
      </c>
      <c r="W12" s="33">
        <v>-8.2992580171814101E-2</v>
      </c>
      <c r="X12" s="25">
        <v>14</v>
      </c>
      <c r="Y12" s="34">
        <v>-0.67837960523482876</v>
      </c>
    </row>
    <row r="13" spans="1:25" ht="20.100000000000001" customHeight="1" x14ac:dyDescent="0.25">
      <c r="B13" t="s">
        <v>20</v>
      </c>
      <c r="C13" s="10">
        <v>-1.2729619276270698</v>
      </c>
      <c r="D13" s="10">
        <v>2.9556964584676049</v>
      </c>
      <c r="E13" s="10">
        <v>-2.774569536093602</v>
      </c>
    </row>
    <row r="14" spans="1:25" ht="20.100000000000001" customHeight="1" x14ac:dyDescent="0.25">
      <c r="B14" t="s">
        <v>21</v>
      </c>
      <c r="C14" s="10">
        <v>-10.436603639366149</v>
      </c>
      <c r="D14" s="10">
        <v>-1.9069645544825375</v>
      </c>
      <c r="E14" s="10">
        <v>-9.3922348454985212</v>
      </c>
    </row>
    <row r="15" spans="1:25" ht="20.100000000000001" customHeight="1" x14ac:dyDescent="0.25">
      <c r="B15" t="s">
        <v>22</v>
      </c>
      <c r="C15" s="10">
        <v>-29.859950487150488</v>
      </c>
      <c r="D15" s="10">
        <v>-25.859889336653019</v>
      </c>
      <c r="E15" s="10">
        <v>-23.575782539420597</v>
      </c>
    </row>
    <row r="16" spans="1:25" ht="20.100000000000001" customHeight="1" x14ac:dyDescent="0.25">
      <c r="C16" s="10"/>
      <c r="D16" s="10"/>
      <c r="E16" s="10"/>
    </row>
    <row r="17" spans="2:5" ht="20.100000000000001" customHeight="1" x14ac:dyDescent="0.25">
      <c r="B17" t="s">
        <v>8</v>
      </c>
      <c r="C17" s="11">
        <v>77</v>
      </c>
      <c r="D17" s="11">
        <v>29</v>
      </c>
      <c r="E17" s="11">
        <v>26</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262CAD-E2EB-47A7-AC8A-CED767F73843}">
  <dimension ref="A1:Y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25" width="10.28515625" customWidth="1"/>
  </cols>
  <sheetData>
    <row r="1" spans="1:25" ht="20.25" customHeight="1" x14ac:dyDescent="0.35">
      <c r="A1" s="3" t="s">
        <v>273</v>
      </c>
    </row>
    <row r="2" spans="1:25" ht="20.100000000000001" customHeight="1" x14ac:dyDescent="0.3">
      <c r="A2" s="4" t="s">
        <v>13</v>
      </c>
    </row>
    <row r="3" spans="1:25" ht="20.100000000000001" customHeight="1" x14ac:dyDescent="0.25">
      <c r="A3" s="2" t="s">
        <v>274</v>
      </c>
    </row>
    <row r="4" spans="1:25" ht="20.100000000000001" customHeight="1" x14ac:dyDescent="0.25"/>
    <row r="5" spans="1:25" ht="20.100000000000001" customHeight="1" x14ac:dyDescent="0.25">
      <c r="G5" s="13"/>
      <c r="H5" s="49" t="s">
        <v>248</v>
      </c>
      <c r="I5" s="50"/>
      <c r="J5" s="50"/>
      <c r="K5" s="50"/>
      <c r="L5" s="50"/>
      <c r="M5" s="50"/>
      <c r="N5" s="50"/>
      <c r="O5" s="50"/>
      <c r="P5" s="50"/>
      <c r="Q5" s="50"/>
      <c r="R5" s="50"/>
      <c r="S5" s="50"/>
      <c r="T5" s="50"/>
      <c r="U5" s="50"/>
      <c r="V5" s="50"/>
      <c r="W5" s="50"/>
      <c r="X5" s="50"/>
      <c r="Y5" s="50"/>
    </row>
    <row r="6" spans="1:25" ht="20.100000000000001" customHeight="1" x14ac:dyDescent="0.25">
      <c r="C6" s="43" t="s">
        <v>275</v>
      </c>
      <c r="D6" s="44"/>
      <c r="E6" s="44"/>
      <c r="G6" s="16"/>
      <c r="H6" s="51" t="s">
        <v>249</v>
      </c>
      <c r="I6" s="60"/>
      <c r="J6" s="51" t="s">
        <v>267</v>
      </c>
      <c r="K6" s="60"/>
      <c r="L6" s="51" t="s">
        <v>233</v>
      </c>
      <c r="M6" s="60"/>
      <c r="N6" s="51" t="s">
        <v>268</v>
      </c>
      <c r="O6" s="60"/>
      <c r="P6" s="51" t="s">
        <v>276</v>
      </c>
      <c r="Q6" s="60"/>
      <c r="R6" s="51" t="s">
        <v>236</v>
      </c>
      <c r="S6" s="60"/>
      <c r="T6" s="51" t="s">
        <v>277</v>
      </c>
      <c r="U6" s="60"/>
      <c r="V6" s="51" t="s">
        <v>271</v>
      </c>
      <c r="W6" s="60"/>
      <c r="X6" s="51" t="s">
        <v>272</v>
      </c>
      <c r="Y6" s="60"/>
    </row>
    <row r="7" spans="1:25" ht="24.95" customHeight="1" x14ac:dyDescent="0.25">
      <c r="C7" s="45" t="s">
        <v>4</v>
      </c>
      <c r="D7" s="45" t="s">
        <v>5</v>
      </c>
      <c r="E7" s="45" t="s">
        <v>6</v>
      </c>
      <c r="G7" s="16"/>
      <c r="H7" s="52"/>
      <c r="I7" s="61"/>
      <c r="J7" s="52"/>
      <c r="K7" s="61"/>
      <c r="L7" s="52"/>
      <c r="M7" s="61"/>
      <c r="N7" s="52"/>
      <c r="O7" s="61"/>
      <c r="P7" s="52"/>
      <c r="Q7" s="61"/>
      <c r="R7" s="52"/>
      <c r="S7" s="61"/>
      <c r="T7" s="52"/>
      <c r="U7" s="61"/>
      <c r="V7" s="52"/>
      <c r="W7" s="61"/>
      <c r="X7" s="52"/>
      <c r="Y7" s="61"/>
    </row>
    <row r="8" spans="1:25" ht="24.95" customHeight="1" x14ac:dyDescent="0.25">
      <c r="C8" s="46"/>
      <c r="D8" s="46"/>
      <c r="E8" s="46"/>
      <c r="G8" s="16"/>
      <c r="H8" s="15"/>
      <c r="I8" s="15"/>
      <c r="J8" s="15"/>
      <c r="K8" s="15"/>
      <c r="L8" s="15"/>
      <c r="M8" s="15"/>
      <c r="N8" s="15"/>
      <c r="O8" s="15"/>
      <c r="P8" s="15"/>
      <c r="Q8" s="15"/>
      <c r="R8" s="15"/>
      <c r="S8" s="15"/>
      <c r="T8" s="15"/>
      <c r="U8" s="15"/>
      <c r="V8" s="15"/>
      <c r="W8" s="15"/>
      <c r="X8" s="15"/>
      <c r="Y8" s="15"/>
    </row>
    <row r="9" spans="1:25" ht="28.5" customHeight="1" x14ac:dyDescent="0.25">
      <c r="G9" s="16"/>
      <c r="H9" s="17" t="s">
        <v>8</v>
      </c>
      <c r="I9" s="17" t="s">
        <v>156</v>
      </c>
      <c r="J9" s="17" t="s">
        <v>8</v>
      </c>
      <c r="K9" s="17" t="s">
        <v>156</v>
      </c>
      <c r="L9" s="17" t="s">
        <v>8</v>
      </c>
      <c r="M9" s="17" t="s">
        <v>156</v>
      </c>
      <c r="N9" s="17" t="s">
        <v>8</v>
      </c>
      <c r="O9" s="17" t="s">
        <v>156</v>
      </c>
      <c r="P9" s="17" t="s">
        <v>8</v>
      </c>
      <c r="Q9" s="17" t="s">
        <v>156</v>
      </c>
      <c r="R9" s="17" t="s">
        <v>8</v>
      </c>
      <c r="S9" s="17" t="s">
        <v>156</v>
      </c>
      <c r="T9" s="17" t="s">
        <v>8</v>
      </c>
      <c r="U9" s="17" t="s">
        <v>156</v>
      </c>
      <c r="V9" s="17" t="s">
        <v>8</v>
      </c>
      <c r="W9" s="17" t="s">
        <v>156</v>
      </c>
      <c r="X9" s="17" t="s">
        <v>8</v>
      </c>
      <c r="Y9" s="17" t="s">
        <v>156</v>
      </c>
    </row>
    <row r="10" spans="1:25" ht="20.100000000000001" customHeight="1" x14ac:dyDescent="0.25">
      <c r="B10" t="s">
        <v>17</v>
      </c>
      <c r="C10" s="10">
        <v>4.0095553431701347</v>
      </c>
      <c r="D10" s="10">
        <v>2.2650781684171006</v>
      </c>
      <c r="E10" s="10">
        <v>-13.177709605796073</v>
      </c>
      <c r="G10" s="16" t="s">
        <v>4</v>
      </c>
      <c r="H10" s="31">
        <v>31</v>
      </c>
      <c r="I10" s="28">
        <v>4.009555343170133</v>
      </c>
      <c r="J10" s="31">
        <v>29</v>
      </c>
      <c r="K10" s="28">
        <v>1.3429395645615854</v>
      </c>
      <c r="L10" s="31">
        <v>30</v>
      </c>
      <c r="M10" s="28">
        <v>-6.515842597929411E-2</v>
      </c>
      <c r="N10" s="31">
        <v>30</v>
      </c>
      <c r="O10" s="28">
        <v>1.1121500347182993</v>
      </c>
      <c r="P10" s="31">
        <v>28</v>
      </c>
      <c r="Q10" s="28">
        <v>-1.1367288537483458</v>
      </c>
      <c r="R10" s="31">
        <v>30</v>
      </c>
      <c r="S10" s="28">
        <v>1.3043328733354544</v>
      </c>
      <c r="T10" s="31">
        <v>31</v>
      </c>
      <c r="U10" s="28">
        <v>-0.46817383066607982</v>
      </c>
      <c r="V10" s="31">
        <v>25</v>
      </c>
      <c r="W10" s="28">
        <v>-0.10954829696170136</v>
      </c>
      <c r="X10" s="31">
        <v>29</v>
      </c>
      <c r="Y10" s="29">
        <v>1.1541636223523821</v>
      </c>
    </row>
    <row r="11" spans="1:25" ht="20.100000000000001" customHeight="1" x14ac:dyDescent="0.25">
      <c r="B11" t="s">
        <v>18</v>
      </c>
      <c r="C11" s="10">
        <v>30.442493945105078</v>
      </c>
      <c r="D11" s="10">
        <v>12.091864169106525</v>
      </c>
      <c r="E11" s="10">
        <v>26.937412909497517</v>
      </c>
      <c r="G11" s="16" t="s">
        <v>5</v>
      </c>
      <c r="H11" s="32">
        <v>14</v>
      </c>
      <c r="I11" s="22">
        <v>2.2650781684171029</v>
      </c>
      <c r="J11" s="32">
        <v>13</v>
      </c>
      <c r="K11" s="22">
        <v>0.7985323089507177</v>
      </c>
      <c r="L11" s="32">
        <v>14</v>
      </c>
      <c r="M11" s="22">
        <v>-0.18603409594776085</v>
      </c>
      <c r="N11" s="32">
        <v>10</v>
      </c>
      <c r="O11" s="22">
        <v>-0.25529839536423748</v>
      </c>
      <c r="P11" s="32">
        <v>13</v>
      </c>
      <c r="Q11" s="22">
        <v>2.8920030605315947</v>
      </c>
      <c r="R11" s="32">
        <v>13</v>
      </c>
      <c r="S11" s="22">
        <v>-0.48115922160678337</v>
      </c>
      <c r="T11" s="32">
        <v>12</v>
      </c>
      <c r="U11" s="22">
        <v>-0.25712156494845773</v>
      </c>
      <c r="V11" s="32">
        <v>14</v>
      </c>
      <c r="W11" s="22">
        <v>0.14777298569685057</v>
      </c>
      <c r="X11" s="32">
        <v>11</v>
      </c>
      <c r="Y11" s="23">
        <v>-0.39361690889481943</v>
      </c>
    </row>
    <row r="12" spans="1:25" ht="20.100000000000001" customHeight="1" x14ac:dyDescent="0.25">
      <c r="B12" t="s">
        <v>19</v>
      </c>
      <c r="C12" s="10">
        <v>11.532585668120966</v>
      </c>
      <c r="D12" s="10">
        <v>5.8731206134293164</v>
      </c>
      <c r="E12" s="10">
        <v>0</v>
      </c>
      <c r="G12" s="24" t="s">
        <v>6</v>
      </c>
      <c r="H12" s="25">
        <v>32</v>
      </c>
      <c r="I12" s="33">
        <v>-13.177709605796075</v>
      </c>
      <c r="J12" s="25">
        <v>22</v>
      </c>
      <c r="K12" s="33">
        <v>-0.26620639054425876</v>
      </c>
      <c r="L12" s="25">
        <v>32</v>
      </c>
      <c r="M12" s="33">
        <v>-7.408711454082292</v>
      </c>
      <c r="N12" s="25">
        <v>29</v>
      </c>
      <c r="O12" s="33">
        <v>-4.434677501773761</v>
      </c>
      <c r="P12" s="25">
        <v>20</v>
      </c>
      <c r="Q12" s="33">
        <v>0.97426182339428868</v>
      </c>
      <c r="R12" s="25">
        <v>31</v>
      </c>
      <c r="S12" s="33">
        <v>-0.25716701297731864</v>
      </c>
      <c r="T12" s="25">
        <v>31</v>
      </c>
      <c r="U12" s="33">
        <v>-1.0914232130253618</v>
      </c>
      <c r="V12" s="25">
        <v>18</v>
      </c>
      <c r="W12" s="33">
        <v>-2.7126016282142538E-2</v>
      </c>
      <c r="X12" s="25">
        <v>23</v>
      </c>
      <c r="Y12" s="34">
        <v>-0.75773270562955741</v>
      </c>
    </row>
    <row r="13" spans="1:25" ht="20.100000000000001" customHeight="1" x14ac:dyDescent="0.25">
      <c r="B13" t="s">
        <v>20</v>
      </c>
      <c r="C13" s="10">
        <v>3.4318343982580934</v>
      </c>
      <c r="D13" s="10">
        <v>-0.17230319266691163</v>
      </c>
      <c r="E13" s="10">
        <v>-9.5058371590058979</v>
      </c>
    </row>
    <row r="14" spans="1:25" ht="20.100000000000001" customHeight="1" x14ac:dyDescent="0.25">
      <c r="B14" t="s">
        <v>21</v>
      </c>
      <c r="C14" s="10">
        <v>-3.6962398381429895</v>
      </c>
      <c r="D14" s="10">
        <v>-4.7158392650661547</v>
      </c>
      <c r="E14" s="10">
        <v>-15.954982155538222</v>
      </c>
    </row>
    <row r="15" spans="1:25" ht="20.100000000000001" customHeight="1" x14ac:dyDescent="0.25">
      <c r="B15" t="s">
        <v>22</v>
      </c>
      <c r="C15" s="10">
        <v>-14.010156910148419</v>
      </c>
      <c r="D15" s="10">
        <v>-10.165050197213866</v>
      </c>
      <c r="E15" s="10">
        <v>-29.859950487150488</v>
      </c>
    </row>
    <row r="16" spans="1:25" ht="20.100000000000001" customHeight="1" x14ac:dyDescent="0.25">
      <c r="C16" s="10"/>
      <c r="D16" s="10"/>
      <c r="E16" s="10"/>
    </row>
    <row r="17" spans="2:5" ht="20.100000000000001" customHeight="1" x14ac:dyDescent="0.25">
      <c r="B17" t="s">
        <v>8</v>
      </c>
      <c r="C17" s="11">
        <v>31</v>
      </c>
      <c r="D17" s="11">
        <v>14</v>
      </c>
      <c r="E17" s="11">
        <v>32</v>
      </c>
    </row>
    <row r="18" spans="2:5" ht="20.100000000000001" customHeight="1" x14ac:dyDescent="0.25"/>
  </sheetData>
  <mergeCells count="14">
    <mergeCell ref="C6:E6"/>
    <mergeCell ref="C7:C8"/>
    <mergeCell ref="D7:D8"/>
    <mergeCell ref="E7:E8"/>
    <mergeCell ref="H5:Y5"/>
    <mergeCell ref="H6:I7"/>
    <mergeCell ref="J6:K7"/>
    <mergeCell ref="L6:M7"/>
    <mergeCell ref="N6:O7"/>
    <mergeCell ref="P6:Q7"/>
    <mergeCell ref="R6:S7"/>
    <mergeCell ref="T6:U7"/>
    <mergeCell ref="V6:W7"/>
    <mergeCell ref="X6:Y7"/>
  </mergeCells>
  <pageMargins left="0.75" right="0.75" top="1" bottom="1" header="0.5" footer="0.5"/>
  <pageSetup orientation="portrai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F07FC0-2567-4085-8A41-5353847CFF06}">
  <dimension ref="A1:T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6" width="10.28515625" customWidth="1"/>
    <col min="17" max="17" width="16.5703125" customWidth="1"/>
    <col min="18" max="20" width="10.28515625" customWidth="1"/>
  </cols>
  <sheetData>
    <row r="1" spans="1:20" ht="20.25" customHeight="1" x14ac:dyDescent="0.35">
      <c r="A1" s="3" t="s">
        <v>278</v>
      </c>
    </row>
    <row r="2" spans="1:20" ht="20.100000000000001" customHeight="1" x14ac:dyDescent="0.3">
      <c r="A2" s="4" t="s">
        <v>279</v>
      </c>
    </row>
    <row r="3" spans="1:20" ht="20.100000000000001" customHeight="1" x14ac:dyDescent="0.25">
      <c r="A3" s="2" t="s">
        <v>280</v>
      </c>
    </row>
    <row r="4" spans="1:20" ht="20.100000000000001" customHeight="1" x14ac:dyDescent="0.25"/>
    <row r="5" spans="1:20" ht="20.100000000000001" customHeight="1" x14ac:dyDescent="0.25"/>
    <row r="6" spans="1:20" ht="20.100000000000001" customHeight="1" x14ac:dyDescent="0.25">
      <c r="C6" s="43" t="s">
        <v>233</v>
      </c>
      <c r="D6" s="44"/>
      <c r="E6" s="44"/>
      <c r="G6" s="13"/>
      <c r="H6" s="49" t="s">
        <v>235</v>
      </c>
      <c r="I6" s="50"/>
      <c r="J6" s="50"/>
      <c r="M6" s="43" t="s">
        <v>234</v>
      </c>
      <c r="N6" s="44"/>
      <c r="O6" s="44"/>
      <c r="Q6" s="13"/>
      <c r="R6" s="49" t="s">
        <v>284</v>
      </c>
      <c r="S6" s="50"/>
      <c r="T6" s="50"/>
    </row>
    <row r="7" spans="1:20" ht="24.95" customHeight="1" x14ac:dyDescent="0.25">
      <c r="C7" s="45" t="s">
        <v>281</v>
      </c>
      <c r="D7" s="45" t="s">
        <v>282</v>
      </c>
      <c r="E7" s="45" t="s">
        <v>283</v>
      </c>
      <c r="G7" s="16"/>
      <c r="H7" s="51" t="s">
        <v>281</v>
      </c>
      <c r="I7" s="51" t="s">
        <v>282</v>
      </c>
      <c r="J7" s="51" t="s">
        <v>283</v>
      </c>
      <c r="M7" s="45" t="s">
        <v>281</v>
      </c>
      <c r="N7" s="45" t="s">
        <v>282</v>
      </c>
      <c r="O7" s="45" t="s">
        <v>283</v>
      </c>
      <c r="Q7" s="16"/>
      <c r="R7" s="51" t="s">
        <v>281</v>
      </c>
      <c r="S7" s="51" t="s">
        <v>282</v>
      </c>
      <c r="T7" s="51" t="s">
        <v>283</v>
      </c>
    </row>
    <row r="8" spans="1:20" ht="24.95" customHeight="1" x14ac:dyDescent="0.25">
      <c r="C8" s="46"/>
      <c r="D8" s="46"/>
      <c r="E8" s="46"/>
      <c r="G8" s="16"/>
      <c r="H8" s="52"/>
      <c r="I8" s="52"/>
      <c r="J8" s="52"/>
      <c r="M8" s="46"/>
      <c r="N8" s="46"/>
      <c r="O8" s="46"/>
      <c r="Q8" s="16"/>
      <c r="R8" s="52"/>
      <c r="S8" s="52"/>
      <c r="T8" s="52"/>
    </row>
    <row r="9" spans="1:20" ht="20.100000000000001" customHeight="1" x14ac:dyDescent="0.25">
      <c r="C9" s="47" t="s">
        <v>7</v>
      </c>
      <c r="D9" s="44"/>
      <c r="E9" s="44"/>
      <c r="G9" s="16"/>
      <c r="H9" s="56" t="s">
        <v>7</v>
      </c>
      <c r="I9" s="50"/>
      <c r="J9" s="50"/>
      <c r="M9" s="47" t="s">
        <v>7</v>
      </c>
      <c r="N9" s="44"/>
      <c r="O9" s="44"/>
      <c r="Q9" s="16"/>
      <c r="R9" s="56" t="s">
        <v>7</v>
      </c>
      <c r="S9" s="50"/>
      <c r="T9" s="50"/>
    </row>
    <row r="10" spans="1:20" ht="20.100000000000001" customHeight="1" x14ac:dyDescent="0.25">
      <c r="B10" t="s">
        <v>17</v>
      </c>
      <c r="C10" s="10">
        <v>0.85816465012349752</v>
      </c>
      <c r="D10" s="10">
        <v>0.95241910761495985</v>
      </c>
      <c r="E10" s="10">
        <v>0.94584258307089075</v>
      </c>
      <c r="G10" s="16" t="s">
        <v>17</v>
      </c>
      <c r="H10" s="28">
        <v>3.2141714096594054E-2</v>
      </c>
      <c r="I10" s="28">
        <v>4.7558665191571176E-2</v>
      </c>
      <c r="J10" s="29">
        <v>4.6799917454739867E-2</v>
      </c>
      <c r="L10" t="s">
        <v>17</v>
      </c>
      <c r="M10" s="10">
        <v>0.32339496469823553</v>
      </c>
      <c r="N10" s="10">
        <v>0.21352622732743365</v>
      </c>
      <c r="O10" s="10">
        <v>0.22633935039383513</v>
      </c>
      <c r="Q10" s="16" t="s">
        <v>17</v>
      </c>
      <c r="R10" s="28">
        <v>1.1185984603132111</v>
      </c>
      <c r="S10" s="28">
        <v>1.018046490309243</v>
      </c>
      <c r="T10" s="29">
        <v>1.0257543697198344</v>
      </c>
    </row>
    <row r="11" spans="1:20" ht="20.100000000000001" customHeight="1" x14ac:dyDescent="0.25">
      <c r="B11" t="s">
        <v>18</v>
      </c>
      <c r="C11" s="10">
        <v>2.5863721585397355</v>
      </c>
      <c r="D11" s="10">
        <v>2.3060742855756238</v>
      </c>
      <c r="E11" s="10">
        <v>2.5863721585397355</v>
      </c>
      <c r="G11" s="16" t="s">
        <v>18</v>
      </c>
      <c r="H11" s="22">
        <v>0.1682967506901443</v>
      </c>
      <c r="I11" s="22">
        <v>0.7107720994565605</v>
      </c>
      <c r="J11" s="23">
        <v>0.7107720994565605</v>
      </c>
      <c r="L11" t="s">
        <v>18</v>
      </c>
      <c r="M11" s="10">
        <v>0.89823975876690099</v>
      </c>
      <c r="N11" s="10">
        <v>1.0663122617347967</v>
      </c>
      <c r="O11" s="10">
        <v>1.0663122617347967</v>
      </c>
      <c r="Q11" s="16" t="s">
        <v>18</v>
      </c>
      <c r="R11" s="22">
        <v>2.0531625489224314</v>
      </c>
      <c r="S11" s="22">
        <v>5.4009668119483614</v>
      </c>
      <c r="T11" s="23">
        <v>5.4009668119483614</v>
      </c>
    </row>
    <row r="12" spans="1:20" ht="20.100000000000001" customHeight="1" x14ac:dyDescent="0.25">
      <c r="B12" t="s">
        <v>19</v>
      </c>
      <c r="C12" s="10">
        <v>1.0478632027979391</v>
      </c>
      <c r="D12" s="10">
        <v>1.3218469833870439</v>
      </c>
      <c r="E12" s="10">
        <v>1.2746929856413947</v>
      </c>
      <c r="G12" s="16" t="s">
        <v>19</v>
      </c>
      <c r="H12" s="22">
        <v>2.5709793113578842E-2</v>
      </c>
      <c r="I12" s="22">
        <v>7.5415875528358323E-2</v>
      </c>
      <c r="J12" s="23">
        <v>5.4814912928186202E-2</v>
      </c>
      <c r="L12" t="s">
        <v>19</v>
      </c>
      <c r="M12" s="10">
        <v>0.19286542846782934</v>
      </c>
      <c r="N12" s="10">
        <v>0.27980668364208361</v>
      </c>
      <c r="O12" s="10">
        <v>0.26678476169910648</v>
      </c>
      <c r="Q12" s="16" t="s">
        <v>19</v>
      </c>
      <c r="R12" s="22">
        <v>0.96482737319763157</v>
      </c>
      <c r="S12" s="22">
        <v>1.3355597542302604</v>
      </c>
      <c r="T12" s="23">
        <v>1.2026522456548792</v>
      </c>
    </row>
    <row r="13" spans="1:20" ht="20.100000000000001" customHeight="1" x14ac:dyDescent="0.25">
      <c r="B13" t="s">
        <v>20</v>
      </c>
      <c r="C13" s="10">
        <v>0.80903123646386399</v>
      </c>
      <c r="D13" s="10">
        <v>0.95376028657766254</v>
      </c>
      <c r="E13" s="10">
        <v>0.90993219049115315</v>
      </c>
      <c r="G13" s="16" t="s">
        <v>20</v>
      </c>
      <c r="H13" s="22">
        <v>9.6061762642939263E-3</v>
      </c>
      <c r="I13" s="22">
        <v>2.0050821002143247E-2</v>
      </c>
      <c r="J13" s="23">
        <v>1.793928436690867E-2</v>
      </c>
      <c r="L13" t="s">
        <v>20</v>
      </c>
      <c r="M13" s="10">
        <v>0.13248854178897598</v>
      </c>
      <c r="N13" s="10">
        <v>0.18093415317213823</v>
      </c>
      <c r="O13" s="10">
        <v>0.15541757091685357</v>
      </c>
      <c r="Q13" s="16" t="s">
        <v>20</v>
      </c>
      <c r="R13" s="22">
        <v>0.69301706750755065</v>
      </c>
      <c r="S13" s="22">
        <v>0.92719240933509217</v>
      </c>
      <c r="T13" s="23">
        <v>0.79889413218292538</v>
      </c>
    </row>
    <row r="14" spans="1:20" ht="20.100000000000001" customHeight="1" x14ac:dyDescent="0.25">
      <c r="B14" t="s">
        <v>21</v>
      </c>
      <c r="C14" s="10">
        <v>0.69478986733187242</v>
      </c>
      <c r="D14" s="10">
        <v>0.71178803620927766</v>
      </c>
      <c r="E14" s="10">
        <v>0.65883873062278298</v>
      </c>
      <c r="G14" s="16" t="s">
        <v>21</v>
      </c>
      <c r="H14" s="22">
        <v>3.4791583783447223E-3</v>
      </c>
      <c r="I14" s="22">
        <v>1.3629674374650529E-2</v>
      </c>
      <c r="J14" s="23">
        <v>4.1282328640741099E-3</v>
      </c>
      <c r="L14" t="s">
        <v>21</v>
      </c>
      <c r="M14" s="10">
        <v>7.0149796533140477E-2</v>
      </c>
      <c r="N14" s="10">
        <v>0.11034895071368847</v>
      </c>
      <c r="O14" s="10">
        <v>9.5590128213805886E-2</v>
      </c>
      <c r="Q14" s="16" t="s">
        <v>21</v>
      </c>
      <c r="R14" s="22">
        <v>0.5326520511899181</v>
      </c>
      <c r="S14" s="22">
        <v>0.61411054676330989</v>
      </c>
      <c r="T14" s="23">
        <v>0.50516002327372656</v>
      </c>
    </row>
    <row r="15" spans="1:20" ht="20.100000000000001" customHeight="1" x14ac:dyDescent="0.25">
      <c r="B15" t="s">
        <v>22</v>
      </c>
      <c r="C15" s="10">
        <v>0.53773679966861976</v>
      </c>
      <c r="D15" s="10">
        <v>0.2161039421175536</v>
      </c>
      <c r="E15" s="10">
        <v>0</v>
      </c>
      <c r="G15" s="16" t="s">
        <v>22</v>
      </c>
      <c r="H15" s="22">
        <v>2.1511744914330631E-3</v>
      </c>
      <c r="I15" s="22">
        <v>4.947600539251828E-4</v>
      </c>
      <c r="J15" s="23">
        <v>0</v>
      </c>
      <c r="L15" t="s">
        <v>22</v>
      </c>
      <c r="M15" s="10">
        <v>3.3320626932397249E-2</v>
      </c>
      <c r="N15" s="10">
        <v>4.4896253179599381E-2</v>
      </c>
      <c r="O15" s="10">
        <v>0</v>
      </c>
      <c r="Q15" s="16" t="s">
        <v>22</v>
      </c>
      <c r="R15" s="22">
        <v>0.27011983035989562</v>
      </c>
      <c r="S15" s="22">
        <v>0</v>
      </c>
      <c r="T15" s="23">
        <v>0</v>
      </c>
    </row>
    <row r="16" spans="1:20" ht="20.100000000000001" customHeight="1" x14ac:dyDescent="0.25">
      <c r="C16" s="10"/>
      <c r="D16" s="10"/>
      <c r="E16" s="10"/>
      <c r="G16" s="16"/>
      <c r="H16" s="22"/>
      <c r="I16" s="22"/>
      <c r="J16" s="23"/>
      <c r="M16" s="10"/>
      <c r="N16" s="10"/>
      <c r="O16" s="10"/>
      <c r="Q16" s="16"/>
      <c r="R16" s="22"/>
      <c r="S16" s="22"/>
      <c r="T16" s="23"/>
    </row>
    <row r="17" spans="2:20" ht="20.100000000000001" customHeight="1" x14ac:dyDescent="0.25">
      <c r="B17" t="s">
        <v>8</v>
      </c>
      <c r="C17" s="11">
        <v>16</v>
      </c>
      <c r="D17" s="11">
        <v>53</v>
      </c>
      <c r="E17" s="11">
        <v>73</v>
      </c>
      <c r="G17" s="24" t="s">
        <v>8</v>
      </c>
      <c r="H17" s="25">
        <v>16</v>
      </c>
      <c r="I17" s="25">
        <v>46</v>
      </c>
      <c r="J17" s="26">
        <v>66</v>
      </c>
      <c r="L17" t="s">
        <v>8</v>
      </c>
      <c r="M17" s="11">
        <v>16</v>
      </c>
      <c r="N17" s="11">
        <v>51</v>
      </c>
      <c r="O17" s="11">
        <v>71</v>
      </c>
      <c r="Q17" s="24" t="s">
        <v>8</v>
      </c>
      <c r="R17" s="25">
        <v>15</v>
      </c>
      <c r="S17" s="25">
        <v>54</v>
      </c>
      <c r="T17" s="26">
        <v>73</v>
      </c>
    </row>
    <row r="18" spans="2:20" ht="20.100000000000001" customHeight="1" x14ac:dyDescent="0.25"/>
  </sheetData>
  <mergeCells count="20">
    <mergeCell ref="R6:T6"/>
    <mergeCell ref="R7:R8"/>
    <mergeCell ref="S7:S8"/>
    <mergeCell ref="T7:T8"/>
    <mergeCell ref="R9:T9"/>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D01F2-9951-4960-B039-28532E45F688}">
  <dimension ref="A1:T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6" width="10.28515625" customWidth="1"/>
    <col min="17" max="17" width="16.5703125" customWidth="1"/>
    <col min="18" max="20" width="10.28515625" customWidth="1"/>
  </cols>
  <sheetData>
    <row r="1" spans="1:20" ht="20.25" customHeight="1" x14ac:dyDescent="0.35">
      <c r="A1" s="3" t="s">
        <v>285</v>
      </c>
    </row>
    <row r="2" spans="1:20" ht="20.100000000000001" customHeight="1" x14ac:dyDescent="0.3">
      <c r="A2" s="4" t="s">
        <v>279</v>
      </c>
    </row>
    <row r="3" spans="1:20" ht="20.100000000000001" customHeight="1" x14ac:dyDescent="0.25">
      <c r="A3" s="2" t="s">
        <v>280</v>
      </c>
    </row>
    <row r="4" spans="1:20" ht="20.100000000000001" customHeight="1" x14ac:dyDescent="0.25"/>
    <row r="5" spans="1:20" ht="20.100000000000001" customHeight="1" x14ac:dyDescent="0.25"/>
    <row r="6" spans="1:20" ht="20.100000000000001" customHeight="1" x14ac:dyDescent="0.25">
      <c r="C6" s="43" t="s">
        <v>233</v>
      </c>
      <c r="D6" s="44"/>
      <c r="E6" s="44"/>
      <c r="G6" s="13"/>
      <c r="H6" s="49" t="s">
        <v>235</v>
      </c>
      <c r="I6" s="50"/>
      <c r="J6" s="50"/>
      <c r="M6" s="43" t="s">
        <v>234</v>
      </c>
      <c r="N6" s="44"/>
      <c r="O6" s="44"/>
      <c r="Q6" s="13"/>
      <c r="R6" s="49" t="s">
        <v>286</v>
      </c>
      <c r="S6" s="50"/>
      <c r="T6" s="50"/>
    </row>
    <row r="7" spans="1:20" ht="24.95" customHeight="1" x14ac:dyDescent="0.25">
      <c r="C7" s="45" t="s">
        <v>281</v>
      </c>
      <c r="D7" s="45" t="s">
        <v>282</v>
      </c>
      <c r="E7" s="45" t="s">
        <v>283</v>
      </c>
      <c r="G7" s="16"/>
      <c r="H7" s="51" t="s">
        <v>281</v>
      </c>
      <c r="I7" s="51" t="s">
        <v>282</v>
      </c>
      <c r="J7" s="51" t="s">
        <v>283</v>
      </c>
      <c r="M7" s="45" t="s">
        <v>281</v>
      </c>
      <c r="N7" s="45" t="s">
        <v>282</v>
      </c>
      <c r="O7" s="45" t="s">
        <v>283</v>
      </c>
      <c r="Q7" s="16"/>
      <c r="R7" s="51" t="s">
        <v>281</v>
      </c>
      <c r="S7" s="51" t="s">
        <v>282</v>
      </c>
      <c r="T7" s="51" t="s">
        <v>283</v>
      </c>
    </row>
    <row r="8" spans="1:20" ht="24.95" customHeight="1" x14ac:dyDescent="0.25">
      <c r="C8" s="46"/>
      <c r="D8" s="46"/>
      <c r="E8" s="46"/>
      <c r="G8" s="16"/>
      <c r="H8" s="52"/>
      <c r="I8" s="52"/>
      <c r="J8" s="52"/>
      <c r="M8" s="46"/>
      <c r="N8" s="46"/>
      <c r="O8" s="46"/>
      <c r="Q8" s="16"/>
      <c r="R8" s="52"/>
      <c r="S8" s="52"/>
      <c r="T8" s="52"/>
    </row>
    <row r="9" spans="1:20" ht="20.100000000000001" customHeight="1" x14ac:dyDescent="0.25">
      <c r="C9" s="47" t="s">
        <v>7</v>
      </c>
      <c r="D9" s="44"/>
      <c r="E9" s="44"/>
      <c r="G9" s="16"/>
      <c r="H9" s="56" t="s">
        <v>7</v>
      </c>
      <c r="I9" s="50"/>
      <c r="J9" s="50"/>
      <c r="M9" s="47" t="s">
        <v>7</v>
      </c>
      <c r="N9" s="44"/>
      <c r="O9" s="44"/>
      <c r="Q9" s="16"/>
      <c r="R9" s="56" t="s">
        <v>7</v>
      </c>
      <c r="S9" s="50"/>
      <c r="T9" s="50"/>
    </row>
    <row r="10" spans="1:20" ht="20.100000000000001" customHeight="1" x14ac:dyDescent="0.25">
      <c r="B10" t="s">
        <v>17</v>
      </c>
      <c r="C10" s="10">
        <v>41.905736828868783</v>
      </c>
      <c r="D10" s="10">
        <v>32.242153417128911</v>
      </c>
      <c r="E10" s="10">
        <v>32.916421724245538</v>
      </c>
      <c r="G10" s="16" t="s">
        <v>17</v>
      </c>
      <c r="H10" s="28">
        <v>44.577261201338771</v>
      </c>
      <c r="I10" s="28">
        <v>26.381708053340002</v>
      </c>
      <c r="J10" s="29">
        <v>27.283016893239626</v>
      </c>
      <c r="L10" t="s">
        <v>17</v>
      </c>
      <c r="M10" s="10">
        <v>34.733595835038415</v>
      </c>
      <c r="N10" s="10">
        <v>31.313857779619557</v>
      </c>
      <c r="O10" s="10">
        <v>31.719515836305074</v>
      </c>
      <c r="Q10" s="16" t="s">
        <v>17</v>
      </c>
      <c r="R10" s="28">
        <v>20.519911551825558</v>
      </c>
      <c r="S10" s="28">
        <v>30.62727717158749</v>
      </c>
      <c r="T10" s="29">
        <v>29.845962607536464</v>
      </c>
    </row>
    <row r="11" spans="1:20" ht="20.100000000000001" customHeight="1" x14ac:dyDescent="0.25">
      <c r="B11" t="s">
        <v>18</v>
      </c>
      <c r="C11" s="10">
        <v>43.959250234381194</v>
      </c>
      <c r="D11" s="10">
        <v>47.243625178795646</v>
      </c>
      <c r="E11" s="10">
        <v>47.243625178795646</v>
      </c>
      <c r="G11" s="16" t="s">
        <v>18</v>
      </c>
      <c r="H11" s="22">
        <v>45.000000000000007</v>
      </c>
      <c r="I11" s="22">
        <v>51.353056664191413</v>
      </c>
      <c r="J11" s="23">
        <v>51.353056664191413</v>
      </c>
      <c r="L11" t="s">
        <v>18</v>
      </c>
      <c r="M11" s="10">
        <v>45.193355980463139</v>
      </c>
      <c r="N11" s="10">
        <v>77.856020637795694</v>
      </c>
      <c r="O11" s="10">
        <v>77.856020637795694</v>
      </c>
      <c r="Q11" s="16" t="s">
        <v>18</v>
      </c>
      <c r="R11" s="22">
        <v>50.546352184490871</v>
      </c>
      <c r="S11" s="22">
        <v>70.14500856458568</v>
      </c>
      <c r="T11" s="23">
        <v>70.14500856458568</v>
      </c>
    </row>
    <row r="12" spans="1:20" ht="20.100000000000001" customHeight="1" x14ac:dyDescent="0.25">
      <c r="B12" t="s">
        <v>19</v>
      </c>
      <c r="C12" s="10">
        <v>43.367198178311469</v>
      </c>
      <c r="D12" s="10">
        <v>36.588432261900643</v>
      </c>
      <c r="E12" s="10">
        <v>40.331222384645976</v>
      </c>
      <c r="G12" s="16" t="s">
        <v>19</v>
      </c>
      <c r="H12" s="22">
        <v>44.999971892820611</v>
      </c>
      <c r="I12" s="22">
        <v>34.375373277614976</v>
      </c>
      <c r="J12" s="23">
        <v>44.455558042559531</v>
      </c>
      <c r="L12" t="s">
        <v>19</v>
      </c>
      <c r="M12" s="10">
        <v>37.064155887802286</v>
      </c>
      <c r="N12" s="10">
        <v>42.185253494341325</v>
      </c>
      <c r="O12" s="10">
        <v>41.332117302091611</v>
      </c>
      <c r="Q12" s="16" t="s">
        <v>19</v>
      </c>
      <c r="R12" s="22">
        <v>37.720718933034604</v>
      </c>
      <c r="S12" s="22">
        <v>35.596128857166505</v>
      </c>
      <c r="T12" s="23">
        <v>35.773213296968137</v>
      </c>
    </row>
    <row r="13" spans="1:20" ht="20.100000000000001" customHeight="1" x14ac:dyDescent="0.25">
      <c r="B13" t="s">
        <v>20</v>
      </c>
      <c r="C13" s="10">
        <v>42.357391773855497</v>
      </c>
      <c r="D13" s="10">
        <v>32.22611503323165</v>
      </c>
      <c r="E13" s="10">
        <v>34.844768500572606</v>
      </c>
      <c r="G13" s="16" t="s">
        <v>20</v>
      </c>
      <c r="H13" s="22">
        <v>44.997786371481666</v>
      </c>
      <c r="I13" s="22">
        <v>23.422893272520501</v>
      </c>
      <c r="J13" s="23">
        <v>28.652785796030241</v>
      </c>
      <c r="L13" t="s">
        <v>20</v>
      </c>
      <c r="M13" s="10">
        <v>32.749177508247044</v>
      </c>
      <c r="N13" s="10">
        <v>35.495125859744228</v>
      </c>
      <c r="O13" s="10">
        <v>32.974887575860109</v>
      </c>
      <c r="Q13" s="16" t="s">
        <v>20</v>
      </c>
      <c r="R13" s="22">
        <v>26.838371119496706</v>
      </c>
      <c r="S13" s="22">
        <v>24.479554399394925</v>
      </c>
      <c r="T13" s="23">
        <v>25.472601257998612</v>
      </c>
    </row>
    <row r="14" spans="1:20" ht="20.100000000000001" customHeight="1" x14ac:dyDescent="0.25">
      <c r="B14" t="s">
        <v>21</v>
      </c>
      <c r="C14" s="10">
        <v>41.219842184305406</v>
      </c>
      <c r="D14" s="10">
        <v>28.493766462283588</v>
      </c>
      <c r="E14" s="10">
        <v>28.835380239148371</v>
      </c>
      <c r="G14" s="16" t="s">
        <v>21</v>
      </c>
      <c r="H14" s="22">
        <v>44.44032176496745</v>
      </c>
      <c r="I14" s="22">
        <v>9.0342734396493576</v>
      </c>
      <c r="J14" s="23">
        <v>9.0479813430235883</v>
      </c>
      <c r="L14" t="s">
        <v>21</v>
      </c>
      <c r="M14" s="10">
        <v>31.18217794991137</v>
      </c>
      <c r="N14" s="10">
        <v>27.409839469967906</v>
      </c>
      <c r="O14" s="10">
        <v>25.732302926087794</v>
      </c>
      <c r="Q14" s="16" t="s">
        <v>21</v>
      </c>
      <c r="R14" s="22">
        <v>19.235866622527144</v>
      </c>
      <c r="S14" s="22">
        <v>18.053900751459658</v>
      </c>
      <c r="T14" s="23">
        <v>17.971930439020401</v>
      </c>
    </row>
    <row r="15" spans="1:20" ht="20.100000000000001" customHeight="1" x14ac:dyDescent="0.25">
      <c r="B15" t="s">
        <v>22</v>
      </c>
      <c r="C15" s="10">
        <v>37.13128221553891</v>
      </c>
      <c r="D15" s="10">
        <v>19.315441237297875</v>
      </c>
      <c r="E15" s="10">
        <v>0</v>
      </c>
      <c r="G15" s="16" t="s">
        <v>22</v>
      </c>
      <c r="H15" s="22">
        <v>40.591615426266273</v>
      </c>
      <c r="I15" s="22">
        <v>2.3519740330850318</v>
      </c>
      <c r="J15" s="23">
        <v>0</v>
      </c>
      <c r="L15" t="s">
        <v>22</v>
      </c>
      <c r="M15" s="10">
        <v>16.020857079198347</v>
      </c>
      <c r="N15" s="10">
        <v>10.337037357797319</v>
      </c>
      <c r="O15" s="10">
        <v>0</v>
      </c>
      <c r="Q15" s="16" t="s">
        <v>22</v>
      </c>
      <c r="R15" s="22">
        <v>14.234441277885487</v>
      </c>
      <c r="S15" s="22">
        <v>0</v>
      </c>
      <c r="T15" s="23">
        <v>0</v>
      </c>
    </row>
    <row r="16" spans="1:20" ht="20.100000000000001" customHeight="1" x14ac:dyDescent="0.25">
      <c r="C16" s="10"/>
      <c r="D16" s="10"/>
      <c r="E16" s="10"/>
      <c r="G16" s="16"/>
      <c r="H16" s="22"/>
      <c r="I16" s="22"/>
      <c r="J16" s="23"/>
      <c r="M16" s="10"/>
      <c r="N16" s="10"/>
      <c r="O16" s="10"/>
      <c r="Q16" s="16"/>
      <c r="R16" s="22"/>
      <c r="S16" s="22"/>
      <c r="T16" s="23"/>
    </row>
    <row r="17" spans="2:20" ht="20.100000000000001" customHeight="1" x14ac:dyDescent="0.25">
      <c r="B17" t="s">
        <v>8</v>
      </c>
      <c r="C17" s="11">
        <v>16</v>
      </c>
      <c r="D17" s="11">
        <v>53</v>
      </c>
      <c r="E17" s="11">
        <v>73</v>
      </c>
      <c r="G17" s="24" t="s">
        <v>8</v>
      </c>
      <c r="H17" s="25">
        <v>16</v>
      </c>
      <c r="I17" s="25">
        <v>45</v>
      </c>
      <c r="J17" s="26">
        <v>65</v>
      </c>
      <c r="L17" t="s">
        <v>8</v>
      </c>
      <c r="M17" s="11">
        <v>16</v>
      </c>
      <c r="N17" s="11">
        <v>50</v>
      </c>
      <c r="O17" s="11">
        <v>70</v>
      </c>
      <c r="Q17" s="24" t="s">
        <v>8</v>
      </c>
      <c r="R17" s="25">
        <v>15</v>
      </c>
      <c r="S17" s="25">
        <v>53</v>
      </c>
      <c r="T17" s="26">
        <v>72</v>
      </c>
    </row>
    <row r="18" spans="2:20" ht="20.100000000000001" customHeight="1" x14ac:dyDescent="0.25"/>
  </sheetData>
  <mergeCells count="20">
    <mergeCell ref="R6:T6"/>
    <mergeCell ref="R7:R8"/>
    <mergeCell ref="S7:S8"/>
    <mergeCell ref="T7:T8"/>
    <mergeCell ref="R9:T9"/>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008A80-22C9-450E-967B-126D23165AF9}">
  <dimension ref="A1:T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6" width="10.28515625" customWidth="1"/>
    <col min="17" max="17" width="16.5703125" customWidth="1"/>
    <col min="18" max="20" width="10.28515625" customWidth="1"/>
  </cols>
  <sheetData>
    <row r="1" spans="1:20" ht="20.25" customHeight="1" x14ac:dyDescent="0.35">
      <c r="A1" s="3" t="s">
        <v>287</v>
      </c>
    </row>
    <row r="2" spans="1:20" ht="20.100000000000001" customHeight="1" x14ac:dyDescent="0.3">
      <c r="A2" s="4" t="s">
        <v>279</v>
      </c>
    </row>
    <row r="3" spans="1:20" ht="20.100000000000001" customHeight="1" x14ac:dyDescent="0.25">
      <c r="A3" s="2" t="s">
        <v>280</v>
      </c>
    </row>
    <row r="4" spans="1:20" ht="20.100000000000001" customHeight="1" x14ac:dyDescent="0.25"/>
    <row r="5" spans="1:20" ht="20.100000000000001" customHeight="1" x14ac:dyDescent="0.25"/>
    <row r="6" spans="1:20" ht="20.100000000000001" customHeight="1" x14ac:dyDescent="0.25">
      <c r="C6" s="43" t="s">
        <v>233</v>
      </c>
      <c r="D6" s="44"/>
      <c r="E6" s="44"/>
      <c r="G6" s="13"/>
      <c r="H6" s="49" t="s">
        <v>235</v>
      </c>
      <c r="I6" s="50"/>
      <c r="J6" s="50"/>
      <c r="M6" s="43" t="s">
        <v>234</v>
      </c>
      <c r="N6" s="44"/>
      <c r="O6" s="44"/>
      <c r="Q6" s="13"/>
      <c r="R6" s="49" t="s">
        <v>288</v>
      </c>
      <c r="S6" s="50"/>
      <c r="T6" s="50"/>
    </row>
    <row r="7" spans="1:20" ht="24.95" customHeight="1" x14ac:dyDescent="0.25">
      <c r="C7" s="45" t="s">
        <v>281</v>
      </c>
      <c r="D7" s="45" t="s">
        <v>282</v>
      </c>
      <c r="E7" s="45" t="s">
        <v>283</v>
      </c>
      <c r="G7" s="16"/>
      <c r="H7" s="51" t="s">
        <v>281</v>
      </c>
      <c r="I7" s="51" t="s">
        <v>282</v>
      </c>
      <c r="J7" s="51" t="s">
        <v>283</v>
      </c>
      <c r="M7" s="45" t="s">
        <v>281</v>
      </c>
      <c r="N7" s="45" t="s">
        <v>282</v>
      </c>
      <c r="O7" s="45" t="s">
        <v>283</v>
      </c>
      <c r="Q7" s="16"/>
      <c r="R7" s="51" t="s">
        <v>281</v>
      </c>
      <c r="S7" s="51" t="s">
        <v>282</v>
      </c>
      <c r="T7" s="51" t="s">
        <v>283</v>
      </c>
    </row>
    <row r="8" spans="1:20" ht="24.95" customHeight="1" x14ac:dyDescent="0.25">
      <c r="C8" s="46"/>
      <c r="D8" s="46"/>
      <c r="E8" s="46"/>
      <c r="G8" s="16"/>
      <c r="H8" s="52"/>
      <c r="I8" s="52"/>
      <c r="J8" s="52"/>
      <c r="M8" s="46"/>
      <c r="N8" s="46"/>
      <c r="O8" s="46"/>
      <c r="Q8" s="16"/>
      <c r="R8" s="52"/>
      <c r="S8" s="52"/>
      <c r="T8" s="52"/>
    </row>
    <row r="9" spans="1:20" ht="20.100000000000001" customHeight="1" x14ac:dyDescent="0.25">
      <c r="C9" s="47" t="s">
        <v>7</v>
      </c>
      <c r="D9" s="44"/>
      <c r="E9" s="44"/>
      <c r="G9" s="16"/>
      <c r="H9" s="56" t="s">
        <v>7</v>
      </c>
      <c r="I9" s="50"/>
      <c r="J9" s="50"/>
      <c r="M9" s="47" t="s">
        <v>7</v>
      </c>
      <c r="N9" s="44"/>
      <c r="O9" s="44"/>
      <c r="Q9" s="16"/>
      <c r="R9" s="56" t="s">
        <v>7</v>
      </c>
      <c r="S9" s="50"/>
      <c r="T9" s="50"/>
    </row>
    <row r="10" spans="1:20" ht="20.100000000000001" customHeight="1" x14ac:dyDescent="0.25">
      <c r="B10" t="s">
        <v>17</v>
      </c>
      <c r="C10" s="10">
        <v>55.515818750560719</v>
      </c>
      <c r="D10" s="10">
        <v>41.378379813355174</v>
      </c>
      <c r="E10" s="10">
        <v>42.364807581710124</v>
      </c>
      <c r="G10" s="16" t="s">
        <v>17</v>
      </c>
      <c r="H10" s="28">
        <v>3.4249143408627094</v>
      </c>
      <c r="I10" s="28">
        <v>2.6979403855077218</v>
      </c>
      <c r="J10" s="29">
        <v>2.7337185260727908</v>
      </c>
      <c r="L10" t="s">
        <v>17</v>
      </c>
      <c r="M10" s="10">
        <v>23.100333555782097</v>
      </c>
      <c r="N10" s="10">
        <v>19.136882148492944</v>
      </c>
      <c r="O10" s="10">
        <v>19.599108181708417</v>
      </c>
      <c r="Q10" s="16" t="s">
        <v>17</v>
      </c>
      <c r="R10" s="28">
        <v>15.659225221670637</v>
      </c>
      <c r="S10" s="28">
        <v>19.096848673789545</v>
      </c>
      <c r="T10" s="29">
        <v>18.833335318189363</v>
      </c>
    </row>
    <row r="11" spans="1:20" ht="20.100000000000001" customHeight="1" x14ac:dyDescent="0.25">
      <c r="B11" t="s">
        <v>18</v>
      </c>
      <c r="C11" s="10">
        <v>74.300263855135768</v>
      </c>
      <c r="D11" s="10">
        <v>65.689802719382683</v>
      </c>
      <c r="E11" s="10">
        <v>74.300263855135768</v>
      </c>
      <c r="G11" s="16" t="s">
        <v>18</v>
      </c>
      <c r="H11" s="22">
        <v>7.6327289675850309</v>
      </c>
      <c r="I11" s="22">
        <v>22.246588949824623</v>
      </c>
      <c r="J11" s="23">
        <v>22.246588949824623</v>
      </c>
      <c r="L11" t="s">
        <v>18</v>
      </c>
      <c r="M11" s="10">
        <v>44.053044936502211</v>
      </c>
      <c r="N11" s="10">
        <v>53.252796808602895</v>
      </c>
      <c r="O11" s="10">
        <v>53.252796808602895</v>
      </c>
      <c r="Q11" s="16" t="s">
        <v>18</v>
      </c>
      <c r="R11" s="22">
        <v>32.603094768415438</v>
      </c>
      <c r="S11" s="22">
        <v>47.201139088729022</v>
      </c>
      <c r="T11" s="23">
        <v>47.201139088729022</v>
      </c>
    </row>
    <row r="12" spans="1:20" ht="20.100000000000001" customHeight="1" x14ac:dyDescent="0.25">
      <c r="B12" t="s">
        <v>19</v>
      </c>
      <c r="C12" s="10">
        <v>64.125836057072959</v>
      </c>
      <c r="D12" s="10">
        <v>52.917957645016912</v>
      </c>
      <c r="E12" s="10">
        <v>54.328166921930098</v>
      </c>
      <c r="G12" s="16" t="s">
        <v>19</v>
      </c>
      <c r="H12" s="22">
        <v>5.2418478157125783</v>
      </c>
      <c r="I12" s="22">
        <v>5.6791405138170612</v>
      </c>
      <c r="J12" s="23">
        <v>5.6791405138170612</v>
      </c>
      <c r="L12" t="s">
        <v>19</v>
      </c>
      <c r="M12" s="10">
        <v>23.713693767345386</v>
      </c>
      <c r="N12" s="10">
        <v>30.13740544244245</v>
      </c>
      <c r="O12" s="10">
        <v>27.763016230940309</v>
      </c>
      <c r="Q12" s="16" t="s">
        <v>19</v>
      </c>
      <c r="R12" s="22">
        <v>19.90684995088634</v>
      </c>
      <c r="S12" s="22">
        <v>26.271045175102639</v>
      </c>
      <c r="T12" s="23">
        <v>24.773709277382487</v>
      </c>
    </row>
    <row r="13" spans="1:20" ht="20.100000000000001" customHeight="1" x14ac:dyDescent="0.25">
      <c r="B13" t="s">
        <v>20</v>
      </c>
      <c r="C13" s="10">
        <v>59.304617472051362</v>
      </c>
      <c r="D13" s="10">
        <v>45.255623961441451</v>
      </c>
      <c r="E13" s="10">
        <v>46.939077906298976</v>
      </c>
      <c r="G13" s="16" t="s">
        <v>20</v>
      </c>
      <c r="H13" s="22">
        <v>3.1308009151479097</v>
      </c>
      <c r="I13" s="22">
        <v>2.288590948832768</v>
      </c>
      <c r="J13" s="23">
        <v>2.3527394405417246</v>
      </c>
      <c r="L13" t="s">
        <v>20</v>
      </c>
      <c r="M13" s="10">
        <v>18.560519093653571</v>
      </c>
      <c r="N13" s="10">
        <v>22.610996450689726</v>
      </c>
      <c r="O13" s="10">
        <v>21.717178120103394</v>
      </c>
      <c r="Q13" s="16" t="s">
        <v>20</v>
      </c>
      <c r="R13" s="22">
        <v>15.930619587803852</v>
      </c>
      <c r="S13" s="22">
        <v>18.049641814833087</v>
      </c>
      <c r="T13" s="23">
        <v>16.700029002521614</v>
      </c>
    </row>
    <row r="14" spans="1:20" ht="20.100000000000001" customHeight="1" x14ac:dyDescent="0.25">
      <c r="B14" t="s">
        <v>21</v>
      </c>
      <c r="C14" s="10">
        <v>49.479458860983605</v>
      </c>
      <c r="D14" s="10">
        <v>36.74459771221543</v>
      </c>
      <c r="E14" s="10">
        <v>40.338915035928437</v>
      </c>
      <c r="G14" s="16" t="s">
        <v>21</v>
      </c>
      <c r="H14" s="22">
        <v>1.9937976326074651</v>
      </c>
      <c r="I14" s="22">
        <v>1.1402190972214252</v>
      </c>
      <c r="J14" s="23">
        <v>1.3582605264848167</v>
      </c>
      <c r="L14" t="s">
        <v>21</v>
      </c>
      <c r="M14" s="10">
        <v>15.813724890849311</v>
      </c>
      <c r="N14" s="10">
        <v>16.87261555949646</v>
      </c>
      <c r="O14" s="10">
        <v>16.145190459345457</v>
      </c>
      <c r="Q14" s="16" t="s">
        <v>21</v>
      </c>
      <c r="R14" s="22">
        <v>14.989453355641533</v>
      </c>
      <c r="S14" s="22">
        <v>13.174438561472693</v>
      </c>
      <c r="T14" s="23">
        <v>13.506102355583735</v>
      </c>
    </row>
    <row r="15" spans="1:20" ht="20.100000000000001" customHeight="1" x14ac:dyDescent="0.25">
      <c r="B15" t="s">
        <v>22</v>
      </c>
      <c r="C15" s="10">
        <v>39.813741970331165</v>
      </c>
      <c r="D15" s="10">
        <v>17.691404092964184</v>
      </c>
      <c r="E15" s="10">
        <v>17.691404092964184</v>
      </c>
      <c r="G15" s="16" t="s">
        <v>22</v>
      </c>
      <c r="H15" s="22">
        <v>1.3562152396823208</v>
      </c>
      <c r="I15" s="22">
        <v>0.23365984699449982</v>
      </c>
      <c r="J15" s="23">
        <v>0.23365984699449982</v>
      </c>
      <c r="L15" t="s">
        <v>22</v>
      </c>
      <c r="M15" s="10">
        <v>9.5182654474987203</v>
      </c>
      <c r="N15" s="10">
        <v>4.2601170427636106</v>
      </c>
      <c r="O15" s="10">
        <v>4.2601170427636106</v>
      </c>
      <c r="Q15" s="16" t="s">
        <v>22</v>
      </c>
      <c r="R15" s="22">
        <v>10.587827868626112</v>
      </c>
      <c r="S15" s="22">
        <v>5.9867141374277564</v>
      </c>
      <c r="T15" s="23">
        <v>5.9867141374277564</v>
      </c>
    </row>
    <row r="16" spans="1:20" ht="20.100000000000001" customHeight="1" x14ac:dyDescent="0.25">
      <c r="C16" s="10"/>
      <c r="D16" s="10"/>
      <c r="E16" s="10"/>
      <c r="G16" s="16"/>
      <c r="H16" s="22"/>
      <c r="I16" s="22"/>
      <c r="J16" s="23"/>
      <c r="M16" s="10"/>
      <c r="N16" s="10"/>
      <c r="O16" s="10"/>
      <c r="Q16" s="16"/>
      <c r="R16" s="22"/>
      <c r="S16" s="22"/>
      <c r="T16" s="23"/>
    </row>
    <row r="17" spans="2:20" ht="20.100000000000001" customHeight="1" x14ac:dyDescent="0.25">
      <c r="B17" t="s">
        <v>8</v>
      </c>
      <c r="C17" s="11">
        <v>16</v>
      </c>
      <c r="D17" s="11">
        <v>53</v>
      </c>
      <c r="E17" s="11">
        <v>69</v>
      </c>
      <c r="G17" s="24" t="s">
        <v>8</v>
      </c>
      <c r="H17" s="25">
        <v>16</v>
      </c>
      <c r="I17" s="25">
        <v>46</v>
      </c>
      <c r="J17" s="26">
        <v>62</v>
      </c>
      <c r="L17" t="s">
        <v>8</v>
      </c>
      <c r="M17" s="11">
        <v>16</v>
      </c>
      <c r="N17" s="11">
        <v>51</v>
      </c>
      <c r="O17" s="11">
        <v>67</v>
      </c>
      <c r="Q17" s="24" t="s">
        <v>8</v>
      </c>
      <c r="R17" s="25">
        <v>15</v>
      </c>
      <c r="S17" s="25">
        <v>52</v>
      </c>
      <c r="T17" s="26">
        <v>67</v>
      </c>
    </row>
    <row r="18" spans="2:20" ht="20.100000000000001" customHeight="1" x14ac:dyDescent="0.25"/>
  </sheetData>
  <mergeCells count="20">
    <mergeCell ref="R6:T6"/>
    <mergeCell ref="R7:R8"/>
    <mergeCell ref="S7:S8"/>
    <mergeCell ref="T7:T8"/>
    <mergeCell ref="R9:T9"/>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06F1A1-4312-44FD-8F1F-ABAEF0230B90}">
  <dimension ref="A1:N14"/>
  <sheetViews>
    <sheetView workbookViewId="0">
      <pane ySplit="9" topLeftCell="A10" activePane="bottomLeft" state="frozen"/>
      <selection pane="bottomLeft" activeCell="A10" sqref="A10"/>
    </sheetView>
  </sheetViews>
  <sheetFormatPr defaultRowHeight="14.25" x14ac:dyDescent="0.25"/>
  <cols>
    <col min="2" max="2" width="12" customWidth="1"/>
    <col min="3" max="7" width="10.28515625" customWidth="1"/>
    <col min="8" max="8" width="12" customWidth="1"/>
    <col min="9" max="11" width="10.28515625" customWidth="1"/>
    <col min="12" max="12" width="12" customWidth="1"/>
    <col min="13" max="14" width="10.28515625" customWidth="1"/>
  </cols>
  <sheetData>
    <row r="1" spans="1:14" ht="20.25" customHeight="1" x14ac:dyDescent="0.35">
      <c r="A1" s="3" t="s">
        <v>289</v>
      </c>
    </row>
    <row r="2" spans="1:14" ht="20.100000000000001" customHeight="1" x14ac:dyDescent="0.3">
      <c r="A2" s="4" t="s">
        <v>106</v>
      </c>
    </row>
    <row r="3" spans="1:14" ht="20.100000000000001" customHeight="1" x14ac:dyDescent="0.25">
      <c r="A3" s="2" t="s">
        <v>95</v>
      </c>
    </row>
    <row r="4" spans="1:14" ht="20.100000000000001" customHeight="1" x14ac:dyDescent="0.25"/>
    <row r="5" spans="1:14" ht="42.75" customHeight="1" x14ac:dyDescent="0.25">
      <c r="C5" s="43" t="s">
        <v>290</v>
      </c>
      <c r="D5" s="44"/>
      <c r="E5" s="44"/>
      <c r="F5" s="44"/>
      <c r="H5" s="13"/>
      <c r="I5" s="49" t="s">
        <v>297</v>
      </c>
      <c r="J5" s="50"/>
      <c r="M5" s="43" t="s">
        <v>299</v>
      </c>
      <c r="N5" s="44"/>
    </row>
    <row r="6" spans="1:14" ht="20.100000000000001" customHeight="1" x14ac:dyDescent="0.25">
      <c r="C6" s="45" t="s">
        <v>291</v>
      </c>
      <c r="D6" s="58"/>
      <c r="E6" s="45" t="s">
        <v>292</v>
      </c>
      <c r="F6" s="58"/>
      <c r="H6" s="16"/>
      <c r="I6" s="51" t="s">
        <v>298</v>
      </c>
      <c r="J6" s="60"/>
      <c r="M6" s="45" t="s">
        <v>300</v>
      </c>
      <c r="N6" s="58"/>
    </row>
    <row r="7" spans="1:14" ht="24.95" customHeight="1" x14ac:dyDescent="0.25">
      <c r="C7" s="46"/>
      <c r="D7" s="59"/>
      <c r="E7" s="46"/>
      <c r="F7" s="59"/>
      <c r="H7" s="16"/>
      <c r="I7" s="52"/>
      <c r="J7" s="61"/>
      <c r="M7" s="46"/>
      <c r="N7" s="59"/>
    </row>
    <row r="8" spans="1:14" ht="24.95" customHeight="1" x14ac:dyDescent="0.25">
      <c r="C8" s="47" t="s">
        <v>7</v>
      </c>
      <c r="D8" s="44"/>
      <c r="E8" s="62" t="s">
        <v>7</v>
      </c>
      <c r="F8" s="48"/>
      <c r="H8" s="16"/>
      <c r="I8" s="56" t="s">
        <v>7</v>
      </c>
      <c r="J8" s="64"/>
      <c r="M8" s="47" t="s">
        <v>7</v>
      </c>
      <c r="N8" s="48"/>
    </row>
    <row r="9" spans="1:14" ht="28.5" customHeight="1" x14ac:dyDescent="0.25">
      <c r="C9" s="6" t="s">
        <v>8</v>
      </c>
      <c r="D9" s="6" t="s">
        <v>156</v>
      </c>
      <c r="E9" s="6" t="s">
        <v>8</v>
      </c>
      <c r="F9" s="6" t="s">
        <v>156</v>
      </c>
      <c r="H9" s="16"/>
      <c r="I9" s="17" t="s">
        <v>8</v>
      </c>
      <c r="J9" s="17" t="s">
        <v>156</v>
      </c>
      <c r="M9" s="6" t="s">
        <v>8</v>
      </c>
      <c r="N9" s="6" t="s">
        <v>156</v>
      </c>
    </row>
    <row r="10" spans="1:14" ht="20.100000000000001" customHeight="1" x14ac:dyDescent="0.25">
      <c r="B10" t="s">
        <v>293</v>
      </c>
      <c r="C10" s="11">
        <v>73</v>
      </c>
      <c r="D10" s="10">
        <v>1.3138746783094681</v>
      </c>
      <c r="E10" s="11">
        <v>73</v>
      </c>
      <c r="F10" s="10">
        <v>1.0257543697198344</v>
      </c>
      <c r="H10" s="16" t="s">
        <v>293</v>
      </c>
      <c r="I10" s="31">
        <v>72</v>
      </c>
      <c r="J10" s="29">
        <v>29.84596260753646</v>
      </c>
      <c r="L10" t="s">
        <v>293</v>
      </c>
      <c r="M10" s="11">
        <v>73</v>
      </c>
      <c r="N10" s="10">
        <v>18.833335318189363</v>
      </c>
    </row>
    <row r="11" spans="1:14" ht="20.100000000000001" customHeight="1" x14ac:dyDescent="0.25">
      <c r="B11" t="s">
        <v>294</v>
      </c>
      <c r="C11" s="11">
        <v>73</v>
      </c>
      <c r="D11" s="10">
        <v>1.1949066938941184</v>
      </c>
      <c r="E11" s="11">
        <v>73</v>
      </c>
      <c r="F11" s="10">
        <v>0.79620327821342218</v>
      </c>
      <c r="H11" s="16" t="s">
        <v>294</v>
      </c>
      <c r="I11" s="32">
        <v>72</v>
      </c>
      <c r="J11" s="23">
        <v>18.248596779795001</v>
      </c>
      <c r="L11" t="s">
        <v>294</v>
      </c>
      <c r="M11" s="11">
        <v>73</v>
      </c>
      <c r="N11" s="10">
        <v>14.423589977232501</v>
      </c>
    </row>
    <row r="12" spans="1:14" ht="20.100000000000001" customHeight="1" x14ac:dyDescent="0.25">
      <c r="B12" t="s">
        <v>295</v>
      </c>
      <c r="C12" s="11">
        <v>71</v>
      </c>
      <c r="D12" s="10">
        <v>2.3015197278283108</v>
      </c>
      <c r="E12" s="11">
        <v>71</v>
      </c>
      <c r="F12" s="10">
        <v>1.6397335100239971</v>
      </c>
      <c r="H12" s="16" t="s">
        <v>295</v>
      </c>
      <c r="I12" s="32">
        <v>71</v>
      </c>
      <c r="J12" s="23">
        <v>37.3266634224019</v>
      </c>
      <c r="L12" t="s">
        <v>295</v>
      </c>
      <c r="M12" s="11">
        <v>72</v>
      </c>
      <c r="N12" s="10">
        <v>29.814061505903439</v>
      </c>
    </row>
    <row r="13" spans="1:14" ht="20.100000000000001" customHeight="1" x14ac:dyDescent="0.25">
      <c r="B13" t="s">
        <v>296</v>
      </c>
      <c r="C13" s="11">
        <v>62</v>
      </c>
      <c r="D13" s="10">
        <v>0.55109079026113683</v>
      </c>
      <c r="E13" s="11">
        <v>64</v>
      </c>
      <c r="F13" s="10">
        <v>1.4574621884731931</v>
      </c>
      <c r="H13" s="24" t="s">
        <v>296</v>
      </c>
      <c r="I13" s="25">
        <v>64</v>
      </c>
      <c r="J13" s="34">
        <v>83.865386585056754</v>
      </c>
      <c r="L13" t="s">
        <v>296</v>
      </c>
      <c r="M13" s="11">
        <v>64</v>
      </c>
      <c r="N13" s="10">
        <v>28.262399567269981</v>
      </c>
    </row>
    <row r="14" spans="1:14" ht="20.100000000000001" customHeight="1" x14ac:dyDescent="0.25"/>
  </sheetData>
  <mergeCells count="11">
    <mergeCell ref="I5:J5"/>
    <mergeCell ref="I6:J7"/>
    <mergeCell ref="I8:J8"/>
    <mergeCell ref="M5:N5"/>
    <mergeCell ref="M6:N7"/>
    <mergeCell ref="M8:N8"/>
    <mergeCell ref="C5:F5"/>
    <mergeCell ref="C6:D7"/>
    <mergeCell ref="E6:F7"/>
    <mergeCell ref="C8:D8"/>
    <mergeCell ref="E8:F8"/>
  </mergeCells>
  <pageMargins left="0.75" right="0.75" top="1" bottom="1" header="0.5" footer="0.5"/>
  <pageSetup orientation="portrai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AFE47F-1D98-488C-B6BD-6B9169A66270}">
  <dimension ref="A1:L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2" width="10.28515625" customWidth="1"/>
  </cols>
  <sheetData>
    <row r="1" spans="1:12" ht="20.25" customHeight="1" x14ac:dyDescent="0.35">
      <c r="A1" s="3" t="s">
        <v>301</v>
      </c>
    </row>
    <row r="2" spans="1:12" ht="20.100000000000001" customHeight="1" x14ac:dyDescent="0.3">
      <c r="A2" s="4" t="s">
        <v>31</v>
      </c>
    </row>
    <row r="3" spans="1:12" ht="20.100000000000001" customHeight="1" x14ac:dyDescent="0.25">
      <c r="A3" s="2" t="s">
        <v>95</v>
      </c>
    </row>
    <row r="4" spans="1:12" ht="20.100000000000001" customHeight="1" x14ac:dyDescent="0.25"/>
    <row r="5" spans="1:12" ht="20.100000000000001" customHeight="1" x14ac:dyDescent="0.25"/>
    <row r="6" spans="1:12" ht="20.100000000000001" customHeight="1" x14ac:dyDescent="0.25">
      <c r="C6" s="43" t="s">
        <v>302</v>
      </c>
      <c r="D6" s="44"/>
      <c r="E6" s="44"/>
      <c r="F6" s="44"/>
      <c r="H6" s="13"/>
      <c r="I6" s="49" t="s">
        <v>307</v>
      </c>
      <c r="J6" s="50"/>
      <c r="K6" s="50"/>
      <c r="L6" s="50"/>
    </row>
    <row r="7" spans="1:12" ht="24.95" customHeight="1" x14ac:dyDescent="0.25">
      <c r="C7" s="45" t="s">
        <v>303</v>
      </c>
      <c r="D7" s="45" t="s">
        <v>304</v>
      </c>
      <c r="E7" s="45" t="s">
        <v>305</v>
      </c>
      <c r="F7" s="45" t="s">
        <v>306</v>
      </c>
      <c r="H7" s="16"/>
      <c r="I7" s="51" t="s">
        <v>304</v>
      </c>
      <c r="J7" s="51" t="s">
        <v>303</v>
      </c>
      <c r="K7" s="51" t="s">
        <v>305</v>
      </c>
      <c r="L7" s="51" t="s">
        <v>306</v>
      </c>
    </row>
    <row r="8" spans="1:12" ht="24.95" customHeight="1" x14ac:dyDescent="0.25">
      <c r="C8" s="46"/>
      <c r="D8" s="46"/>
      <c r="E8" s="46"/>
      <c r="F8" s="46"/>
      <c r="H8" s="16"/>
      <c r="I8" s="52"/>
      <c r="J8" s="52"/>
      <c r="K8" s="52"/>
      <c r="L8" s="52"/>
    </row>
    <row r="9" spans="1:12" ht="20.100000000000001" customHeight="1" x14ac:dyDescent="0.25">
      <c r="H9" s="16"/>
      <c r="I9" s="20"/>
      <c r="J9" s="20"/>
      <c r="K9" s="20"/>
      <c r="L9" s="30"/>
    </row>
    <row r="10" spans="1:12" ht="20.100000000000001" customHeight="1" x14ac:dyDescent="0.25">
      <c r="B10" s="9">
        <v>40724</v>
      </c>
      <c r="C10" s="10">
        <v>0.39275329320034563</v>
      </c>
      <c r="D10" s="10">
        <v>1.5863837578088576E-2</v>
      </c>
      <c r="E10" s="10">
        <v>2.8694562719545313</v>
      </c>
      <c r="F10" s="10">
        <v>3.3123379894116027</v>
      </c>
      <c r="H10" s="21">
        <v>40724</v>
      </c>
      <c r="I10" s="22">
        <v>0.11973431937181067</v>
      </c>
      <c r="J10" s="22">
        <v>0.25700984423247503</v>
      </c>
      <c r="K10" s="22">
        <v>1.4669679585588375</v>
      </c>
      <c r="L10" s="23">
        <v>2.3708154435848154</v>
      </c>
    </row>
    <row r="11" spans="1:12" ht="20.100000000000001" customHeight="1" x14ac:dyDescent="0.25">
      <c r="B11" s="9">
        <v>40908</v>
      </c>
      <c r="C11" s="10">
        <v>0.3596983093572369</v>
      </c>
      <c r="D11" s="10">
        <v>0.68200624004676225</v>
      </c>
      <c r="E11" s="10">
        <v>2.6305640144379834</v>
      </c>
      <c r="F11" s="10">
        <v>3.458472099866341</v>
      </c>
      <c r="H11" s="21">
        <v>40908</v>
      </c>
      <c r="I11" s="22">
        <v>8.8290870908084823E-2</v>
      </c>
      <c r="J11" s="22">
        <v>0.22576887185892189</v>
      </c>
      <c r="K11" s="22">
        <v>1.390427446741332</v>
      </c>
      <c r="L11" s="23">
        <v>2.3196468089117785</v>
      </c>
    </row>
    <row r="12" spans="1:12" ht="20.100000000000001" customHeight="1" x14ac:dyDescent="0.25">
      <c r="B12" s="9">
        <v>41090</v>
      </c>
      <c r="C12" s="10">
        <v>0.37236390661102059</v>
      </c>
      <c r="D12" s="10">
        <v>7.1504911985604575E-2</v>
      </c>
      <c r="E12" s="10">
        <v>2.618866209494358</v>
      </c>
      <c r="F12" s="10">
        <v>2.9754211725686055</v>
      </c>
      <c r="H12" s="21">
        <v>41090</v>
      </c>
      <c r="I12" s="22">
        <v>0.10320337418291507</v>
      </c>
      <c r="J12" s="22">
        <v>0.23251468608436679</v>
      </c>
      <c r="K12" s="22">
        <v>1.3295232070978416</v>
      </c>
      <c r="L12" s="23">
        <v>2.2140121773800909</v>
      </c>
    </row>
    <row r="13" spans="1:12" ht="20.100000000000001" customHeight="1" x14ac:dyDescent="0.25">
      <c r="B13" s="9">
        <v>41274</v>
      </c>
      <c r="C13" s="10">
        <v>0.35855188780297437</v>
      </c>
      <c r="D13" s="10">
        <v>5.4894894939683164E-2</v>
      </c>
      <c r="E13" s="10">
        <v>2.7891590741307306</v>
      </c>
      <c r="F13" s="10">
        <v>2.4793868497743747</v>
      </c>
      <c r="H13" s="21">
        <v>41274</v>
      </c>
      <c r="I13" s="22">
        <v>0.10476689707324185</v>
      </c>
      <c r="J13" s="22">
        <v>0.24764818251229942</v>
      </c>
      <c r="K13" s="22">
        <v>1.26328460543636</v>
      </c>
      <c r="L13" s="23">
        <v>2.0799089771868848</v>
      </c>
    </row>
    <row r="14" spans="1:12" ht="20.100000000000001" customHeight="1" x14ac:dyDescent="0.25">
      <c r="B14" s="9">
        <v>41455</v>
      </c>
      <c r="C14" s="10">
        <v>0.40936564852791024</v>
      </c>
      <c r="D14" s="10">
        <v>4.1127092924967489E-2</v>
      </c>
      <c r="E14" s="10">
        <v>2.7797460607280549</v>
      </c>
      <c r="F14" s="10">
        <v>2.5960486653481305</v>
      </c>
      <c r="H14" s="21">
        <v>41455</v>
      </c>
      <c r="I14" s="22">
        <v>9.2552959726786121E-2</v>
      </c>
      <c r="J14" s="22">
        <v>0.24971957023550592</v>
      </c>
      <c r="K14" s="22">
        <v>1.2506783106100385</v>
      </c>
      <c r="L14" s="23">
        <v>1.947586532876193</v>
      </c>
    </row>
    <row r="15" spans="1:12" ht="20.100000000000001" customHeight="1" x14ac:dyDescent="0.25">
      <c r="B15" s="9">
        <v>41639</v>
      </c>
      <c r="C15" s="10">
        <v>0.43241712115102449</v>
      </c>
      <c r="D15" s="10">
        <v>4.4485643042309009E-2</v>
      </c>
      <c r="E15" s="10">
        <v>2.8659454144875367</v>
      </c>
      <c r="F15" s="10">
        <v>3.0241950575371632</v>
      </c>
      <c r="H15" s="21">
        <v>41639</v>
      </c>
      <c r="I15" s="22">
        <v>8.2626943640980902E-2</v>
      </c>
      <c r="J15" s="22">
        <v>0.24673490006623314</v>
      </c>
      <c r="K15" s="22">
        <v>1.1624586224734927</v>
      </c>
      <c r="L15" s="23">
        <v>1.8168237943586234</v>
      </c>
    </row>
    <row r="16" spans="1:12" ht="20.100000000000001" customHeight="1" x14ac:dyDescent="0.25">
      <c r="B16" s="9">
        <v>41820</v>
      </c>
      <c r="C16" s="10">
        <v>0.34371619295927713</v>
      </c>
      <c r="D16" s="10">
        <v>1.2856529713134493E-2</v>
      </c>
      <c r="E16" s="10">
        <v>2.5266480510197131</v>
      </c>
      <c r="F16" s="10">
        <v>2.6300404237969746</v>
      </c>
      <c r="H16" s="21">
        <v>41820</v>
      </c>
      <c r="I16" s="22">
        <v>9.3420699636539262E-2</v>
      </c>
      <c r="J16" s="22">
        <v>0.26369307217471255</v>
      </c>
      <c r="K16" s="22">
        <v>1.057256259835881</v>
      </c>
      <c r="L16" s="23">
        <v>1.6610210583616682</v>
      </c>
    </row>
    <row r="17" spans="2:12" ht="20.100000000000001" customHeight="1" x14ac:dyDescent="0.25">
      <c r="B17" s="9">
        <v>42004</v>
      </c>
      <c r="C17" s="10">
        <v>0.24513120034485872</v>
      </c>
      <c r="D17" s="10">
        <v>1.8725943180317742E-2</v>
      </c>
      <c r="E17" s="10">
        <v>2.1718270704850196</v>
      </c>
      <c r="F17" s="10">
        <v>2.5148200916942511</v>
      </c>
      <c r="H17" s="21">
        <v>42004</v>
      </c>
      <c r="I17" s="22">
        <v>5.277690030748132E-2</v>
      </c>
      <c r="J17" s="22">
        <v>0.23436501070046473</v>
      </c>
      <c r="K17" s="22">
        <v>1.0478430833054562</v>
      </c>
      <c r="L17" s="23">
        <v>1.5987514542373067</v>
      </c>
    </row>
    <row r="18" spans="2:12" ht="20.100000000000001" customHeight="1" x14ac:dyDescent="0.25">
      <c r="B18" s="9">
        <v>42185</v>
      </c>
      <c r="C18" s="10">
        <v>0.27578375620510409</v>
      </c>
      <c r="D18" s="10">
        <v>2.2056528960323066E-2</v>
      </c>
      <c r="E18" s="10">
        <v>1.9318565408433408</v>
      </c>
      <c r="F18" s="10">
        <v>2.4110292978537564</v>
      </c>
      <c r="H18" s="21">
        <v>42185</v>
      </c>
      <c r="I18" s="22">
        <v>5.2994284180632491E-2</v>
      </c>
      <c r="J18" s="22">
        <v>0.21769843107389489</v>
      </c>
      <c r="K18" s="22">
        <v>1.0356879601939775</v>
      </c>
      <c r="L18" s="23">
        <v>1.4989848169935194</v>
      </c>
    </row>
    <row r="19" spans="2:12" ht="20.100000000000001" customHeight="1" x14ac:dyDescent="0.25">
      <c r="B19" s="9">
        <v>42369</v>
      </c>
      <c r="C19" s="10">
        <v>0.29561759285009898</v>
      </c>
      <c r="D19" s="10">
        <v>1.906900959712577E-2</v>
      </c>
      <c r="E19" s="10">
        <v>1.7781564373075771</v>
      </c>
      <c r="F19" s="10">
        <v>1.957773445930026</v>
      </c>
      <c r="H19" s="21">
        <v>42369</v>
      </c>
      <c r="I19" s="22">
        <v>5.393183260299831E-2</v>
      </c>
      <c r="J19" s="22">
        <v>0.23987517518108975</v>
      </c>
      <c r="K19" s="22">
        <v>1.0384828003966087</v>
      </c>
      <c r="L19" s="23">
        <v>1.4737628503589089</v>
      </c>
    </row>
    <row r="20" spans="2:12" ht="20.100000000000001" customHeight="1" x14ac:dyDescent="0.25">
      <c r="B20" s="9">
        <v>42551</v>
      </c>
      <c r="C20" s="10">
        <v>0.29396205443769602</v>
      </c>
      <c r="D20" s="10">
        <v>7.0689636940479805E-2</v>
      </c>
      <c r="E20" s="10">
        <v>1.9540391943595377</v>
      </c>
      <c r="F20" s="10">
        <v>2.2084556288173625</v>
      </c>
      <c r="H20" s="21">
        <v>42551</v>
      </c>
      <c r="I20" s="22">
        <v>6.4943331281545613E-2</v>
      </c>
      <c r="J20" s="22">
        <v>0.2653514126697421</v>
      </c>
      <c r="K20" s="22">
        <v>1.0580002360033769</v>
      </c>
      <c r="L20" s="23">
        <v>1.4038025723311822</v>
      </c>
    </row>
    <row r="21" spans="2:12" ht="20.100000000000001" customHeight="1" x14ac:dyDescent="0.25">
      <c r="B21" s="9">
        <v>42735</v>
      </c>
      <c r="C21" s="10">
        <v>0.38017507926428834</v>
      </c>
      <c r="D21" s="10">
        <v>2.6343650102975683E-2</v>
      </c>
      <c r="E21" s="10">
        <v>1.9368275481494959</v>
      </c>
      <c r="F21" s="10">
        <v>2.1008692608641715</v>
      </c>
      <c r="H21" s="21">
        <v>42735</v>
      </c>
      <c r="I21" s="22">
        <v>6.0730749737369319E-2</v>
      </c>
      <c r="J21" s="22">
        <v>0.27581766741442804</v>
      </c>
      <c r="K21" s="22">
        <v>1.0668976992290626</v>
      </c>
      <c r="L21" s="23">
        <v>1.3892875577729029</v>
      </c>
    </row>
    <row r="22" spans="2:12" ht="20.100000000000001" customHeight="1" x14ac:dyDescent="0.25">
      <c r="B22" s="9">
        <v>42916</v>
      </c>
      <c r="C22" s="10">
        <v>0.32696962257755213</v>
      </c>
      <c r="D22" s="10">
        <v>1.2115709562377829E-2</v>
      </c>
      <c r="E22" s="10">
        <v>1.8475853279295282</v>
      </c>
      <c r="F22" s="10">
        <v>2.0104304592666078</v>
      </c>
      <c r="H22" s="21">
        <v>42916</v>
      </c>
      <c r="I22" s="22">
        <v>5.7657316001299266E-2</v>
      </c>
      <c r="J22" s="22">
        <v>0.2257690153490029</v>
      </c>
      <c r="K22" s="22">
        <v>1.0439439585262382</v>
      </c>
      <c r="L22" s="23">
        <v>1.3484210344187326</v>
      </c>
    </row>
    <row r="23" spans="2:12" ht="20.100000000000001" customHeight="1" x14ac:dyDescent="0.25">
      <c r="B23" s="9">
        <v>43100</v>
      </c>
      <c r="C23" s="10">
        <v>0.23458192085453777</v>
      </c>
      <c r="D23" s="10">
        <v>1.3942700203376039E-2</v>
      </c>
      <c r="E23" s="10">
        <v>1.5603523321526864</v>
      </c>
      <c r="F23" s="10">
        <v>1.750073569494355</v>
      </c>
      <c r="H23" s="21">
        <v>43100</v>
      </c>
      <c r="I23" s="22">
        <v>5.8018891304481263E-2</v>
      </c>
      <c r="J23" s="22">
        <v>0.20222444441169357</v>
      </c>
      <c r="K23" s="22">
        <v>0.99069874661583501</v>
      </c>
      <c r="L23" s="23">
        <v>1.2979498902449953</v>
      </c>
    </row>
    <row r="24" spans="2:12" ht="20.100000000000001" customHeight="1" x14ac:dyDescent="0.25">
      <c r="B24" s="9">
        <v>43281</v>
      </c>
      <c r="C24" s="10">
        <v>0.22925990356580778</v>
      </c>
      <c r="D24" s="10">
        <v>2.0236627289962665E-2</v>
      </c>
      <c r="E24" s="10">
        <v>1.3171528549739353</v>
      </c>
      <c r="F24" s="10">
        <v>1.7386536334315434</v>
      </c>
      <c r="H24" s="21">
        <v>43281</v>
      </c>
      <c r="I24" s="22">
        <v>5.7023978871239972E-2</v>
      </c>
      <c r="J24" s="22">
        <v>0.20036507129375611</v>
      </c>
      <c r="K24" s="22">
        <v>1.0753307948340012</v>
      </c>
      <c r="L24" s="23">
        <v>1.2453862846179169</v>
      </c>
    </row>
    <row r="25" spans="2:12" ht="20.100000000000001" customHeight="1" x14ac:dyDescent="0.25">
      <c r="B25" s="9">
        <v>43465</v>
      </c>
      <c r="C25" s="10">
        <v>0.21150499790659658</v>
      </c>
      <c r="D25" s="10">
        <v>1.6141033494041012E-2</v>
      </c>
      <c r="E25" s="10">
        <v>1.3057282114918762</v>
      </c>
      <c r="F25" s="10">
        <v>1.6722229364978496</v>
      </c>
      <c r="H25" s="21">
        <v>43465</v>
      </c>
      <c r="I25" s="22">
        <v>6.4310005178521784E-2</v>
      </c>
      <c r="J25" s="22">
        <v>0.20874195460477543</v>
      </c>
      <c r="K25" s="22">
        <v>0.93470156002426108</v>
      </c>
      <c r="L25" s="23">
        <v>1.3167468144187062</v>
      </c>
    </row>
    <row r="26" spans="2:12" ht="20.100000000000001" customHeight="1" x14ac:dyDescent="0.25">
      <c r="B26" s="9">
        <v>43646</v>
      </c>
      <c r="C26" s="10">
        <v>0.17986366997322215</v>
      </c>
      <c r="D26" s="10">
        <v>1.1597270641905046E-2</v>
      </c>
      <c r="E26" s="10">
        <v>1.3740800702476865</v>
      </c>
      <c r="F26" s="10">
        <v>1.6295478845918476</v>
      </c>
      <c r="H26" s="21">
        <v>43646</v>
      </c>
      <c r="I26" s="22">
        <v>6.2587307103722456E-2</v>
      </c>
      <c r="J26" s="22">
        <v>0.18704019606916877</v>
      </c>
      <c r="K26" s="22">
        <v>0.95736757432710373</v>
      </c>
      <c r="L26" s="23">
        <v>1.304214259388879</v>
      </c>
    </row>
    <row r="27" spans="2:12" ht="20.100000000000001" customHeight="1" x14ac:dyDescent="0.25">
      <c r="B27" s="9">
        <v>43830</v>
      </c>
      <c r="C27" s="10">
        <v>0.1875534317787419</v>
      </c>
      <c r="D27" s="10">
        <v>9.2582188015370628E-3</v>
      </c>
      <c r="E27" s="10">
        <v>1.2507930460340069</v>
      </c>
      <c r="F27" s="10">
        <v>1.4040504611521589</v>
      </c>
      <c r="H27" s="21">
        <v>43830</v>
      </c>
      <c r="I27" s="22">
        <v>0.14380759451609151</v>
      </c>
      <c r="J27" s="22">
        <v>0.23251627736641237</v>
      </c>
      <c r="K27" s="22">
        <v>0.97298752431263291</v>
      </c>
      <c r="L27" s="23">
        <v>1.2843943716544282</v>
      </c>
    </row>
    <row r="28" spans="2:12" ht="20.100000000000001" customHeight="1" x14ac:dyDescent="0.25">
      <c r="B28" s="9">
        <v>44012</v>
      </c>
      <c r="C28" s="10">
        <v>0.16690917127329091</v>
      </c>
      <c r="D28" s="10">
        <v>1.066250903039046E-2</v>
      </c>
      <c r="E28" s="10">
        <v>1.3918001472881425</v>
      </c>
      <c r="F28" s="10">
        <v>1.3164324855998457</v>
      </c>
      <c r="H28" s="21">
        <v>44012</v>
      </c>
      <c r="I28" s="22">
        <v>0.13558362518696992</v>
      </c>
      <c r="J28" s="22">
        <v>0.23807069854245552</v>
      </c>
      <c r="K28" s="22">
        <v>1.0696916187205652</v>
      </c>
      <c r="L28" s="23">
        <v>1.2153751887857103</v>
      </c>
    </row>
    <row r="29" spans="2:12" ht="20.100000000000001" customHeight="1" x14ac:dyDescent="0.25">
      <c r="B29" s="9">
        <v>44196</v>
      </c>
      <c r="C29" s="10">
        <v>0.4573200995865111</v>
      </c>
      <c r="D29" s="10">
        <v>1.0789979626227924E-2</v>
      </c>
      <c r="E29" s="10">
        <v>1.490328255806578</v>
      </c>
      <c r="F29" s="10">
        <v>1.3964845327655715</v>
      </c>
      <c r="H29" s="21">
        <v>44196</v>
      </c>
      <c r="I29" s="22">
        <v>4.9224713259673231E-2</v>
      </c>
      <c r="J29" s="22">
        <v>0.21394054624413977</v>
      </c>
      <c r="K29" s="22">
        <v>1.1457904142928652</v>
      </c>
      <c r="L29" s="23">
        <v>1.1953773667213985</v>
      </c>
    </row>
    <row r="30" spans="2:12" ht="20.100000000000001" customHeight="1" x14ac:dyDescent="0.25">
      <c r="B30" s="9">
        <v>44377</v>
      </c>
      <c r="C30" s="10">
        <v>0.50239690370955004</v>
      </c>
      <c r="D30" s="10">
        <v>1.6514602898953561E-2</v>
      </c>
      <c r="E30" s="10">
        <v>1.3172448022847005</v>
      </c>
      <c r="F30" s="10">
        <v>1.234042725664297</v>
      </c>
      <c r="H30" s="21">
        <v>44377</v>
      </c>
      <c r="I30" s="22">
        <v>4.5439251695884551E-2</v>
      </c>
      <c r="J30" s="22">
        <v>0.23842212011823341</v>
      </c>
      <c r="K30" s="22">
        <v>1.1145334174500654</v>
      </c>
      <c r="L30" s="23">
        <v>1.063214201137672</v>
      </c>
    </row>
    <row r="31" spans="2:12" ht="20.100000000000001" customHeight="1" x14ac:dyDescent="0.25">
      <c r="C31" s="10"/>
      <c r="D31" s="10"/>
      <c r="E31" s="10"/>
      <c r="F31" s="10"/>
      <c r="H31" s="16"/>
      <c r="I31" s="22"/>
      <c r="J31" s="22"/>
      <c r="K31" s="22"/>
      <c r="L31" s="23"/>
    </row>
    <row r="32" spans="2:12" ht="20.100000000000001" customHeight="1" x14ac:dyDescent="0.25">
      <c r="B32" t="s">
        <v>8</v>
      </c>
      <c r="C32" s="11">
        <v>13</v>
      </c>
      <c r="D32" s="11">
        <v>10</v>
      </c>
      <c r="E32" s="11">
        <v>18</v>
      </c>
      <c r="F32" s="11">
        <v>19</v>
      </c>
      <c r="H32" s="24" t="s">
        <v>8</v>
      </c>
      <c r="I32" s="25">
        <v>19</v>
      </c>
      <c r="J32" s="25">
        <v>20</v>
      </c>
      <c r="K32" s="25">
        <v>19</v>
      </c>
      <c r="L32" s="26">
        <v>19</v>
      </c>
    </row>
    <row r="33" spans="3:12" ht="20.100000000000001" customHeight="1" x14ac:dyDescent="0.25">
      <c r="C33" s="12"/>
      <c r="D33" s="12"/>
      <c r="E33" s="12"/>
      <c r="F33" s="12"/>
      <c r="I33" s="12"/>
      <c r="J33" s="12"/>
      <c r="K33" s="12"/>
      <c r="L33" s="12"/>
    </row>
    <row r="34" spans="3:12" ht="20.100000000000001" customHeight="1" x14ac:dyDescent="0.25"/>
  </sheetData>
  <mergeCells count="10">
    <mergeCell ref="I6:L6"/>
    <mergeCell ref="I7:I8"/>
    <mergeCell ref="J7:J8"/>
    <mergeCell ref="K7:K8"/>
    <mergeCell ref="L7:L8"/>
    <mergeCell ref="C6:F6"/>
    <mergeCell ref="C7:C8"/>
    <mergeCell ref="D7:D8"/>
    <mergeCell ref="E7:E8"/>
    <mergeCell ref="F7:F8"/>
  </mergeCells>
  <pageMargins left="0.75" right="0.75" top="1" bottom="1" header="0.5" footer="0.5"/>
  <pageSetup orientation="portrai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40AC37-64DE-4659-8B03-899380937132}">
  <dimension ref="A1:J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0.25" customHeight="1" x14ac:dyDescent="0.35">
      <c r="A1" s="3" t="s">
        <v>308</v>
      </c>
    </row>
    <row r="2" spans="1:10" ht="20.100000000000001" customHeight="1" x14ac:dyDescent="0.3">
      <c r="A2" s="4" t="s">
        <v>31</v>
      </c>
    </row>
    <row r="3" spans="1:10" ht="20.100000000000001" customHeight="1" x14ac:dyDescent="0.25">
      <c r="A3" s="2" t="s">
        <v>95</v>
      </c>
    </row>
    <row r="4" spans="1:10" ht="20.100000000000001" customHeight="1" x14ac:dyDescent="0.25"/>
    <row r="5" spans="1:10" ht="20.100000000000001" customHeight="1" x14ac:dyDescent="0.25"/>
    <row r="6" spans="1:10" ht="20.100000000000001" customHeight="1" x14ac:dyDescent="0.25">
      <c r="C6" s="43" t="s">
        <v>302</v>
      </c>
      <c r="D6" s="44"/>
      <c r="E6" s="44"/>
      <c r="G6" s="13"/>
      <c r="H6" s="49" t="s">
        <v>307</v>
      </c>
      <c r="I6" s="50"/>
      <c r="J6" s="50"/>
    </row>
    <row r="7" spans="1:10" ht="24.95" customHeight="1" x14ac:dyDescent="0.25">
      <c r="C7" s="45" t="s">
        <v>309</v>
      </c>
      <c r="D7" s="45" t="s">
        <v>295</v>
      </c>
      <c r="E7" s="45" t="s">
        <v>310</v>
      </c>
      <c r="G7" s="16"/>
      <c r="H7" s="51" t="s">
        <v>309</v>
      </c>
      <c r="I7" s="51" t="s">
        <v>295</v>
      </c>
      <c r="J7" s="51" t="s">
        <v>310</v>
      </c>
    </row>
    <row r="8" spans="1:10" ht="24.95" customHeight="1" x14ac:dyDescent="0.25">
      <c r="C8" s="46"/>
      <c r="D8" s="46"/>
      <c r="E8" s="46"/>
      <c r="G8" s="16"/>
      <c r="H8" s="52"/>
      <c r="I8" s="52"/>
      <c r="J8" s="52"/>
    </row>
    <row r="9" spans="1:10" ht="20.100000000000001" customHeight="1" x14ac:dyDescent="0.25">
      <c r="G9" s="16"/>
      <c r="H9" s="20"/>
      <c r="I9" s="20"/>
      <c r="J9" s="30"/>
    </row>
    <row r="10" spans="1:10" ht="20.100000000000001" customHeight="1" x14ac:dyDescent="0.25">
      <c r="B10" s="9">
        <v>40724</v>
      </c>
      <c r="C10" s="10">
        <v>3.8004675477797178</v>
      </c>
      <c r="D10" s="10">
        <v>3.0745873558011332</v>
      </c>
      <c r="E10" s="10">
        <v>1.0450964330547352</v>
      </c>
      <c r="G10" s="21">
        <v>40724</v>
      </c>
      <c r="H10" s="22">
        <v>2.0449615489388995</v>
      </c>
      <c r="I10" s="22">
        <v>3.7398903681535969</v>
      </c>
      <c r="J10" s="23">
        <v>2.9974479427881953</v>
      </c>
    </row>
    <row r="11" spans="1:10" ht="20.100000000000001" customHeight="1" x14ac:dyDescent="0.25">
      <c r="B11" s="9">
        <v>40908</v>
      </c>
      <c r="C11" s="10">
        <v>4.0302681122474713</v>
      </c>
      <c r="D11" s="10">
        <v>2.9309546722387179</v>
      </c>
      <c r="E11" s="10">
        <v>1.0623170298594213</v>
      </c>
      <c r="G11" s="21">
        <v>40908</v>
      </c>
      <c r="H11" s="22">
        <v>1.9853682539474706</v>
      </c>
      <c r="I11" s="22">
        <v>3.6130150407252337</v>
      </c>
      <c r="J11" s="23">
        <v>2.9859873248723097</v>
      </c>
    </row>
    <row r="12" spans="1:10" ht="20.100000000000001" customHeight="1" x14ac:dyDescent="0.25">
      <c r="B12" s="9">
        <v>41090</v>
      </c>
      <c r="C12" s="10">
        <v>2.9856091305708548</v>
      </c>
      <c r="D12" s="10">
        <v>2.7337968207963681</v>
      </c>
      <c r="E12" s="10">
        <v>1.0708410594451128</v>
      </c>
      <c r="G12" s="21">
        <v>41090</v>
      </c>
      <c r="H12" s="22">
        <v>1.9430385221064637</v>
      </c>
      <c r="I12" s="22">
        <v>3.4356317652591324</v>
      </c>
      <c r="J12" s="23">
        <v>2.6485072388224689</v>
      </c>
    </row>
    <row r="13" spans="1:10" ht="20.100000000000001" customHeight="1" x14ac:dyDescent="0.25">
      <c r="B13" s="9">
        <v>41274</v>
      </c>
      <c r="C13" s="10">
        <v>2.0052036560123323</v>
      </c>
      <c r="D13" s="10">
        <v>2.899627319833832</v>
      </c>
      <c r="E13" s="10">
        <v>1.0679499543729301</v>
      </c>
      <c r="G13" s="21">
        <v>41274</v>
      </c>
      <c r="H13" s="22">
        <v>1.8018855780276293</v>
      </c>
      <c r="I13" s="22">
        <v>3.3681420511710183</v>
      </c>
      <c r="J13" s="23">
        <v>2.6504191470445799</v>
      </c>
    </row>
    <row r="14" spans="1:10" ht="20.100000000000001" customHeight="1" x14ac:dyDescent="0.25">
      <c r="B14" s="9">
        <v>41455</v>
      </c>
      <c r="C14" s="10">
        <v>2.227646762901379</v>
      </c>
      <c r="D14" s="10">
        <v>2.6925882236759233</v>
      </c>
      <c r="E14" s="10">
        <v>1.0714890150177938</v>
      </c>
      <c r="G14" s="21">
        <v>41455</v>
      </c>
      <c r="H14" s="22">
        <v>1.6539682074205955</v>
      </c>
      <c r="I14" s="22">
        <v>3.1601938542836572</v>
      </c>
      <c r="J14" s="23">
        <v>2.5012509527920579</v>
      </c>
    </row>
    <row r="15" spans="1:10" ht="20.100000000000001" customHeight="1" x14ac:dyDescent="0.25">
      <c r="B15" s="9">
        <v>41639</v>
      </c>
      <c r="C15" s="10">
        <v>3.0897561083792073</v>
      </c>
      <c r="D15" s="10">
        <v>2.7805667004265686</v>
      </c>
      <c r="E15" s="10">
        <v>1.04123325465007</v>
      </c>
      <c r="G15" s="21">
        <v>41639</v>
      </c>
      <c r="H15" s="22">
        <v>1.4801952233994013</v>
      </c>
      <c r="I15" s="22">
        <v>3.232015661707266</v>
      </c>
      <c r="J15" s="23">
        <v>2.4545408869844887</v>
      </c>
    </row>
    <row r="16" spans="1:10" ht="20.100000000000001" customHeight="1" x14ac:dyDescent="0.25">
      <c r="B16" s="9">
        <v>41820</v>
      </c>
      <c r="C16" s="10">
        <v>2.4173787161231712</v>
      </c>
      <c r="D16" s="10">
        <v>2.627659823019993</v>
      </c>
      <c r="E16" s="10">
        <v>1.0357841635608755</v>
      </c>
      <c r="G16" s="21">
        <v>41820</v>
      </c>
      <c r="H16" s="22">
        <v>1.3666406842450967</v>
      </c>
      <c r="I16" s="22">
        <v>3.2623976633683429</v>
      </c>
      <c r="J16" s="23">
        <v>2.2482908642492716</v>
      </c>
    </row>
    <row r="17" spans="2:10" ht="20.100000000000001" customHeight="1" x14ac:dyDescent="0.25">
      <c r="B17" s="9">
        <v>42004</v>
      </c>
      <c r="C17" s="10">
        <v>2.272732108507955</v>
      </c>
      <c r="D17" s="10">
        <v>2.8123633789520017</v>
      </c>
      <c r="E17" s="10">
        <v>0.89969206320039352</v>
      </c>
      <c r="G17" s="21">
        <v>42004</v>
      </c>
      <c r="H17" s="22">
        <v>1.3371701305464871</v>
      </c>
      <c r="I17" s="22">
        <v>3.048845429153499</v>
      </c>
      <c r="J17" s="23">
        <v>2.2463622947192277</v>
      </c>
    </row>
    <row r="18" spans="2:10" ht="20.100000000000001" customHeight="1" x14ac:dyDescent="0.25">
      <c r="B18" s="9">
        <v>42185</v>
      </c>
      <c r="C18" s="10">
        <v>2.1244914998424127</v>
      </c>
      <c r="D18" s="10">
        <v>2.8141166521309442</v>
      </c>
      <c r="E18" s="10">
        <v>0.83234948839916079</v>
      </c>
      <c r="G18" s="21">
        <v>42185</v>
      </c>
      <c r="H18" s="22">
        <v>1.2990251045814007</v>
      </c>
      <c r="I18" s="22">
        <v>2.9402700303789731</v>
      </c>
      <c r="J18" s="23">
        <v>2.1408281677033978</v>
      </c>
    </row>
    <row r="19" spans="2:10" ht="20.100000000000001" customHeight="1" x14ac:dyDescent="0.25">
      <c r="B19" s="9">
        <v>42369</v>
      </c>
      <c r="C19" s="10">
        <v>2.0729285940020921</v>
      </c>
      <c r="D19" s="10">
        <v>3.0184920131653312</v>
      </c>
      <c r="E19" s="10">
        <v>0.74071374181753047</v>
      </c>
      <c r="G19" s="21">
        <v>42369</v>
      </c>
      <c r="H19" s="22">
        <v>1.2284522650350411</v>
      </c>
      <c r="I19" s="22">
        <v>2.8315377053763688</v>
      </c>
      <c r="J19" s="23">
        <v>2.1042537223219462</v>
      </c>
    </row>
    <row r="20" spans="2:10" ht="20.100000000000001" customHeight="1" x14ac:dyDescent="0.25">
      <c r="B20" s="9">
        <v>42551</v>
      </c>
      <c r="C20" s="10">
        <v>2.0000070748298633</v>
      </c>
      <c r="D20" s="10">
        <v>2.8143860611536056</v>
      </c>
      <c r="E20" s="10">
        <v>0.69764632300084639</v>
      </c>
      <c r="G20" s="21">
        <v>42551</v>
      </c>
      <c r="H20" s="22">
        <v>1.1519974748286617</v>
      </c>
      <c r="I20" s="22">
        <v>2.8396636159547777</v>
      </c>
      <c r="J20" s="23">
        <v>2.0562826318202974</v>
      </c>
    </row>
    <row r="21" spans="2:10" ht="20.100000000000001" customHeight="1" x14ac:dyDescent="0.25">
      <c r="B21" s="9">
        <v>42735</v>
      </c>
      <c r="C21" s="10">
        <v>1.9179555121953573</v>
      </c>
      <c r="D21" s="10">
        <v>2.6934457022592349</v>
      </c>
      <c r="E21" s="10">
        <v>0.7015110947404033</v>
      </c>
      <c r="G21" s="21">
        <v>42735</v>
      </c>
      <c r="H21" s="22">
        <v>1.1338855022813497</v>
      </c>
      <c r="I21" s="22">
        <v>2.7576645049001902</v>
      </c>
      <c r="J21" s="23">
        <v>2.0846431205100369</v>
      </c>
    </row>
    <row r="22" spans="2:10" ht="20.100000000000001" customHeight="1" x14ac:dyDescent="0.25">
      <c r="B22" s="9">
        <v>42916</v>
      </c>
      <c r="C22" s="10">
        <v>1.7919479029410257</v>
      </c>
      <c r="D22" s="10">
        <v>2.5757758115440081</v>
      </c>
      <c r="E22" s="10">
        <v>0.64187475666990279</v>
      </c>
      <c r="G22" s="21">
        <v>42916</v>
      </c>
      <c r="H22" s="22">
        <v>1.0996018716182656</v>
      </c>
      <c r="I22" s="22">
        <v>2.7350844775987806</v>
      </c>
      <c r="J22" s="23">
        <v>2.0222759752905413</v>
      </c>
    </row>
    <row r="23" spans="2:10" ht="20.100000000000001" customHeight="1" x14ac:dyDescent="0.25">
      <c r="B23" s="9">
        <v>43100</v>
      </c>
      <c r="C23" s="10">
        <v>1.6555646286191197</v>
      </c>
      <c r="D23" s="10">
        <v>2.4633536693897713</v>
      </c>
      <c r="E23" s="10">
        <v>0.61690786005415654</v>
      </c>
      <c r="G23" s="21">
        <v>43100</v>
      </c>
      <c r="H23" s="22">
        <v>0.88000027391502766</v>
      </c>
      <c r="I23" s="22">
        <v>2.5925202743578355</v>
      </c>
      <c r="J23" s="23">
        <v>2.1150721439264548</v>
      </c>
    </row>
    <row r="24" spans="2:10" ht="20.100000000000001" customHeight="1" x14ac:dyDescent="0.25">
      <c r="B24" s="9">
        <v>43281</v>
      </c>
      <c r="C24" s="10">
        <v>1.6010600860073623</v>
      </c>
      <c r="D24" s="10">
        <v>2.5729275550434756</v>
      </c>
      <c r="E24" s="10">
        <v>0.57356406015479644</v>
      </c>
      <c r="G24" s="21">
        <v>43281</v>
      </c>
      <c r="H24" s="22">
        <v>1.0235925286515579</v>
      </c>
      <c r="I24" s="22">
        <v>2.3215468141105204</v>
      </c>
      <c r="J24" s="23">
        <v>2.0580382102590344</v>
      </c>
    </row>
    <row r="25" spans="2:10" ht="20.100000000000001" customHeight="1" x14ac:dyDescent="0.25">
      <c r="B25" s="9">
        <v>43465</v>
      </c>
      <c r="C25" s="10">
        <v>1.5234147110750889</v>
      </c>
      <c r="D25" s="10">
        <v>3.327665649271585</v>
      </c>
      <c r="E25" s="10">
        <v>0.53354656063739447</v>
      </c>
      <c r="G25" s="21">
        <v>43465</v>
      </c>
      <c r="H25" s="22">
        <v>1.1041920968144525</v>
      </c>
      <c r="I25" s="22">
        <v>2.170383580215403</v>
      </c>
      <c r="J25" s="23">
        <v>2.1391326515622135</v>
      </c>
    </row>
    <row r="26" spans="2:10" ht="20.100000000000001" customHeight="1" x14ac:dyDescent="0.25">
      <c r="B26" s="9">
        <v>43646</v>
      </c>
      <c r="C26" s="10">
        <v>1.5026869919373658</v>
      </c>
      <c r="D26" s="10">
        <v>3.2927014135383508</v>
      </c>
      <c r="E26" s="10">
        <v>0.53307239233066128</v>
      </c>
      <c r="G26" s="21">
        <v>43646</v>
      </c>
      <c r="H26" s="22">
        <v>1.1007334427564233</v>
      </c>
      <c r="I26" s="22">
        <v>2.1229841628372688</v>
      </c>
      <c r="J26" s="23">
        <v>2.0748526976910511</v>
      </c>
    </row>
    <row r="27" spans="2:10" ht="20.100000000000001" customHeight="1" x14ac:dyDescent="0.25">
      <c r="B27" s="9">
        <v>43830</v>
      </c>
      <c r="C27" s="10">
        <v>1.3969240326742858</v>
      </c>
      <c r="D27" s="10">
        <v>2.9252307436079326</v>
      </c>
      <c r="E27" s="10">
        <v>0.37491432694310062</v>
      </c>
      <c r="G27" s="21">
        <v>43830</v>
      </c>
      <c r="H27" s="22">
        <v>1.0852829870963088</v>
      </c>
      <c r="I27" s="22">
        <v>2.0226999430953665</v>
      </c>
      <c r="J27" s="23">
        <v>2.1717789338353501</v>
      </c>
    </row>
    <row r="28" spans="2:10" ht="20.100000000000001" customHeight="1" x14ac:dyDescent="0.25">
      <c r="B28" s="9">
        <v>44012</v>
      </c>
      <c r="C28" s="10">
        <v>1.2955864417866825</v>
      </c>
      <c r="D28" s="10">
        <v>3.0057049496154629</v>
      </c>
      <c r="E28" s="10">
        <v>0.40410485341078972</v>
      </c>
      <c r="G28" s="21">
        <v>44012</v>
      </c>
      <c r="H28" s="22">
        <v>1.0810435955048732</v>
      </c>
      <c r="I28" s="22">
        <v>1.9545865695488225</v>
      </c>
      <c r="J28" s="23">
        <v>2.0100247506657767</v>
      </c>
    </row>
    <row r="29" spans="2:10" ht="20.100000000000001" customHeight="1" x14ac:dyDescent="0.25">
      <c r="B29" s="9">
        <v>44196</v>
      </c>
      <c r="C29" s="10">
        <v>1.2076521693612123</v>
      </c>
      <c r="D29" s="10">
        <v>2.9454491140842887</v>
      </c>
      <c r="E29" s="10">
        <v>0.48016719728194124</v>
      </c>
      <c r="G29" s="21">
        <v>44196</v>
      </c>
      <c r="H29" s="22">
        <v>1.0104191556659996</v>
      </c>
      <c r="I29" s="22">
        <v>1.8710965422365364</v>
      </c>
      <c r="J29" s="23">
        <v>1.8425183827664737</v>
      </c>
    </row>
    <row r="30" spans="2:10" ht="20.100000000000001" customHeight="1" x14ac:dyDescent="0.25">
      <c r="B30" s="9">
        <v>44377</v>
      </c>
      <c r="C30" s="10">
        <v>1.1147685639364766</v>
      </c>
      <c r="D30" s="10">
        <v>2.7052805056878828</v>
      </c>
      <c r="E30" s="10">
        <v>0.42191896034332294</v>
      </c>
      <c r="G30" s="21">
        <v>44377</v>
      </c>
      <c r="H30" s="22">
        <v>0.94425899409397229</v>
      </c>
      <c r="I30" s="22">
        <v>1.6657262747054029</v>
      </c>
      <c r="J30" s="23">
        <v>1.5255728399809927</v>
      </c>
    </row>
    <row r="31" spans="2:10" ht="20.100000000000001" customHeight="1" x14ac:dyDescent="0.25">
      <c r="C31" s="10"/>
      <c r="D31" s="10"/>
      <c r="E31" s="10"/>
      <c r="G31" s="16"/>
      <c r="H31" s="22"/>
      <c r="I31" s="22"/>
      <c r="J31" s="23"/>
    </row>
    <row r="32" spans="2:10" ht="20.100000000000001" customHeight="1" x14ac:dyDescent="0.25">
      <c r="B32" t="s">
        <v>8</v>
      </c>
      <c r="C32" s="11">
        <v>13</v>
      </c>
      <c r="D32" s="11">
        <v>12</v>
      </c>
      <c r="E32" s="11">
        <v>16</v>
      </c>
      <c r="G32" s="24" t="s">
        <v>8</v>
      </c>
      <c r="H32" s="25">
        <v>15</v>
      </c>
      <c r="I32" s="25">
        <v>13</v>
      </c>
      <c r="J32" s="26">
        <v>14</v>
      </c>
    </row>
    <row r="33" spans="3:10" ht="20.100000000000001" customHeight="1" x14ac:dyDescent="0.25">
      <c r="C33" s="12"/>
      <c r="D33" s="12"/>
      <c r="E33" s="12"/>
      <c r="H33" s="12"/>
      <c r="I33" s="12"/>
      <c r="J33" s="12"/>
    </row>
    <row r="34" spans="3:10" ht="20.100000000000001" customHeight="1" x14ac:dyDescent="0.25"/>
  </sheetData>
  <mergeCells count="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411AD3-60F5-4655-9499-161AEC13BEAF}">
  <dimension ref="A1:F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9" max="9" width="10.28515625" customWidth="1"/>
  </cols>
  <sheetData>
    <row r="1" spans="1:6" ht="20.25" customHeight="1" x14ac:dyDescent="0.35">
      <c r="A1" s="3" t="s">
        <v>311</v>
      </c>
    </row>
    <row r="2" spans="1:6" ht="20.100000000000001" customHeight="1" x14ac:dyDescent="0.3">
      <c r="A2" s="4" t="s">
        <v>312</v>
      </c>
    </row>
    <row r="3" spans="1:6" ht="20.100000000000001" customHeight="1" x14ac:dyDescent="0.25">
      <c r="A3" s="2" t="s">
        <v>313</v>
      </c>
    </row>
    <row r="4" spans="1:6" ht="20.100000000000001" customHeight="1" x14ac:dyDescent="0.25"/>
    <row r="5" spans="1:6" ht="20.100000000000001" customHeight="1" x14ac:dyDescent="0.25"/>
    <row r="6" spans="1:6" ht="20.100000000000001" customHeight="1" x14ac:dyDescent="0.25">
      <c r="C6" s="57"/>
      <c r="D6" s="44"/>
      <c r="E6" s="44"/>
      <c r="F6" s="44"/>
    </row>
    <row r="7" spans="1:6" ht="24.95" customHeight="1" x14ac:dyDescent="0.25">
      <c r="C7" s="45" t="s">
        <v>233</v>
      </c>
      <c r="D7" s="45" t="s">
        <v>234</v>
      </c>
      <c r="E7" s="45" t="s">
        <v>236</v>
      </c>
      <c r="F7" s="45" t="s">
        <v>235</v>
      </c>
    </row>
    <row r="8" spans="1:6" ht="24.95" customHeight="1" x14ac:dyDescent="0.25">
      <c r="C8" s="46"/>
      <c r="D8" s="46"/>
      <c r="E8" s="46"/>
      <c r="F8" s="46"/>
    </row>
    <row r="9" spans="1:6" ht="20.100000000000001" customHeight="1" x14ac:dyDescent="0.25">
      <c r="C9" s="47" t="s">
        <v>7</v>
      </c>
      <c r="D9" s="44"/>
      <c r="E9" s="44"/>
      <c r="F9" s="48"/>
    </row>
    <row r="10" spans="1:6" ht="20.100000000000001" customHeight="1" x14ac:dyDescent="0.25">
      <c r="B10" s="9">
        <v>40724</v>
      </c>
      <c r="C10" s="10">
        <v>35.487860199428738</v>
      </c>
      <c r="D10" s="10">
        <v>31.220675485587041</v>
      </c>
      <c r="E10" s="10">
        <v>35.295294916686018</v>
      </c>
      <c r="F10" s="10">
        <v>22.307849336592337</v>
      </c>
    </row>
    <row r="11" spans="1:6" ht="20.100000000000001" customHeight="1" x14ac:dyDescent="0.25">
      <c r="B11" s="9">
        <v>40908</v>
      </c>
      <c r="C11" s="10">
        <v>35.194954318562232</v>
      </c>
      <c r="D11" s="10">
        <v>32.46962710142077</v>
      </c>
      <c r="E11" s="10">
        <v>34.957017867384025</v>
      </c>
      <c r="F11" s="10">
        <v>22.432666815354043</v>
      </c>
    </row>
    <row r="12" spans="1:6" ht="20.100000000000001" customHeight="1" x14ac:dyDescent="0.25">
      <c r="B12" s="9">
        <v>41090</v>
      </c>
      <c r="C12" s="10">
        <v>34.393338410268086</v>
      </c>
      <c r="D12" s="10">
        <v>34.138999040573573</v>
      </c>
      <c r="E12" s="10">
        <v>33.74868859997629</v>
      </c>
      <c r="F12" s="10">
        <v>22.363149100258539</v>
      </c>
    </row>
    <row r="13" spans="1:6" ht="20.100000000000001" customHeight="1" x14ac:dyDescent="0.25">
      <c r="B13" s="9">
        <v>41274</v>
      </c>
      <c r="C13" s="10">
        <v>33.824317137499989</v>
      </c>
      <c r="D13" s="10">
        <v>35.234761588350352</v>
      </c>
      <c r="E13" s="10">
        <v>31.939743026391803</v>
      </c>
      <c r="F13" s="10">
        <v>23.010031208539729</v>
      </c>
    </row>
    <row r="14" spans="1:6" ht="20.100000000000001" customHeight="1" x14ac:dyDescent="0.25">
      <c r="B14" s="9">
        <v>41455</v>
      </c>
      <c r="C14" s="10">
        <v>32.919194604456919</v>
      </c>
      <c r="D14" s="10">
        <v>36.972954334890936</v>
      </c>
      <c r="E14" s="10">
        <v>32.083707410996332</v>
      </c>
      <c r="F14" s="10">
        <v>21.231829179832484</v>
      </c>
    </row>
    <row r="15" spans="1:6" ht="20.100000000000001" customHeight="1" x14ac:dyDescent="0.25">
      <c r="B15" s="9">
        <v>41639</v>
      </c>
      <c r="C15" s="10">
        <v>33.006718204817815</v>
      </c>
      <c r="D15" s="10">
        <v>36.518344257501631</v>
      </c>
      <c r="E15" s="10">
        <v>31.181613243487334</v>
      </c>
      <c r="F15" s="10">
        <v>21.378898849081278</v>
      </c>
    </row>
    <row r="16" spans="1:6" ht="20.100000000000001" customHeight="1" x14ac:dyDescent="0.25">
      <c r="B16" s="9">
        <v>41820</v>
      </c>
      <c r="C16" s="10">
        <v>34.12574947417562</v>
      </c>
      <c r="D16" s="10">
        <v>35.751825301465303</v>
      </c>
      <c r="E16" s="10">
        <v>30.892488608570563</v>
      </c>
      <c r="F16" s="10">
        <v>22.188175997699361</v>
      </c>
    </row>
    <row r="17" spans="2:6" ht="20.100000000000001" customHeight="1" x14ac:dyDescent="0.25">
      <c r="B17" s="9">
        <v>42004</v>
      </c>
      <c r="C17" s="10">
        <v>34.615768771265842</v>
      </c>
      <c r="D17" s="10">
        <v>34.157922491232959</v>
      </c>
      <c r="E17" s="10">
        <v>31.961869133872177</v>
      </c>
      <c r="F17" s="10">
        <v>22.840168163664607</v>
      </c>
    </row>
    <row r="18" spans="2:6" ht="20.100000000000001" customHeight="1" x14ac:dyDescent="0.25">
      <c r="B18" s="9">
        <v>42185</v>
      </c>
      <c r="C18" s="10">
        <v>33.917288917165656</v>
      </c>
      <c r="D18" s="10">
        <v>35.728322697121165</v>
      </c>
      <c r="E18" s="10">
        <v>32.253352679895421</v>
      </c>
      <c r="F18" s="10">
        <v>22.141233018080303</v>
      </c>
    </row>
    <row r="19" spans="2:6" ht="20.100000000000001" customHeight="1" x14ac:dyDescent="0.25">
      <c r="B19" s="9">
        <v>42369</v>
      </c>
      <c r="C19" s="10">
        <v>35.670450219156685</v>
      </c>
      <c r="D19" s="10">
        <v>35.920524875705141</v>
      </c>
      <c r="E19" s="10">
        <v>35.550859056270376</v>
      </c>
      <c r="F19" s="10">
        <v>20.645909530480353</v>
      </c>
    </row>
    <row r="20" spans="2:6" ht="20.100000000000001" customHeight="1" x14ac:dyDescent="0.25">
      <c r="B20" s="9">
        <v>42551</v>
      </c>
      <c r="C20" s="10">
        <v>35.923161633850917</v>
      </c>
      <c r="D20" s="10">
        <v>36.955304870003552</v>
      </c>
      <c r="E20" s="10">
        <v>32.214261211769063</v>
      </c>
      <c r="F20" s="10">
        <v>21.001248888273675</v>
      </c>
    </row>
    <row r="21" spans="2:6" ht="20.100000000000001" customHeight="1" x14ac:dyDescent="0.25">
      <c r="B21" s="9">
        <v>42735</v>
      </c>
      <c r="C21" s="10">
        <v>35.717750911359083</v>
      </c>
      <c r="D21" s="10">
        <v>36.433471751356336</v>
      </c>
      <c r="E21" s="10">
        <v>32.82785165610688</v>
      </c>
      <c r="F21" s="10">
        <v>22.193545449263834</v>
      </c>
    </row>
    <row r="22" spans="2:6" ht="20.100000000000001" customHeight="1" x14ac:dyDescent="0.25">
      <c r="B22" s="9">
        <v>42916</v>
      </c>
      <c r="C22" s="10">
        <v>36.284124629652311</v>
      </c>
      <c r="D22" s="10">
        <v>36.946890811976814</v>
      </c>
      <c r="E22" s="10">
        <v>31.820011321243811</v>
      </c>
      <c r="F22" s="10">
        <v>18.68078349146262</v>
      </c>
    </row>
    <row r="23" spans="2:6" ht="20.100000000000001" customHeight="1" x14ac:dyDescent="0.25">
      <c r="B23" s="9">
        <v>43100</v>
      </c>
      <c r="C23" s="10">
        <v>36.016190093337293</v>
      </c>
      <c r="D23" s="10">
        <v>36.440562908916476</v>
      </c>
      <c r="E23" s="10">
        <v>31.215823678115783</v>
      </c>
      <c r="F23" s="10">
        <v>19.318409054332321</v>
      </c>
    </row>
    <row r="24" spans="2:6" ht="20.100000000000001" customHeight="1" x14ac:dyDescent="0.25">
      <c r="B24" s="9">
        <v>43281</v>
      </c>
      <c r="C24" s="10">
        <v>35.758221027379754</v>
      </c>
      <c r="D24" s="10">
        <v>36.836352007042464</v>
      </c>
      <c r="E24" s="10">
        <v>31.491246914419534</v>
      </c>
      <c r="F24" s="10">
        <v>18.067400862590492</v>
      </c>
    </row>
    <row r="25" spans="2:6" ht="20.100000000000001" customHeight="1" x14ac:dyDescent="0.25">
      <c r="B25" s="9">
        <v>43465</v>
      </c>
      <c r="C25" s="10">
        <v>35.559375985355373</v>
      </c>
      <c r="D25" s="10">
        <v>35.936265262583916</v>
      </c>
      <c r="E25" s="10">
        <v>31.431659099502539</v>
      </c>
      <c r="F25" s="10">
        <v>18.753042985007077</v>
      </c>
    </row>
    <row r="26" spans="2:6" ht="20.100000000000001" customHeight="1" x14ac:dyDescent="0.25">
      <c r="B26" s="9">
        <v>43646</v>
      </c>
      <c r="C26" s="10">
        <v>35.491638707936261</v>
      </c>
      <c r="D26" s="10">
        <v>34.516112314898969</v>
      </c>
      <c r="E26" s="10">
        <v>31.210671157298375</v>
      </c>
      <c r="F26" s="10">
        <v>19.664230664472768</v>
      </c>
    </row>
    <row r="27" spans="2:6" ht="20.100000000000001" customHeight="1" x14ac:dyDescent="0.25">
      <c r="B27" s="9">
        <v>43830</v>
      </c>
      <c r="C27" s="10">
        <v>34.74399322769208</v>
      </c>
      <c r="D27" s="10">
        <v>33.832711631156371</v>
      </c>
      <c r="E27" s="10">
        <v>32.370787465905195</v>
      </c>
      <c r="F27" s="10">
        <v>20.177487701729003</v>
      </c>
    </row>
    <row r="28" spans="2:6" ht="20.100000000000001" customHeight="1" x14ac:dyDescent="0.25">
      <c r="B28" s="9">
        <v>44012</v>
      </c>
      <c r="C28" s="10">
        <v>34.594630667647046</v>
      </c>
      <c r="D28" s="10">
        <v>32.924918975743303</v>
      </c>
      <c r="E28" s="10">
        <v>32.241664301887987</v>
      </c>
      <c r="F28" s="10">
        <v>20.478450204351777</v>
      </c>
    </row>
    <row r="29" spans="2:6" ht="20.100000000000001" customHeight="1" x14ac:dyDescent="0.25">
      <c r="B29" s="9">
        <v>44196</v>
      </c>
      <c r="C29" s="10">
        <v>34.080914027990225</v>
      </c>
      <c r="D29" s="10">
        <v>32.528477102198664</v>
      </c>
      <c r="E29" s="10">
        <v>29.359675259776068</v>
      </c>
      <c r="F29" s="10">
        <v>17.4333676695287</v>
      </c>
    </row>
    <row r="30" spans="2:6" ht="20.100000000000001" customHeight="1" x14ac:dyDescent="0.25">
      <c r="B30" s="9">
        <v>44377</v>
      </c>
      <c r="C30" s="10">
        <v>33.454104706036453</v>
      </c>
      <c r="D30" s="10">
        <v>34.621900307258954</v>
      </c>
      <c r="E30" s="10">
        <v>29.276009148798359</v>
      </c>
      <c r="F30" s="10">
        <v>16.770090395161663</v>
      </c>
    </row>
    <row r="31" spans="2:6" ht="20.100000000000001" customHeight="1" x14ac:dyDescent="0.25">
      <c r="C31" s="10"/>
      <c r="D31" s="10"/>
      <c r="E31" s="10"/>
      <c r="F31" s="10"/>
    </row>
    <row r="32" spans="2:6" ht="20.100000000000001" customHeight="1" x14ac:dyDescent="0.25">
      <c r="B32" t="s">
        <v>8</v>
      </c>
      <c r="C32" s="11">
        <v>19</v>
      </c>
      <c r="D32" s="11">
        <v>18</v>
      </c>
      <c r="E32" s="11">
        <v>18</v>
      </c>
      <c r="F32" s="11">
        <v>18</v>
      </c>
    </row>
    <row r="33" spans="3:6" ht="20.100000000000001" customHeight="1" x14ac:dyDescent="0.25">
      <c r="C33" s="12"/>
      <c r="D33" s="12"/>
      <c r="E33" s="12"/>
      <c r="F33" s="12"/>
    </row>
    <row r="34" spans="3:6" ht="20.100000000000001" customHeight="1" x14ac:dyDescent="0.25"/>
  </sheetData>
  <mergeCells count="6">
    <mergeCell ref="C9:F9"/>
    <mergeCell ref="C6:F6"/>
    <mergeCell ref="C7:C8"/>
    <mergeCell ref="D7:D8"/>
    <mergeCell ref="E7:E8"/>
    <mergeCell ref="F7:F8"/>
  </mergeCells>
  <pageMargins left="0.75" right="0.75" top="1" bottom="1" header="0.5" footer="0.5"/>
  <pageSetup orientation="portrai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BA1D6D-CEAE-49D1-B09F-CF0DC1D3A010}">
  <dimension ref="A1:E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5" width="10.28515625" customWidth="1"/>
    <col min="9" max="9" width="10.28515625" customWidth="1"/>
  </cols>
  <sheetData>
    <row r="1" spans="1:5" ht="20.25" customHeight="1" x14ac:dyDescent="0.35">
      <c r="A1" s="3" t="s">
        <v>314</v>
      </c>
    </row>
    <row r="2" spans="1:5" ht="20.100000000000001" customHeight="1" x14ac:dyDescent="0.3">
      <c r="A2" s="4" t="s">
        <v>312</v>
      </c>
    </row>
    <row r="3" spans="1:5" ht="20.100000000000001" customHeight="1" x14ac:dyDescent="0.25">
      <c r="A3" s="2" t="s">
        <v>313</v>
      </c>
    </row>
    <row r="4" spans="1:5" ht="20.100000000000001" customHeight="1" x14ac:dyDescent="0.25"/>
    <row r="5" spans="1:5" ht="20.100000000000001" customHeight="1" x14ac:dyDescent="0.25"/>
    <row r="6" spans="1:5" ht="20.100000000000001" customHeight="1" x14ac:dyDescent="0.25">
      <c r="C6" s="57"/>
      <c r="D6" s="44"/>
      <c r="E6" s="44"/>
    </row>
    <row r="7" spans="1:5" ht="24.95" customHeight="1" x14ac:dyDescent="0.25">
      <c r="C7" s="45" t="s">
        <v>309</v>
      </c>
      <c r="D7" s="45" t="s">
        <v>295</v>
      </c>
      <c r="E7" s="45" t="s">
        <v>310</v>
      </c>
    </row>
    <row r="8" spans="1:5" ht="24.95" customHeight="1" x14ac:dyDescent="0.25">
      <c r="C8" s="46"/>
      <c r="D8" s="46"/>
      <c r="E8" s="46"/>
    </row>
    <row r="9" spans="1:5" ht="20.100000000000001" customHeight="1" x14ac:dyDescent="0.25">
      <c r="C9" s="47" t="s">
        <v>7</v>
      </c>
      <c r="D9" s="44"/>
      <c r="E9" s="48"/>
    </row>
    <row r="10" spans="1:5" ht="20.100000000000001" customHeight="1" x14ac:dyDescent="0.25">
      <c r="B10" s="9">
        <v>40724</v>
      </c>
      <c r="C10" s="10">
        <v>24.990273528362614</v>
      </c>
      <c r="D10" s="10">
        <v>39.927238711380589</v>
      </c>
      <c r="E10" s="10">
        <v>86.97110750930463</v>
      </c>
    </row>
    <row r="11" spans="1:5" ht="20.100000000000001" customHeight="1" x14ac:dyDescent="0.25">
      <c r="B11" s="9">
        <v>40908</v>
      </c>
      <c r="C11" s="10">
        <v>25.240247521582077</v>
      </c>
      <c r="D11" s="10">
        <v>40.980570558342968</v>
      </c>
      <c r="E11" s="10">
        <v>86.940241022067667</v>
      </c>
    </row>
    <row r="12" spans="1:5" ht="20.100000000000001" customHeight="1" x14ac:dyDescent="0.25">
      <c r="B12" s="9">
        <v>41090</v>
      </c>
      <c r="C12" s="10">
        <v>25.062619792264169</v>
      </c>
      <c r="D12" s="10">
        <v>35.581330270792648</v>
      </c>
      <c r="E12" s="10">
        <v>86.342676205804153</v>
      </c>
    </row>
    <row r="13" spans="1:5" ht="20.100000000000001" customHeight="1" x14ac:dyDescent="0.25">
      <c r="B13" s="9">
        <v>41274</v>
      </c>
      <c r="C13" s="10">
        <v>23.206673981519668</v>
      </c>
      <c r="D13" s="10">
        <v>34.950393618216999</v>
      </c>
      <c r="E13" s="10">
        <v>84.431449162729223</v>
      </c>
    </row>
    <row r="14" spans="1:5" ht="20.100000000000001" customHeight="1" x14ac:dyDescent="0.25">
      <c r="B14" s="9">
        <v>41455</v>
      </c>
      <c r="C14" s="10">
        <v>23.061376946595949</v>
      </c>
      <c r="D14" s="10">
        <v>39.129973629853822</v>
      </c>
      <c r="E14" s="10">
        <v>84.609517974457447</v>
      </c>
    </row>
    <row r="15" spans="1:5" ht="20.100000000000001" customHeight="1" x14ac:dyDescent="0.25">
      <c r="B15" s="9">
        <v>41639</v>
      </c>
      <c r="C15" s="10">
        <v>22.058415297156923</v>
      </c>
      <c r="D15" s="10">
        <v>38.82033195370672</v>
      </c>
      <c r="E15" s="10">
        <v>84.60206118844583</v>
      </c>
    </row>
    <row r="16" spans="1:5" ht="20.100000000000001" customHeight="1" x14ac:dyDescent="0.25">
      <c r="B16" s="9">
        <v>41820</v>
      </c>
      <c r="C16" s="10">
        <v>21.741118354251494</v>
      </c>
      <c r="D16" s="10">
        <v>36.417031409232159</v>
      </c>
      <c r="E16" s="10">
        <v>84.523017347473655</v>
      </c>
    </row>
    <row r="17" spans="2:5" ht="20.100000000000001" customHeight="1" x14ac:dyDescent="0.25">
      <c r="B17" s="9">
        <v>42004</v>
      </c>
      <c r="C17" s="10">
        <v>22.348720248486199</v>
      </c>
      <c r="D17" s="10">
        <v>37.109248603250656</v>
      </c>
      <c r="E17" s="10">
        <v>85.25431955611073</v>
      </c>
    </row>
    <row r="18" spans="2:5" ht="20.100000000000001" customHeight="1" x14ac:dyDescent="0.25">
      <c r="B18" s="9">
        <v>42185</v>
      </c>
      <c r="C18" s="10">
        <v>22.552388236314641</v>
      </c>
      <c r="D18" s="10">
        <v>37.960898771198046</v>
      </c>
      <c r="E18" s="10">
        <v>85.32523356607561</v>
      </c>
    </row>
    <row r="19" spans="2:5" ht="20.100000000000001" customHeight="1" x14ac:dyDescent="0.25">
      <c r="B19" s="9">
        <v>42369</v>
      </c>
      <c r="C19" s="10">
        <v>22.340483049008007</v>
      </c>
      <c r="D19" s="10">
        <v>38.633002394207281</v>
      </c>
      <c r="E19" s="10">
        <v>85.665150590590443</v>
      </c>
    </row>
    <row r="20" spans="2:5" ht="20.100000000000001" customHeight="1" x14ac:dyDescent="0.25">
      <c r="B20" s="9">
        <v>42551</v>
      </c>
      <c r="C20" s="10">
        <v>22.350768849582341</v>
      </c>
      <c r="D20" s="10">
        <v>38.912497975094986</v>
      </c>
      <c r="E20" s="10">
        <v>85.820579923464663</v>
      </c>
    </row>
    <row r="21" spans="2:5" ht="20.100000000000001" customHeight="1" x14ac:dyDescent="0.25">
      <c r="B21" s="9">
        <v>42735</v>
      </c>
      <c r="C21" s="10">
        <v>22.284101605545668</v>
      </c>
      <c r="D21" s="10">
        <v>39.239578937167622</v>
      </c>
      <c r="E21" s="10">
        <v>86.698242404633248</v>
      </c>
    </row>
    <row r="22" spans="2:5" ht="20.100000000000001" customHeight="1" x14ac:dyDescent="0.25">
      <c r="B22" s="9">
        <v>42916</v>
      </c>
      <c r="C22" s="10">
        <v>21.768072421708109</v>
      </c>
      <c r="D22" s="10">
        <v>38.958924351796412</v>
      </c>
      <c r="E22" s="10">
        <v>85.91005593832999</v>
      </c>
    </row>
    <row r="23" spans="2:5" ht="20.100000000000001" customHeight="1" x14ac:dyDescent="0.25">
      <c r="B23" s="9">
        <v>43100</v>
      </c>
      <c r="C23" s="10">
        <v>21.68252908785183</v>
      </c>
      <c r="D23" s="10">
        <v>38.717461986301004</v>
      </c>
      <c r="E23" s="10">
        <v>83.765960849928859</v>
      </c>
    </row>
    <row r="24" spans="2:5" ht="20.100000000000001" customHeight="1" x14ac:dyDescent="0.25">
      <c r="B24" s="9">
        <v>43281</v>
      </c>
      <c r="C24" s="10">
        <v>20.867368899878795</v>
      </c>
      <c r="D24" s="10">
        <v>40.684425468040288</v>
      </c>
      <c r="E24" s="10">
        <v>86.23463415507419</v>
      </c>
    </row>
    <row r="25" spans="2:5" ht="20.100000000000001" customHeight="1" x14ac:dyDescent="0.25">
      <c r="B25" s="9">
        <v>43465</v>
      </c>
      <c r="C25" s="10">
        <v>20.184215848652904</v>
      </c>
      <c r="D25" s="10">
        <v>34.898330226240411</v>
      </c>
      <c r="E25" s="10">
        <v>86.446452282263991</v>
      </c>
    </row>
    <row r="26" spans="2:5" ht="20.100000000000001" customHeight="1" x14ac:dyDescent="0.25">
      <c r="B26" s="9">
        <v>43646</v>
      </c>
      <c r="C26" s="10">
        <v>20.057845658176962</v>
      </c>
      <c r="D26" s="10">
        <v>34.312031878098232</v>
      </c>
      <c r="E26" s="10">
        <v>85.810674436489492</v>
      </c>
    </row>
    <row r="27" spans="2:5" ht="20.100000000000001" customHeight="1" x14ac:dyDescent="0.25">
      <c r="B27" s="9">
        <v>43830</v>
      </c>
      <c r="C27" s="10">
        <v>20.018743234149731</v>
      </c>
      <c r="D27" s="10">
        <v>35.315096471616819</v>
      </c>
      <c r="E27" s="10">
        <v>86.743744881873326</v>
      </c>
    </row>
    <row r="28" spans="2:5" ht="20.100000000000001" customHeight="1" x14ac:dyDescent="0.25">
      <c r="B28" s="9">
        <v>44012</v>
      </c>
      <c r="C28" s="10">
        <v>19.886936753369515</v>
      </c>
      <c r="D28" s="10">
        <v>32.215577811999445</v>
      </c>
      <c r="E28" s="10">
        <v>86.580863094029297</v>
      </c>
    </row>
    <row r="29" spans="2:5" ht="20.100000000000001" customHeight="1" x14ac:dyDescent="0.25">
      <c r="B29" s="9">
        <v>44196</v>
      </c>
      <c r="C29" s="10">
        <v>19.209367487320609</v>
      </c>
      <c r="D29" s="10">
        <v>31.309976616070411</v>
      </c>
      <c r="E29" s="10">
        <v>84.151564642012417</v>
      </c>
    </row>
    <row r="30" spans="2:5" ht="20.100000000000001" customHeight="1" x14ac:dyDescent="0.25">
      <c r="B30" s="9">
        <v>44377</v>
      </c>
      <c r="C30" s="10">
        <v>18.838358664503893</v>
      </c>
      <c r="D30" s="10">
        <v>31.792642472060432</v>
      </c>
      <c r="E30" s="10">
        <v>84.49367357301692</v>
      </c>
    </row>
    <row r="31" spans="2:5" ht="20.100000000000001" customHeight="1" x14ac:dyDescent="0.25">
      <c r="C31" s="10"/>
      <c r="D31" s="10"/>
      <c r="E31" s="10"/>
    </row>
    <row r="32" spans="2:5" ht="20.100000000000001" customHeight="1" x14ac:dyDescent="0.25">
      <c r="B32" t="s">
        <v>8</v>
      </c>
      <c r="C32" s="11">
        <v>15</v>
      </c>
      <c r="D32" s="11">
        <v>13</v>
      </c>
      <c r="E32" s="11">
        <v>13</v>
      </c>
    </row>
    <row r="33" spans="3:5" ht="20.100000000000001" customHeight="1" x14ac:dyDescent="0.25">
      <c r="C33" s="12"/>
      <c r="D33" s="12"/>
      <c r="E33" s="12"/>
    </row>
    <row r="34" spans="3:5" ht="20.100000000000001" customHeight="1" x14ac:dyDescent="0.25"/>
  </sheetData>
  <mergeCells count="5">
    <mergeCell ref="C6:E6"/>
    <mergeCell ref="C7:C8"/>
    <mergeCell ref="D7:D8"/>
    <mergeCell ref="E7:E8"/>
    <mergeCell ref="C9:E9"/>
  </mergeCells>
  <pageMargins left="0.75" right="0.75" top="1" bottom="1" header="0.5" footer="0.5"/>
  <pageSetup orientation="portrai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765A1E-2D11-4550-A533-DFDE2231FE68}">
  <dimension ref="A1:O2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315</v>
      </c>
    </row>
    <row r="2" spans="1:15" ht="20.100000000000001" customHeight="1" x14ac:dyDescent="0.3">
      <c r="A2" s="4" t="s">
        <v>28</v>
      </c>
    </row>
    <row r="3" spans="1:15" ht="20.100000000000001" customHeight="1" x14ac:dyDescent="0.25">
      <c r="A3" s="2" t="s">
        <v>313</v>
      </c>
    </row>
    <row r="4" spans="1:15" ht="20.100000000000001" customHeight="1" x14ac:dyDescent="0.25"/>
    <row r="5" spans="1:15" ht="20.100000000000001" customHeight="1" x14ac:dyDescent="0.25"/>
    <row r="6" spans="1:15" ht="20.100000000000001" customHeight="1" x14ac:dyDescent="0.25">
      <c r="C6" s="57"/>
      <c r="D6" s="44"/>
      <c r="E6" s="44"/>
      <c r="G6" s="13"/>
      <c r="H6" s="65"/>
      <c r="I6" s="50"/>
      <c r="J6" s="50"/>
      <c r="M6" s="57"/>
      <c r="N6" s="44"/>
      <c r="O6" s="44"/>
    </row>
    <row r="7" spans="1:15" ht="24.95" customHeight="1" x14ac:dyDescent="0.25">
      <c r="C7" s="45" t="s">
        <v>16</v>
      </c>
      <c r="D7" s="45" t="s">
        <v>316</v>
      </c>
      <c r="E7" s="45" t="s">
        <v>317</v>
      </c>
      <c r="G7" s="16"/>
      <c r="H7" s="51" t="s">
        <v>16</v>
      </c>
      <c r="I7" s="51" t="s">
        <v>316</v>
      </c>
      <c r="J7" s="51" t="s">
        <v>317</v>
      </c>
      <c r="M7" s="45" t="s">
        <v>16</v>
      </c>
      <c r="N7" s="45" t="s">
        <v>316</v>
      </c>
      <c r="O7" s="45" t="s">
        <v>317</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t="s">
        <v>68</v>
      </c>
      <c r="C10" s="10">
        <v>-0.68193788369670838</v>
      </c>
      <c r="D10" s="10">
        <v>1.9628559449415788</v>
      </c>
      <c r="E10" s="10">
        <v>-2.6447938286382571</v>
      </c>
      <c r="G10" s="16" t="s">
        <v>68</v>
      </c>
      <c r="H10" s="22">
        <v>-1.0054228540672292</v>
      </c>
      <c r="I10" s="22">
        <v>1.8809603398680184</v>
      </c>
      <c r="J10" s="23">
        <v>-2.8863831939351896</v>
      </c>
      <c r="L10" t="s">
        <v>68</v>
      </c>
      <c r="M10" s="10">
        <v>11.942812315387025</v>
      </c>
      <c r="N10" s="10">
        <v>5.1590216130785169</v>
      </c>
      <c r="O10" s="10">
        <v>6.7837907023085329</v>
      </c>
    </row>
    <row r="11" spans="1:15" ht="20.100000000000001" customHeight="1" x14ac:dyDescent="0.25">
      <c r="B11" t="s">
        <v>69</v>
      </c>
      <c r="C11" s="10">
        <v>-0.53009833894321989</v>
      </c>
      <c r="D11" s="10">
        <v>2.5458565665447574</v>
      </c>
      <c r="E11" s="10">
        <v>-3.0759549054879844</v>
      </c>
      <c r="G11" s="16" t="s">
        <v>69</v>
      </c>
      <c r="H11" s="22">
        <v>-0.99443316776910129</v>
      </c>
      <c r="I11" s="22">
        <v>2.4560551692517909</v>
      </c>
      <c r="J11" s="23">
        <v>-3.450488337020881</v>
      </c>
      <c r="L11" t="s">
        <v>69</v>
      </c>
      <c r="M11" s="10">
        <v>18.193788442951625</v>
      </c>
      <c r="N11" s="10">
        <v>6.1670176153965137</v>
      </c>
      <c r="O11" s="10">
        <v>12.026770827555092</v>
      </c>
    </row>
    <row r="12" spans="1:15" ht="20.100000000000001" customHeight="1" x14ac:dyDescent="0.25">
      <c r="B12" t="s">
        <v>70</v>
      </c>
      <c r="C12" s="10">
        <v>-1.3411580910187126</v>
      </c>
      <c r="D12" s="10">
        <v>1.032605442497297</v>
      </c>
      <c r="E12" s="10">
        <v>-2.3737635335159593</v>
      </c>
      <c r="G12" s="16" t="s">
        <v>70</v>
      </c>
      <c r="H12" s="22">
        <v>-1.7752621291557538</v>
      </c>
      <c r="I12" s="22">
        <v>0.92598578639193785</v>
      </c>
      <c r="J12" s="23">
        <v>-2.7012479155476035</v>
      </c>
      <c r="L12" t="s">
        <v>70</v>
      </c>
      <c r="M12" s="10">
        <v>16.013959778558217</v>
      </c>
      <c r="N12" s="10">
        <v>5.2951704876495711</v>
      </c>
      <c r="O12" s="10">
        <v>10.718789290908676</v>
      </c>
    </row>
    <row r="13" spans="1:15" ht="20.100000000000001" customHeight="1" x14ac:dyDescent="0.25">
      <c r="B13" t="s">
        <v>71</v>
      </c>
      <c r="C13" s="10">
        <v>-1.429002432790544</v>
      </c>
      <c r="D13" s="10">
        <v>1.4293044646076669</v>
      </c>
      <c r="E13" s="10">
        <v>-2.8583068973983639</v>
      </c>
      <c r="G13" s="16" t="s">
        <v>71</v>
      </c>
      <c r="H13" s="22">
        <v>-1.8359603546078822</v>
      </c>
      <c r="I13" s="22">
        <v>1.3279428239165079</v>
      </c>
      <c r="J13" s="23">
        <v>-3.1639031785244844</v>
      </c>
      <c r="L13" t="s">
        <v>71</v>
      </c>
      <c r="M13" s="10">
        <v>15.329751407559421</v>
      </c>
      <c r="N13" s="10">
        <v>5.6034332728429606</v>
      </c>
      <c r="O13" s="10">
        <v>9.7263181347164664</v>
      </c>
    </row>
    <row r="14" spans="1:15" ht="20.100000000000001" customHeight="1" x14ac:dyDescent="0.25">
      <c r="B14" t="s">
        <v>72</v>
      </c>
      <c r="C14" s="10">
        <v>-1.8515677655220499</v>
      </c>
      <c r="D14" s="10">
        <v>1.1969702421915229</v>
      </c>
      <c r="E14" s="10">
        <v>-3.0485380077136255</v>
      </c>
      <c r="G14" s="16" t="s">
        <v>72</v>
      </c>
      <c r="H14" s="22">
        <v>-2.226568646345719</v>
      </c>
      <c r="I14" s="22">
        <v>1.0885255956180593</v>
      </c>
      <c r="J14" s="23">
        <v>-3.3150942419637786</v>
      </c>
      <c r="L14" t="s">
        <v>72</v>
      </c>
      <c r="M14" s="10">
        <v>13.698324357513533</v>
      </c>
      <c r="N14" s="10">
        <v>5.6937664946021771</v>
      </c>
      <c r="O14" s="10">
        <v>8.0045578629114065</v>
      </c>
    </row>
    <row r="15" spans="1:15" ht="20.100000000000001" customHeight="1" x14ac:dyDescent="0.25">
      <c r="B15" t="s">
        <v>73</v>
      </c>
      <c r="C15" s="10">
        <v>-1.8469250340089909</v>
      </c>
      <c r="D15" s="10">
        <v>1.195360773058521</v>
      </c>
      <c r="E15" s="10">
        <v>-3.0422858070674721</v>
      </c>
      <c r="G15" s="16" t="s">
        <v>73</v>
      </c>
      <c r="H15" s="22">
        <v>-2.2194942309074639</v>
      </c>
      <c r="I15" s="22">
        <v>1.087001833045764</v>
      </c>
      <c r="J15" s="23">
        <v>-3.3064960639532144</v>
      </c>
      <c r="L15" t="s">
        <v>73</v>
      </c>
      <c r="M15" s="10">
        <v>13.638497315209039</v>
      </c>
      <c r="N15" s="10">
        <v>5.6991790311970814</v>
      </c>
      <c r="O15" s="10">
        <v>7.9393182840119811</v>
      </c>
    </row>
    <row r="16" spans="1:15" ht="20.100000000000001" customHeight="1" x14ac:dyDescent="0.25">
      <c r="B16" t="s">
        <v>74</v>
      </c>
      <c r="C16" s="10">
        <v>-1.8894648171387192</v>
      </c>
      <c r="D16" s="10">
        <v>1.775884954915133</v>
      </c>
      <c r="E16" s="10">
        <v>-3.6653497720539079</v>
      </c>
      <c r="G16" s="16" t="s">
        <v>74</v>
      </c>
      <c r="H16" s="22">
        <v>-2.3045026155661992</v>
      </c>
      <c r="I16" s="22">
        <v>1.5911060103994248</v>
      </c>
      <c r="J16" s="23">
        <v>-3.8956086259656137</v>
      </c>
      <c r="L16" t="s">
        <v>74</v>
      </c>
      <c r="M16" s="10">
        <v>15.242905050537168</v>
      </c>
      <c r="N16" s="10">
        <v>9.4033859516844256</v>
      </c>
      <c r="O16" s="10">
        <v>5.8395190988526977</v>
      </c>
    </row>
    <row r="17" spans="2:15" ht="20.100000000000001" customHeight="1" x14ac:dyDescent="0.25">
      <c r="B17" t="s">
        <v>75</v>
      </c>
      <c r="C17" s="10">
        <v>-2.2769932965375186</v>
      </c>
      <c r="D17" s="10">
        <v>1.5466172040290391</v>
      </c>
      <c r="E17" s="10">
        <v>-3.8236105005666325</v>
      </c>
      <c r="G17" s="16" t="s">
        <v>75</v>
      </c>
      <c r="H17" s="22">
        <v>-2.6001921147496203</v>
      </c>
      <c r="I17" s="22">
        <v>1.4023912487093824</v>
      </c>
      <c r="J17" s="23">
        <v>-4.0025833634590597</v>
      </c>
      <c r="L17" t="s">
        <v>75</v>
      </c>
      <c r="M17" s="10">
        <v>11.441174464949736</v>
      </c>
      <c r="N17" s="10">
        <v>7.6682851655050932</v>
      </c>
      <c r="O17" s="10">
        <v>3.7728892994446599</v>
      </c>
    </row>
    <row r="18" spans="2:15" ht="20.100000000000001" customHeight="1" x14ac:dyDescent="0.25">
      <c r="C18" s="10"/>
      <c r="D18" s="10"/>
      <c r="E18" s="10"/>
      <c r="G18" s="16"/>
      <c r="H18" s="22"/>
      <c r="I18" s="22"/>
      <c r="J18" s="23"/>
      <c r="M18" s="10"/>
      <c r="N18" s="10"/>
      <c r="O18" s="10"/>
    </row>
    <row r="19" spans="2:15" ht="20.100000000000001" customHeight="1" x14ac:dyDescent="0.25">
      <c r="B19" t="s">
        <v>8</v>
      </c>
      <c r="C19" s="11">
        <v>105</v>
      </c>
      <c r="D19" s="11">
        <v>105</v>
      </c>
      <c r="E19" s="11">
        <v>105</v>
      </c>
      <c r="G19" s="24" t="s">
        <v>8</v>
      </c>
      <c r="H19" s="25">
        <v>70</v>
      </c>
      <c r="I19" s="25">
        <v>70</v>
      </c>
      <c r="J19" s="26">
        <v>70</v>
      </c>
      <c r="L19" t="s">
        <v>8</v>
      </c>
      <c r="M19" s="11">
        <v>35</v>
      </c>
      <c r="N19" s="11">
        <v>35</v>
      </c>
      <c r="O19" s="11">
        <v>35</v>
      </c>
    </row>
    <row r="20" spans="2:15" ht="20.100000000000001" customHeight="1" x14ac:dyDescent="0.25">
      <c r="C20" s="12"/>
      <c r="D20" s="12"/>
      <c r="E20" s="12"/>
      <c r="H20" s="12"/>
      <c r="I20" s="12"/>
      <c r="J20" s="12"/>
      <c r="M20" s="12"/>
      <c r="N20" s="12"/>
      <c r="O20" s="12"/>
    </row>
    <row r="21" spans="2: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449D9B-9D6B-4F49-8D3E-7DC509898D70}">
  <dimension ref="A1:O2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318</v>
      </c>
    </row>
    <row r="2" spans="1:15" ht="20.100000000000001" customHeight="1" x14ac:dyDescent="0.3">
      <c r="A2" s="4" t="s">
        <v>28</v>
      </c>
    </row>
    <row r="3" spans="1:15" ht="20.100000000000001" customHeight="1" x14ac:dyDescent="0.25">
      <c r="A3" s="2" t="s">
        <v>313</v>
      </c>
    </row>
    <row r="4" spans="1:15" ht="20.100000000000001" customHeight="1" x14ac:dyDescent="0.25"/>
    <row r="5" spans="1:15" ht="20.100000000000001" customHeight="1" x14ac:dyDescent="0.25"/>
    <row r="6" spans="1:15" ht="20.100000000000001" customHeight="1" x14ac:dyDescent="0.25">
      <c r="C6" s="57"/>
      <c r="D6" s="44"/>
      <c r="E6" s="44"/>
      <c r="G6" s="13"/>
      <c r="H6" s="65"/>
      <c r="I6" s="50"/>
      <c r="J6" s="50"/>
      <c r="M6" s="57"/>
      <c r="N6" s="44"/>
      <c r="O6" s="44"/>
    </row>
    <row r="7" spans="1:15" ht="24.95" customHeight="1" x14ac:dyDescent="0.25">
      <c r="C7" s="45" t="s">
        <v>16</v>
      </c>
      <c r="D7" s="45" t="s">
        <v>316</v>
      </c>
      <c r="E7" s="45" t="s">
        <v>317</v>
      </c>
      <c r="G7" s="16"/>
      <c r="H7" s="51" t="s">
        <v>16</v>
      </c>
      <c r="I7" s="51" t="s">
        <v>316</v>
      </c>
      <c r="J7" s="51" t="s">
        <v>317</v>
      </c>
      <c r="M7" s="45" t="s">
        <v>16</v>
      </c>
      <c r="N7" s="45" t="s">
        <v>319</v>
      </c>
      <c r="O7" s="45" t="s">
        <v>317</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t="s">
        <v>68</v>
      </c>
      <c r="C10" s="10">
        <v>6.6984153870662615</v>
      </c>
      <c r="D10" s="10">
        <v>2.987892461223967</v>
      </c>
      <c r="E10" s="10">
        <v>3.7105229258422705</v>
      </c>
      <c r="G10" s="16" t="s">
        <v>68</v>
      </c>
      <c r="H10" s="22">
        <v>1.8673680972664999</v>
      </c>
      <c r="I10" s="22">
        <v>0.96380471519983102</v>
      </c>
      <c r="J10" s="23">
        <v>0.90356338206666298</v>
      </c>
      <c r="L10" t="s">
        <v>68</v>
      </c>
      <c r="M10" s="10">
        <v>-5.8063729655059673</v>
      </c>
      <c r="N10" s="10">
        <v>1.6626898976856761</v>
      </c>
      <c r="O10" s="10">
        <v>-7.4690628631916258</v>
      </c>
    </row>
    <row r="11" spans="1:15" ht="20.100000000000001" customHeight="1" x14ac:dyDescent="0.25">
      <c r="B11" t="s">
        <v>69</v>
      </c>
      <c r="C11" s="10">
        <v>5.5390776168477176</v>
      </c>
      <c r="D11" s="10">
        <v>2.8472169293718586</v>
      </c>
      <c r="E11" s="10">
        <v>2.6918606874758582</v>
      </c>
      <c r="G11" s="16" t="s">
        <v>69</v>
      </c>
      <c r="H11" s="22">
        <v>0.18861468620182165</v>
      </c>
      <c r="I11" s="22">
        <v>0.23651088329131434</v>
      </c>
      <c r="J11" s="23">
        <v>-4.7896197089475928E-2</v>
      </c>
      <c r="L11" t="s">
        <v>69</v>
      </c>
      <c r="M11" s="10">
        <v>-4.0652754653894334</v>
      </c>
      <c r="N11" s="10">
        <v>3.0701492727793722</v>
      </c>
      <c r="O11" s="10">
        <v>-7.1354247381688527</v>
      </c>
    </row>
    <row r="12" spans="1:15" ht="20.100000000000001" customHeight="1" x14ac:dyDescent="0.25">
      <c r="B12" t="s">
        <v>70</v>
      </c>
      <c r="C12" s="10">
        <v>5.7139972214731909</v>
      </c>
      <c r="D12" s="10">
        <v>2.3283195250668447</v>
      </c>
      <c r="E12" s="10">
        <v>3.3856776964063338</v>
      </c>
      <c r="G12" s="16" t="s">
        <v>70</v>
      </c>
      <c r="H12" s="22">
        <v>8.402162253304421E-2</v>
      </c>
      <c r="I12" s="22">
        <v>-3.7111596274866952E-2</v>
      </c>
      <c r="J12" s="23">
        <v>0.12113321880791801</v>
      </c>
      <c r="L12" t="s">
        <v>70</v>
      </c>
      <c r="M12" s="10">
        <v>-5.5882805888856284</v>
      </c>
      <c r="N12" s="10">
        <v>0.65406571947150083</v>
      </c>
      <c r="O12" s="10">
        <v>-6.2423463083571358</v>
      </c>
    </row>
    <row r="13" spans="1:15" ht="20.100000000000001" customHeight="1" x14ac:dyDescent="0.25">
      <c r="B13" t="s">
        <v>71</v>
      </c>
      <c r="C13" s="10">
        <v>5.081760892915602</v>
      </c>
      <c r="D13" s="10">
        <v>2.3773527913178056</v>
      </c>
      <c r="E13" s="10">
        <v>2.7044081015977199</v>
      </c>
      <c r="G13" s="16" t="s">
        <v>71</v>
      </c>
      <c r="H13" s="22">
        <v>0.15469841736221426</v>
      </c>
      <c r="I13" s="22">
        <v>-0.64885303543608541</v>
      </c>
      <c r="J13" s="23">
        <v>0.80355145279829177</v>
      </c>
      <c r="L13" t="s">
        <v>71</v>
      </c>
      <c r="M13" s="10">
        <v>-5.4365210954867651</v>
      </c>
      <c r="N13" s="10">
        <v>1.5349721985196525</v>
      </c>
      <c r="O13" s="10">
        <v>-6.971493294006387</v>
      </c>
    </row>
    <row r="14" spans="1:15" ht="20.100000000000001" customHeight="1" x14ac:dyDescent="0.25">
      <c r="B14" t="s">
        <v>72</v>
      </c>
      <c r="C14" s="10">
        <v>5.2730818706785083</v>
      </c>
      <c r="D14" s="10">
        <v>2.3448142740212155</v>
      </c>
      <c r="E14" s="10">
        <v>2.9282675966572702</v>
      </c>
      <c r="G14" s="16" t="s">
        <v>72</v>
      </c>
      <c r="H14" s="22">
        <v>3.154835747786318</v>
      </c>
      <c r="I14" s="22">
        <v>0.47500567151639128</v>
      </c>
      <c r="J14" s="23">
        <v>2.6798300762699228</v>
      </c>
      <c r="L14" t="s">
        <v>72</v>
      </c>
      <c r="M14" s="10">
        <v>-6.9160336218489755</v>
      </c>
      <c r="N14" s="10">
        <v>0.81661964545669807</v>
      </c>
      <c r="O14" s="10">
        <v>-7.7326532673056496</v>
      </c>
    </row>
    <row r="15" spans="1:15" ht="20.100000000000001" customHeight="1" x14ac:dyDescent="0.25">
      <c r="B15" t="s">
        <v>73</v>
      </c>
      <c r="C15" s="10">
        <v>5.2658581831492119</v>
      </c>
      <c r="D15" s="10">
        <v>2.334702386870656</v>
      </c>
      <c r="E15" s="10">
        <v>2.9311557962785901</v>
      </c>
      <c r="G15" s="16" t="s">
        <v>73</v>
      </c>
      <c r="H15" s="22">
        <v>3.1478599944242123</v>
      </c>
      <c r="I15" s="22">
        <v>0.47390928126438925</v>
      </c>
      <c r="J15" s="23">
        <v>2.6739507131598192</v>
      </c>
      <c r="L15" t="s">
        <v>73</v>
      </c>
      <c r="M15" s="10">
        <v>-6.9233438399107579</v>
      </c>
      <c r="N15" s="10">
        <v>0.81698984454496271</v>
      </c>
      <c r="O15" s="10">
        <v>-7.7403336844556732</v>
      </c>
    </row>
    <row r="16" spans="1:15" ht="20.100000000000001" customHeight="1" x14ac:dyDescent="0.25">
      <c r="B16" t="s">
        <v>74</v>
      </c>
      <c r="C16" s="10">
        <v>7.2963063357115656</v>
      </c>
      <c r="D16" s="10">
        <v>3.502507223269161</v>
      </c>
      <c r="E16" s="10">
        <v>3.793799112442374</v>
      </c>
      <c r="G16" s="16" t="s">
        <v>74</v>
      </c>
      <c r="H16" s="22">
        <v>1.4591286481521502</v>
      </c>
      <c r="I16" s="22">
        <v>0.19872847739280075</v>
      </c>
      <c r="J16" s="23">
        <v>1.2604001707593535</v>
      </c>
      <c r="L16" t="s">
        <v>74</v>
      </c>
      <c r="M16" s="10">
        <v>-7.0864467694483828</v>
      </c>
      <c r="N16" s="10">
        <v>1.3692477836056671</v>
      </c>
      <c r="O16" s="10">
        <v>-8.4556945530540393</v>
      </c>
    </row>
    <row r="17" spans="2:15" ht="20.100000000000001" customHeight="1" x14ac:dyDescent="0.25">
      <c r="B17" t="s">
        <v>75</v>
      </c>
      <c r="C17" s="10">
        <v>5.9879460710694881</v>
      </c>
      <c r="D17" s="10">
        <v>3.117050114755771</v>
      </c>
      <c r="E17" s="10">
        <v>2.8708959563137473</v>
      </c>
      <c r="G17" s="16" t="s">
        <v>75</v>
      </c>
      <c r="H17" s="22">
        <v>4.2409462442358095</v>
      </c>
      <c r="I17" s="22">
        <v>8.4213856175943652E-2</v>
      </c>
      <c r="J17" s="23">
        <v>4.1567323880598339</v>
      </c>
      <c r="L17" t="s">
        <v>75</v>
      </c>
      <c r="M17" s="10">
        <v>-7.5659681108890577</v>
      </c>
      <c r="N17" s="10">
        <v>1.2051380812514565</v>
      </c>
      <c r="O17" s="10">
        <v>-8.7711061921404774</v>
      </c>
    </row>
    <row r="18" spans="2:15" ht="20.100000000000001" customHeight="1" x14ac:dyDescent="0.25">
      <c r="C18" s="10"/>
      <c r="D18" s="10"/>
      <c r="E18" s="10"/>
      <c r="G18" s="16"/>
      <c r="H18" s="22"/>
      <c r="I18" s="22"/>
      <c r="J18" s="23"/>
      <c r="M18" s="10"/>
      <c r="N18" s="10"/>
      <c r="O18" s="10"/>
    </row>
    <row r="19" spans="2:15" ht="20.100000000000001" customHeight="1" x14ac:dyDescent="0.25">
      <c r="B19" t="s">
        <v>8</v>
      </c>
      <c r="C19" s="11">
        <v>56</v>
      </c>
      <c r="D19" s="11">
        <v>56</v>
      </c>
      <c r="E19" s="11">
        <v>56</v>
      </c>
      <c r="G19" s="24" t="s">
        <v>8</v>
      </c>
      <c r="H19" s="25">
        <v>13</v>
      </c>
      <c r="I19" s="25">
        <v>13</v>
      </c>
      <c r="J19" s="26">
        <v>13</v>
      </c>
      <c r="L19" t="s">
        <v>8</v>
      </c>
      <c r="M19" s="11">
        <v>36</v>
      </c>
      <c r="N19" s="11">
        <v>36</v>
      </c>
      <c r="O19" s="11">
        <v>36</v>
      </c>
    </row>
    <row r="20" spans="2:15" ht="20.100000000000001" customHeight="1" x14ac:dyDescent="0.25">
      <c r="C20" s="12"/>
      <c r="D20" s="12"/>
      <c r="E20" s="12"/>
      <c r="H20" s="12"/>
      <c r="I20" s="12"/>
      <c r="J20" s="12"/>
      <c r="M20" s="12"/>
      <c r="N20" s="12"/>
      <c r="O20" s="12"/>
    </row>
    <row r="21" spans="2: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E36FE8-4798-4500-97BD-C381154C82E3}">
  <dimension ref="A1:X16"/>
  <sheetViews>
    <sheetView workbookViewId="0">
      <pane ySplit="9" topLeftCell="A10" activePane="bottomLeft" state="frozen"/>
      <selection pane="bottomLeft" activeCell="A10" sqref="A10"/>
    </sheetView>
  </sheetViews>
  <sheetFormatPr defaultRowHeight="14.25" x14ac:dyDescent="0.25"/>
  <cols>
    <col min="2" max="2" width="15.140625" customWidth="1"/>
    <col min="3" max="13" width="10.28515625" customWidth="1"/>
    <col min="14" max="14" width="15.140625" customWidth="1"/>
    <col min="15" max="24" width="10.28515625" customWidth="1"/>
  </cols>
  <sheetData>
    <row r="1" spans="1:24" ht="20.25" customHeight="1" x14ac:dyDescent="0.35">
      <c r="A1" s="3" t="s">
        <v>320</v>
      </c>
    </row>
    <row r="2" spans="1:24" ht="20.100000000000001" customHeight="1" x14ac:dyDescent="0.3">
      <c r="A2" s="27"/>
    </row>
    <row r="3" spans="1:24" ht="20.100000000000001" customHeight="1" x14ac:dyDescent="0.25">
      <c r="A3" s="2" t="s">
        <v>321</v>
      </c>
    </row>
    <row r="4" spans="1:24" ht="20.100000000000001" customHeight="1" x14ac:dyDescent="0.25"/>
    <row r="5" spans="1:24" ht="20.100000000000001" customHeight="1" x14ac:dyDescent="0.25">
      <c r="C5" s="43" t="s">
        <v>322</v>
      </c>
      <c r="D5" s="44"/>
      <c r="E5" s="44"/>
      <c r="F5" s="44"/>
      <c r="G5" s="44"/>
      <c r="H5" s="44"/>
      <c r="I5" s="44"/>
      <c r="J5" s="44"/>
      <c r="K5" s="44"/>
      <c r="L5" s="44"/>
      <c r="N5" s="13"/>
      <c r="O5" s="49" t="s">
        <v>334</v>
      </c>
      <c r="P5" s="50"/>
      <c r="Q5" s="50"/>
      <c r="R5" s="50"/>
      <c r="S5" s="50"/>
      <c r="T5" s="50"/>
      <c r="U5" s="50"/>
      <c r="V5" s="50"/>
      <c r="W5" s="50"/>
      <c r="X5" s="50"/>
    </row>
    <row r="6" spans="1:24" ht="20.100000000000001" customHeight="1" x14ac:dyDescent="0.25">
      <c r="C6" s="45" t="s">
        <v>316</v>
      </c>
      <c r="D6" s="58"/>
      <c r="E6" s="45" t="s">
        <v>323</v>
      </c>
      <c r="F6" s="58"/>
      <c r="G6" s="45" t="s">
        <v>324</v>
      </c>
      <c r="H6" s="58"/>
      <c r="I6" s="45" t="s">
        <v>325</v>
      </c>
      <c r="J6" s="58"/>
      <c r="K6" s="45" t="s">
        <v>326</v>
      </c>
      <c r="L6" s="58"/>
      <c r="N6" s="16"/>
      <c r="O6" s="51" t="s">
        <v>316</v>
      </c>
      <c r="P6" s="60"/>
      <c r="Q6" s="51" t="s">
        <v>323</v>
      </c>
      <c r="R6" s="60"/>
      <c r="S6" s="51" t="s">
        <v>324</v>
      </c>
      <c r="T6" s="60"/>
      <c r="U6" s="51" t="s">
        <v>325</v>
      </c>
      <c r="V6" s="60"/>
      <c r="W6" s="51" t="s">
        <v>326</v>
      </c>
      <c r="X6" s="60"/>
    </row>
    <row r="7" spans="1:24" ht="24.95" customHeight="1" x14ac:dyDescent="0.25">
      <c r="C7" s="46"/>
      <c r="D7" s="59"/>
      <c r="E7" s="46"/>
      <c r="F7" s="59"/>
      <c r="G7" s="46"/>
      <c r="H7" s="59"/>
      <c r="I7" s="46"/>
      <c r="J7" s="59"/>
      <c r="K7" s="46"/>
      <c r="L7" s="59"/>
      <c r="N7" s="16"/>
      <c r="O7" s="52"/>
      <c r="P7" s="61"/>
      <c r="Q7" s="52"/>
      <c r="R7" s="61"/>
      <c r="S7" s="52"/>
      <c r="T7" s="61"/>
      <c r="U7" s="52"/>
      <c r="V7" s="61"/>
      <c r="W7" s="52"/>
      <c r="X7" s="61"/>
    </row>
    <row r="8" spans="1:24" ht="24.95" customHeight="1" x14ac:dyDescent="0.25">
      <c r="C8" s="47" t="s">
        <v>327</v>
      </c>
      <c r="D8" s="44"/>
      <c r="E8" s="44"/>
      <c r="F8" s="44"/>
      <c r="G8" s="44"/>
      <c r="H8" s="44"/>
      <c r="I8" s="44"/>
      <c r="J8" s="44"/>
      <c r="K8" s="44"/>
      <c r="L8" s="48"/>
      <c r="N8" s="16"/>
      <c r="O8" s="56" t="s">
        <v>335</v>
      </c>
      <c r="P8" s="50"/>
      <c r="Q8" s="50"/>
      <c r="R8" s="50"/>
      <c r="S8" s="50"/>
      <c r="T8" s="50"/>
      <c r="U8" s="50"/>
      <c r="V8" s="50"/>
      <c r="W8" s="50"/>
      <c r="X8" s="64"/>
    </row>
    <row r="9" spans="1:24" ht="28.5" customHeight="1" x14ac:dyDescent="0.25">
      <c r="C9" s="6" t="s">
        <v>8</v>
      </c>
      <c r="D9" s="6" t="s">
        <v>156</v>
      </c>
      <c r="E9" s="6" t="s">
        <v>8</v>
      </c>
      <c r="F9" s="6" t="s">
        <v>156</v>
      </c>
      <c r="G9" s="6" t="s">
        <v>8</v>
      </c>
      <c r="H9" s="6" t="s">
        <v>156</v>
      </c>
      <c r="I9" s="6" t="s">
        <v>8</v>
      </c>
      <c r="J9" s="6" t="s">
        <v>156</v>
      </c>
      <c r="K9" s="6" t="s">
        <v>8</v>
      </c>
      <c r="L9" s="6" t="s">
        <v>156</v>
      </c>
      <c r="N9" s="16"/>
      <c r="O9" s="17" t="s">
        <v>8</v>
      </c>
      <c r="P9" s="17" t="s">
        <v>156</v>
      </c>
      <c r="Q9" s="17" t="s">
        <v>8</v>
      </c>
      <c r="R9" s="17" t="s">
        <v>156</v>
      </c>
      <c r="S9" s="17" t="s">
        <v>8</v>
      </c>
      <c r="T9" s="17" t="s">
        <v>156</v>
      </c>
      <c r="U9" s="17" t="s">
        <v>8</v>
      </c>
      <c r="V9" s="17" t="s">
        <v>156</v>
      </c>
      <c r="W9" s="17" t="s">
        <v>8</v>
      </c>
      <c r="X9" s="17" t="s">
        <v>156</v>
      </c>
    </row>
    <row r="10" spans="1:24" ht="20.100000000000001" customHeight="1" x14ac:dyDescent="0.25">
      <c r="B10" t="s">
        <v>328</v>
      </c>
      <c r="C10" s="11">
        <v>93</v>
      </c>
      <c r="D10" s="10">
        <v>26.920740837475432</v>
      </c>
      <c r="E10" s="11">
        <v>93</v>
      </c>
      <c r="F10" s="10">
        <v>15.408977129866635</v>
      </c>
      <c r="G10" s="11">
        <v>93</v>
      </c>
      <c r="H10" s="10">
        <v>0.16524767472948843</v>
      </c>
      <c r="I10" s="11">
        <v>93</v>
      </c>
      <c r="J10" s="10">
        <v>2.6330425785272231</v>
      </c>
      <c r="K10" s="11">
        <v>93</v>
      </c>
      <c r="L10" s="10">
        <v>54.871991779401199</v>
      </c>
      <c r="N10" s="16" t="s">
        <v>328</v>
      </c>
      <c r="O10" s="31">
        <v>93</v>
      </c>
      <c r="P10" s="28">
        <v>29.041975990126396</v>
      </c>
      <c r="Q10" s="31">
        <v>93</v>
      </c>
      <c r="R10" s="28">
        <v>26.704724893223407</v>
      </c>
      <c r="S10" s="31">
        <v>93</v>
      </c>
      <c r="T10" s="28">
        <v>0.37850600039720766</v>
      </c>
      <c r="U10" s="31">
        <v>93</v>
      </c>
      <c r="V10" s="28">
        <v>7.6330553538374728</v>
      </c>
      <c r="W10" s="31">
        <v>93</v>
      </c>
      <c r="X10" s="29">
        <v>36.241737762415532</v>
      </c>
    </row>
    <row r="11" spans="1:24" ht="20.100000000000001" customHeight="1" x14ac:dyDescent="0.25">
      <c r="B11" t="s">
        <v>329</v>
      </c>
      <c r="C11" s="11">
        <v>93</v>
      </c>
      <c r="D11" s="10">
        <v>27.975365081463188</v>
      </c>
      <c r="E11" s="11">
        <v>93</v>
      </c>
      <c r="F11" s="10">
        <v>28.289980235388562</v>
      </c>
      <c r="G11" s="11">
        <v>93</v>
      </c>
      <c r="H11" s="10">
        <v>0.1605941607770239</v>
      </c>
      <c r="I11" s="11">
        <v>93</v>
      </c>
      <c r="J11" s="10">
        <v>1.7822217101419575</v>
      </c>
      <c r="K11" s="11">
        <v>93</v>
      </c>
      <c r="L11" s="10">
        <v>41.791838812229301</v>
      </c>
      <c r="N11" s="16" t="s">
        <v>329</v>
      </c>
      <c r="O11" s="32">
        <v>93</v>
      </c>
      <c r="P11" s="22">
        <v>36.710245453442759</v>
      </c>
      <c r="Q11" s="32">
        <v>93</v>
      </c>
      <c r="R11" s="22">
        <v>35.215400805502085</v>
      </c>
      <c r="S11" s="32">
        <v>93</v>
      </c>
      <c r="T11" s="22">
        <v>0.38559413569331569</v>
      </c>
      <c r="U11" s="32">
        <v>93</v>
      </c>
      <c r="V11" s="22">
        <v>2.9424763777636449</v>
      </c>
      <c r="W11" s="32">
        <v>93</v>
      </c>
      <c r="X11" s="23">
        <v>24.746283227598255</v>
      </c>
    </row>
    <row r="12" spans="1:24" ht="20.100000000000001" customHeight="1" x14ac:dyDescent="0.25">
      <c r="B12" t="s">
        <v>330</v>
      </c>
      <c r="C12" s="11">
        <v>29</v>
      </c>
      <c r="D12" s="10">
        <v>23.890073402991387</v>
      </c>
      <c r="E12" s="11">
        <v>29</v>
      </c>
      <c r="F12" s="10">
        <v>12.737529636053074</v>
      </c>
      <c r="G12" s="11">
        <v>29</v>
      </c>
      <c r="H12" s="10">
        <v>2.4813668326876322E-2</v>
      </c>
      <c r="I12" s="11">
        <v>29</v>
      </c>
      <c r="J12" s="10">
        <v>2.8821378026035336</v>
      </c>
      <c r="K12" s="11">
        <v>29</v>
      </c>
      <c r="L12" s="10">
        <v>60.465445490025139</v>
      </c>
      <c r="N12" s="16" t="s">
        <v>330</v>
      </c>
      <c r="O12" s="32">
        <v>29</v>
      </c>
      <c r="P12" s="22">
        <v>25.132231735113248</v>
      </c>
      <c r="Q12" s="32">
        <v>29</v>
      </c>
      <c r="R12" s="22">
        <v>26.984631998978521</v>
      </c>
      <c r="S12" s="32">
        <v>29</v>
      </c>
      <c r="T12" s="22">
        <v>6.3365664457519968E-2</v>
      </c>
      <c r="U12" s="32">
        <v>29</v>
      </c>
      <c r="V12" s="22">
        <v>7.9448234224115257</v>
      </c>
      <c r="W12" s="32">
        <v>29</v>
      </c>
      <c r="X12" s="23">
        <v>39.874947179039225</v>
      </c>
    </row>
    <row r="13" spans="1:24" ht="20.100000000000001" customHeight="1" x14ac:dyDescent="0.25">
      <c r="B13" t="s">
        <v>331</v>
      </c>
      <c r="C13" s="11">
        <v>29</v>
      </c>
      <c r="D13" s="10">
        <v>24.89315109374818</v>
      </c>
      <c r="E13" s="11">
        <v>29</v>
      </c>
      <c r="F13" s="10">
        <v>28.580234279318645</v>
      </c>
      <c r="G13" s="11">
        <v>29</v>
      </c>
      <c r="H13" s="10">
        <v>2.4117597163942718E-2</v>
      </c>
      <c r="I13" s="11">
        <v>29</v>
      </c>
      <c r="J13" s="10">
        <v>1.9146236591222148</v>
      </c>
      <c r="K13" s="11">
        <v>29</v>
      </c>
      <c r="L13" s="10">
        <v>44.587873370647024</v>
      </c>
      <c r="N13" s="16" t="s">
        <v>331</v>
      </c>
      <c r="O13" s="32">
        <v>29</v>
      </c>
      <c r="P13" s="22">
        <v>32.928060879276963</v>
      </c>
      <c r="Q13" s="32">
        <v>29</v>
      </c>
      <c r="R13" s="22">
        <v>37.872293362867943</v>
      </c>
      <c r="S13" s="32">
        <v>29</v>
      </c>
      <c r="T13" s="22">
        <v>6.2620177976164176E-2</v>
      </c>
      <c r="U13" s="32">
        <v>29</v>
      </c>
      <c r="V13" s="22">
        <v>3.323189858966602</v>
      </c>
      <c r="W13" s="32">
        <v>29</v>
      </c>
      <c r="X13" s="23">
        <v>25.813835720912326</v>
      </c>
    </row>
    <row r="14" spans="1:24" ht="20.100000000000001" customHeight="1" x14ac:dyDescent="0.25">
      <c r="B14" t="s">
        <v>332</v>
      </c>
      <c r="C14" s="11">
        <v>52</v>
      </c>
      <c r="D14" s="10">
        <v>65.998590518009536</v>
      </c>
      <c r="E14" s="11">
        <v>52</v>
      </c>
      <c r="F14" s="10">
        <v>7.9898175719238029</v>
      </c>
      <c r="G14" s="11">
        <v>52</v>
      </c>
      <c r="H14" s="10">
        <v>0.24644545550162447</v>
      </c>
      <c r="I14" s="11">
        <v>52</v>
      </c>
      <c r="J14" s="10">
        <v>0.58566926895289972</v>
      </c>
      <c r="K14" s="11">
        <v>52</v>
      </c>
      <c r="L14" s="10">
        <v>25.179477185612093</v>
      </c>
      <c r="N14" s="16" t="s">
        <v>332</v>
      </c>
      <c r="O14" s="32">
        <v>52</v>
      </c>
      <c r="P14" s="22">
        <v>66.995709566709493</v>
      </c>
      <c r="Q14" s="32">
        <v>52</v>
      </c>
      <c r="R14" s="22">
        <v>10.076366412437739</v>
      </c>
      <c r="S14" s="32">
        <v>52</v>
      </c>
      <c r="T14" s="22">
        <v>0.7082408714223567</v>
      </c>
      <c r="U14" s="32">
        <v>52</v>
      </c>
      <c r="V14" s="22">
        <v>3.1524168789829101</v>
      </c>
      <c r="W14" s="32">
        <v>52</v>
      </c>
      <c r="X14" s="23">
        <v>19.06726627044754</v>
      </c>
    </row>
    <row r="15" spans="1:24" ht="20.100000000000001" customHeight="1" x14ac:dyDescent="0.25">
      <c r="B15" t="s">
        <v>333</v>
      </c>
      <c r="C15" s="11">
        <v>52</v>
      </c>
      <c r="D15" s="10">
        <v>66.351471713606756</v>
      </c>
      <c r="E15" s="11">
        <v>52</v>
      </c>
      <c r="F15" s="10">
        <v>10.293272580242894</v>
      </c>
      <c r="G15" s="11">
        <v>52</v>
      </c>
      <c r="H15" s="10">
        <v>0.24313244096855502</v>
      </c>
      <c r="I15" s="11">
        <v>52</v>
      </c>
      <c r="J15" s="10">
        <v>0.33607897294498129</v>
      </c>
      <c r="K15" s="11">
        <v>52</v>
      </c>
      <c r="L15" s="10">
        <v>22.776044292236847</v>
      </c>
      <c r="N15" s="24" t="s">
        <v>333</v>
      </c>
      <c r="O15" s="25">
        <v>52</v>
      </c>
      <c r="P15" s="33">
        <v>69.352144412134692</v>
      </c>
      <c r="Q15" s="25">
        <v>52</v>
      </c>
      <c r="R15" s="33">
        <v>12.636351479407121</v>
      </c>
      <c r="S15" s="25">
        <v>52</v>
      </c>
      <c r="T15" s="33">
        <v>0.66526442974939659</v>
      </c>
      <c r="U15" s="25">
        <v>52</v>
      </c>
      <c r="V15" s="33">
        <v>0.92969679171705699</v>
      </c>
      <c r="W15" s="25">
        <v>52</v>
      </c>
      <c r="X15" s="34">
        <v>16.416542886991749</v>
      </c>
    </row>
    <row r="16" spans="1:24" ht="20.100000000000001" customHeight="1" x14ac:dyDescent="0.25"/>
  </sheetData>
  <mergeCells count="14">
    <mergeCell ref="C8:L8"/>
    <mergeCell ref="O5:X5"/>
    <mergeCell ref="O6:P7"/>
    <mergeCell ref="Q6:R7"/>
    <mergeCell ref="S6:T7"/>
    <mergeCell ref="U6:V7"/>
    <mergeCell ref="W6:X7"/>
    <mergeCell ref="O8:X8"/>
    <mergeCell ref="C5:L5"/>
    <mergeCell ref="C6:D7"/>
    <mergeCell ref="E6:F7"/>
    <mergeCell ref="G6:H7"/>
    <mergeCell ref="I6:J7"/>
    <mergeCell ref="K6:L7"/>
  </mergeCells>
  <pageMargins left="0.75" right="0.75" top="1" bottom="1" header="0.5" footer="0.5"/>
  <pageSetup orientation="portrai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330A54-CEF7-4319-B12E-F20561FAA9E3}">
  <dimension ref="A1:X16"/>
  <sheetViews>
    <sheetView workbookViewId="0">
      <pane ySplit="9" topLeftCell="A10" activePane="bottomLeft" state="frozen"/>
      <selection pane="bottomLeft" activeCell="A10" sqref="A10"/>
    </sheetView>
  </sheetViews>
  <sheetFormatPr defaultRowHeight="14.25" x14ac:dyDescent="0.25"/>
  <cols>
    <col min="2" max="2" width="23.140625" customWidth="1"/>
    <col min="3" max="13" width="10.28515625" customWidth="1"/>
    <col min="14" max="14" width="23.140625" customWidth="1"/>
    <col min="15" max="24" width="10.28515625" customWidth="1"/>
  </cols>
  <sheetData>
    <row r="1" spans="1:24" ht="20.25" customHeight="1" x14ac:dyDescent="0.35">
      <c r="A1" s="3" t="s">
        <v>336</v>
      </c>
    </row>
    <row r="2" spans="1:24" ht="20.100000000000001" customHeight="1" x14ac:dyDescent="0.3">
      <c r="A2" s="4" t="s">
        <v>106</v>
      </c>
    </row>
    <row r="3" spans="1:24" ht="20.100000000000001" customHeight="1" x14ac:dyDescent="0.25">
      <c r="A3" s="2" t="s">
        <v>321</v>
      </c>
    </row>
    <row r="4" spans="1:24" ht="20.100000000000001" customHeight="1" x14ac:dyDescent="0.25"/>
    <row r="5" spans="1:24" ht="20.100000000000001" customHeight="1" x14ac:dyDescent="0.25">
      <c r="C5" s="43" t="s">
        <v>322</v>
      </c>
      <c r="D5" s="44"/>
      <c r="E5" s="44"/>
      <c r="F5" s="44"/>
      <c r="G5" s="44"/>
      <c r="H5" s="44"/>
      <c r="I5" s="44"/>
      <c r="J5" s="44"/>
      <c r="K5" s="44"/>
      <c r="L5" s="44"/>
      <c r="N5" s="13"/>
      <c r="O5" s="49" t="s">
        <v>334</v>
      </c>
      <c r="P5" s="50"/>
      <c r="Q5" s="50"/>
      <c r="R5" s="50"/>
      <c r="S5" s="50"/>
      <c r="T5" s="50"/>
      <c r="U5" s="50"/>
      <c r="V5" s="50"/>
      <c r="W5" s="50"/>
      <c r="X5" s="50"/>
    </row>
    <row r="6" spans="1:24" ht="20.100000000000001" customHeight="1" x14ac:dyDescent="0.25">
      <c r="C6" s="45" t="s">
        <v>316</v>
      </c>
      <c r="D6" s="58"/>
      <c r="E6" s="45" t="s">
        <v>323</v>
      </c>
      <c r="F6" s="58"/>
      <c r="G6" s="45" t="s">
        <v>324</v>
      </c>
      <c r="H6" s="58"/>
      <c r="I6" s="45" t="s">
        <v>337</v>
      </c>
      <c r="J6" s="58"/>
      <c r="K6" s="45" t="s">
        <v>326</v>
      </c>
      <c r="L6" s="58"/>
      <c r="N6" s="16"/>
      <c r="O6" s="51" t="s">
        <v>316</v>
      </c>
      <c r="P6" s="60"/>
      <c r="Q6" s="51" t="s">
        <v>323</v>
      </c>
      <c r="R6" s="60"/>
      <c r="S6" s="51" t="s">
        <v>324</v>
      </c>
      <c r="T6" s="60"/>
      <c r="U6" s="51" t="s">
        <v>337</v>
      </c>
      <c r="V6" s="60"/>
      <c r="W6" s="51" t="s">
        <v>326</v>
      </c>
      <c r="X6" s="60"/>
    </row>
    <row r="7" spans="1:24" ht="24.95" customHeight="1" x14ac:dyDescent="0.25">
      <c r="C7" s="46"/>
      <c r="D7" s="59"/>
      <c r="E7" s="46"/>
      <c r="F7" s="59"/>
      <c r="G7" s="46"/>
      <c r="H7" s="59"/>
      <c r="I7" s="46"/>
      <c r="J7" s="59"/>
      <c r="K7" s="46"/>
      <c r="L7" s="59"/>
      <c r="N7" s="16"/>
      <c r="O7" s="52"/>
      <c r="P7" s="61"/>
      <c r="Q7" s="52"/>
      <c r="R7" s="61"/>
      <c r="S7" s="52"/>
      <c r="T7" s="61"/>
      <c r="U7" s="52"/>
      <c r="V7" s="61"/>
      <c r="W7" s="52"/>
      <c r="X7" s="61"/>
    </row>
    <row r="8" spans="1:24" ht="24.95" customHeight="1" x14ac:dyDescent="0.25">
      <c r="C8" s="47" t="s">
        <v>327</v>
      </c>
      <c r="D8" s="44"/>
      <c r="E8" s="44"/>
      <c r="F8" s="44"/>
      <c r="G8" s="44"/>
      <c r="H8" s="44"/>
      <c r="I8" s="44"/>
      <c r="J8" s="44"/>
      <c r="K8" s="44"/>
      <c r="L8" s="48"/>
      <c r="N8" s="16"/>
      <c r="O8" s="56" t="s">
        <v>335</v>
      </c>
      <c r="P8" s="50"/>
      <c r="Q8" s="50"/>
      <c r="R8" s="50"/>
      <c r="S8" s="50"/>
      <c r="T8" s="50"/>
      <c r="U8" s="50"/>
      <c r="V8" s="50"/>
      <c r="W8" s="50"/>
      <c r="X8" s="64"/>
    </row>
    <row r="9" spans="1:24" ht="28.5" customHeight="1" x14ac:dyDescent="0.25">
      <c r="C9" s="6" t="s">
        <v>8</v>
      </c>
      <c r="D9" s="6" t="s">
        <v>156</v>
      </c>
      <c r="E9" s="6" t="s">
        <v>8</v>
      </c>
      <c r="F9" s="6" t="s">
        <v>156</v>
      </c>
      <c r="G9" s="6" t="s">
        <v>8</v>
      </c>
      <c r="H9" s="6" t="s">
        <v>156</v>
      </c>
      <c r="I9" s="6" t="s">
        <v>8</v>
      </c>
      <c r="J9" s="6" t="s">
        <v>156</v>
      </c>
      <c r="K9" s="6" t="s">
        <v>8</v>
      </c>
      <c r="L9" s="6" t="s">
        <v>156</v>
      </c>
      <c r="N9" s="16"/>
      <c r="O9" s="17" t="s">
        <v>8</v>
      </c>
      <c r="P9" s="17" t="s">
        <v>156</v>
      </c>
      <c r="Q9" s="17" t="s">
        <v>8</v>
      </c>
      <c r="R9" s="17" t="s">
        <v>156</v>
      </c>
      <c r="S9" s="17" t="s">
        <v>8</v>
      </c>
      <c r="T9" s="17" t="s">
        <v>156</v>
      </c>
      <c r="U9" s="17" t="s">
        <v>8</v>
      </c>
      <c r="V9" s="17" t="s">
        <v>156</v>
      </c>
      <c r="W9" s="17" t="s">
        <v>8</v>
      </c>
      <c r="X9" s="17" t="s">
        <v>156</v>
      </c>
    </row>
    <row r="10" spans="1:24" ht="20.100000000000001" customHeight="1" x14ac:dyDescent="0.25">
      <c r="B10" t="s">
        <v>338</v>
      </c>
      <c r="C10" s="11">
        <v>34</v>
      </c>
      <c r="D10" s="10">
        <v>27.367547924264041</v>
      </c>
      <c r="E10" s="11">
        <v>34</v>
      </c>
      <c r="F10" s="10">
        <v>8.2155003235081079</v>
      </c>
      <c r="G10" s="11">
        <v>34</v>
      </c>
      <c r="H10" s="10">
        <v>0.21465131773300822</v>
      </c>
      <c r="I10" s="11">
        <v>34</v>
      </c>
      <c r="J10" s="10">
        <v>1.3536779248185411</v>
      </c>
      <c r="K10" s="11">
        <v>34</v>
      </c>
      <c r="L10" s="10">
        <v>62.848622509676325</v>
      </c>
      <c r="N10" s="16" t="s">
        <v>338</v>
      </c>
      <c r="O10" s="31">
        <v>34</v>
      </c>
      <c r="P10" s="28">
        <v>30.420022965126609</v>
      </c>
      <c r="Q10" s="31">
        <v>34</v>
      </c>
      <c r="R10" s="28">
        <v>10.583273479395521</v>
      </c>
      <c r="S10" s="31">
        <v>34</v>
      </c>
      <c r="T10" s="28">
        <v>0.53678029051526266</v>
      </c>
      <c r="U10" s="31">
        <v>34</v>
      </c>
      <c r="V10" s="28">
        <v>8.0610986102140085</v>
      </c>
      <c r="W10" s="31">
        <v>34</v>
      </c>
      <c r="X10" s="29">
        <v>50.398824654748609</v>
      </c>
    </row>
    <row r="11" spans="1:24" ht="20.100000000000001" customHeight="1" x14ac:dyDescent="0.25">
      <c r="B11" t="s">
        <v>339</v>
      </c>
      <c r="C11" s="11">
        <v>34</v>
      </c>
      <c r="D11" s="10">
        <v>28.363090800537126</v>
      </c>
      <c r="E11" s="11">
        <v>34</v>
      </c>
      <c r="F11" s="10">
        <v>23.511481768415397</v>
      </c>
      <c r="G11" s="11">
        <v>34</v>
      </c>
      <c r="H11" s="10">
        <v>0.20542493563704342</v>
      </c>
      <c r="I11" s="11">
        <v>34</v>
      </c>
      <c r="J11" s="10">
        <v>0.73196388580288152</v>
      </c>
      <c r="K11" s="11">
        <v>34</v>
      </c>
      <c r="L11" s="10">
        <v>47.18803860960756</v>
      </c>
      <c r="N11" s="16" t="s">
        <v>339</v>
      </c>
      <c r="O11" s="32">
        <v>34</v>
      </c>
      <c r="P11" s="22">
        <v>37.120795373075694</v>
      </c>
      <c r="Q11" s="32">
        <v>34</v>
      </c>
      <c r="R11" s="22">
        <v>28.362022786765216</v>
      </c>
      <c r="S11" s="32">
        <v>34</v>
      </c>
      <c r="T11" s="22">
        <v>0.56356993623444973</v>
      </c>
      <c r="U11" s="32">
        <v>34</v>
      </c>
      <c r="V11" s="22">
        <v>1.4132315881867563</v>
      </c>
      <c r="W11" s="32">
        <v>34</v>
      </c>
      <c r="X11" s="23">
        <v>32.540380315737885</v>
      </c>
    </row>
    <row r="12" spans="1:24" ht="20.100000000000001" customHeight="1" x14ac:dyDescent="0.25">
      <c r="B12" t="s">
        <v>340</v>
      </c>
      <c r="C12" s="11">
        <v>18</v>
      </c>
      <c r="D12" s="10">
        <v>8.4517280447700287</v>
      </c>
      <c r="E12" s="11">
        <v>18</v>
      </c>
      <c r="F12" s="10">
        <v>3.8319942110470996E-2</v>
      </c>
      <c r="G12" s="11">
        <v>18</v>
      </c>
      <c r="H12" s="10">
        <v>2.1159578988462417E-3</v>
      </c>
      <c r="I12" s="11">
        <v>18</v>
      </c>
      <c r="J12" s="10">
        <v>6.8152293515824303</v>
      </c>
      <c r="K12" s="11">
        <v>18</v>
      </c>
      <c r="L12" s="10">
        <v>84.692606703638234</v>
      </c>
      <c r="N12" s="16" t="s">
        <v>340</v>
      </c>
      <c r="O12" s="32">
        <v>18</v>
      </c>
      <c r="P12" s="22">
        <v>15.060560884475214</v>
      </c>
      <c r="Q12" s="32">
        <v>18</v>
      </c>
      <c r="R12" s="22">
        <v>8.7874447961690721E-2</v>
      </c>
      <c r="S12" s="32">
        <v>18</v>
      </c>
      <c r="T12" s="22">
        <v>5.5384968266630509E-3</v>
      </c>
      <c r="U12" s="32">
        <v>18</v>
      </c>
      <c r="V12" s="22">
        <v>13.97166371698404</v>
      </c>
      <c r="W12" s="32">
        <v>18</v>
      </c>
      <c r="X12" s="23">
        <v>70.874362453752397</v>
      </c>
    </row>
    <row r="13" spans="1:24" ht="20.100000000000001" customHeight="1" x14ac:dyDescent="0.25">
      <c r="B13" t="s">
        <v>341</v>
      </c>
      <c r="C13" s="11">
        <v>18</v>
      </c>
      <c r="D13" s="10">
        <v>9.832680315142591</v>
      </c>
      <c r="E13" s="11">
        <v>18</v>
      </c>
      <c r="F13" s="10">
        <v>24.357054087976099</v>
      </c>
      <c r="G13" s="11">
        <v>18</v>
      </c>
      <c r="H13" s="10">
        <v>2.0885716032979706E-3</v>
      </c>
      <c r="I13" s="11">
        <v>18</v>
      </c>
      <c r="J13" s="10">
        <v>5.1118203729019136</v>
      </c>
      <c r="K13" s="11">
        <v>18</v>
      </c>
      <c r="L13" s="10">
        <v>60.696356652376103</v>
      </c>
      <c r="N13" s="16" t="s">
        <v>341</v>
      </c>
      <c r="O13" s="32">
        <v>18</v>
      </c>
      <c r="P13" s="22">
        <v>23.563516262914955</v>
      </c>
      <c r="Q13" s="32">
        <v>18</v>
      </c>
      <c r="R13" s="22">
        <v>27.434369965106615</v>
      </c>
      <c r="S13" s="32">
        <v>18</v>
      </c>
      <c r="T13" s="22">
        <v>5.1373349739100909E-3</v>
      </c>
      <c r="U13" s="32">
        <v>18</v>
      </c>
      <c r="V13" s="22">
        <v>7.1914478387628629</v>
      </c>
      <c r="W13" s="32">
        <v>18</v>
      </c>
      <c r="X13" s="23">
        <v>41.805528598241651</v>
      </c>
    </row>
    <row r="14" spans="1:24" ht="20.100000000000001" customHeight="1" x14ac:dyDescent="0.25">
      <c r="B14" t="s">
        <v>342</v>
      </c>
      <c r="C14" s="11">
        <v>41</v>
      </c>
      <c r="D14" s="10">
        <v>35.503297811095884</v>
      </c>
      <c r="E14" s="11">
        <v>41</v>
      </c>
      <c r="F14" s="10">
        <v>27.891209049925013</v>
      </c>
      <c r="G14" s="11">
        <v>41</v>
      </c>
      <c r="H14" s="10">
        <v>0.2089721677721747</v>
      </c>
      <c r="I14" s="11">
        <v>41</v>
      </c>
      <c r="J14" s="10">
        <v>1.5211243592330594</v>
      </c>
      <c r="K14" s="11">
        <v>41</v>
      </c>
      <c r="L14" s="10">
        <v>34.875396611973841</v>
      </c>
      <c r="N14" s="16" t="s">
        <v>342</v>
      </c>
      <c r="O14" s="32">
        <v>41</v>
      </c>
      <c r="P14" s="22">
        <v>33.226074540981003</v>
      </c>
      <c r="Q14" s="32">
        <v>41</v>
      </c>
      <c r="R14" s="22">
        <v>43.578748251446406</v>
      </c>
      <c r="S14" s="32">
        <v>41</v>
      </c>
      <c r="T14" s="22">
        <v>0.43237068258560341</v>
      </c>
      <c r="U14" s="32">
        <v>41</v>
      </c>
      <c r="V14" s="22">
        <v>5.2358070623440529</v>
      </c>
      <c r="W14" s="32">
        <v>41</v>
      </c>
      <c r="X14" s="23">
        <v>17.526999462642891</v>
      </c>
    </row>
    <row r="15" spans="1:24" ht="20.100000000000001" customHeight="1" x14ac:dyDescent="0.25">
      <c r="B15" t="s">
        <v>343</v>
      </c>
      <c r="C15" s="11">
        <v>41</v>
      </c>
      <c r="D15" s="10">
        <v>36.585375136890136</v>
      </c>
      <c r="E15" s="11">
        <v>41</v>
      </c>
      <c r="F15" s="10">
        <v>33.602486523598458</v>
      </c>
      <c r="G15" s="11">
        <v>41</v>
      </c>
      <c r="H15" s="10">
        <v>0.20644588930157493</v>
      </c>
      <c r="I15" s="11">
        <v>41</v>
      </c>
      <c r="J15" s="10">
        <v>0.89596874046295549</v>
      </c>
      <c r="K15" s="11">
        <v>41</v>
      </c>
      <c r="L15" s="10">
        <v>28.709723709746832</v>
      </c>
      <c r="N15" s="24" t="s">
        <v>343</v>
      </c>
      <c r="O15" s="25">
        <v>41</v>
      </c>
      <c r="P15" s="33">
        <v>41.50882765849591</v>
      </c>
      <c r="Q15" s="25">
        <v>41</v>
      </c>
      <c r="R15" s="33">
        <v>41.896980703587403</v>
      </c>
      <c r="S15" s="25">
        <v>41</v>
      </c>
      <c r="T15" s="33">
        <v>0.43454924612737805</v>
      </c>
      <c r="U15" s="25">
        <v>41</v>
      </c>
      <c r="V15" s="33">
        <v>2.147593800287936</v>
      </c>
      <c r="W15" s="25">
        <v>41</v>
      </c>
      <c r="X15" s="34">
        <v>14.012048591501353</v>
      </c>
    </row>
    <row r="16" spans="1:24" ht="20.100000000000001" customHeight="1" x14ac:dyDescent="0.25"/>
  </sheetData>
  <mergeCells count="14">
    <mergeCell ref="C8:L8"/>
    <mergeCell ref="O5:X5"/>
    <mergeCell ref="O6:P7"/>
    <mergeCell ref="Q6:R7"/>
    <mergeCell ref="S6:T7"/>
    <mergeCell ref="U6:V7"/>
    <mergeCell ref="W6:X7"/>
    <mergeCell ref="O8:X8"/>
    <mergeCell ref="C5:L5"/>
    <mergeCell ref="C6:D7"/>
    <mergeCell ref="E6:F7"/>
    <mergeCell ref="G6:H7"/>
    <mergeCell ref="I6:J7"/>
    <mergeCell ref="K6:L7"/>
  </mergeCells>
  <pageMargins left="0.75" right="0.75" top="1" bottom="1" header="0.5" footer="0.5"/>
  <pageSetup orientation="portrai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48DFE5-72F0-4AFB-B70C-A7A7376779CC}">
  <dimension ref="A1:F19"/>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7.28515625" customWidth="1"/>
    <col min="6" max="6" width="10.28515625" customWidth="1"/>
    <col min="9" max="9" width="10.28515625" customWidth="1"/>
  </cols>
  <sheetData>
    <row r="1" spans="1:6" ht="20.25" customHeight="1" x14ac:dyDescent="0.35">
      <c r="A1" s="3" t="s">
        <v>344</v>
      </c>
    </row>
    <row r="2" spans="1:6" ht="20.100000000000001" customHeight="1" x14ac:dyDescent="0.3">
      <c r="A2" s="4" t="s">
        <v>345</v>
      </c>
    </row>
    <row r="3" spans="1:6" ht="20.100000000000001" customHeight="1" x14ac:dyDescent="0.25">
      <c r="A3" s="2" t="s">
        <v>346</v>
      </c>
    </row>
    <row r="4" spans="1:6" ht="20.100000000000001" customHeight="1" x14ac:dyDescent="0.25"/>
    <row r="5" spans="1:6" ht="20.100000000000001" customHeight="1" x14ac:dyDescent="0.25"/>
    <row r="6" spans="1:6" ht="42.75" customHeight="1" x14ac:dyDescent="0.25">
      <c r="C6" s="5" t="s">
        <v>347</v>
      </c>
      <c r="E6" s="13"/>
      <c r="F6" s="14" t="s">
        <v>353</v>
      </c>
    </row>
    <row r="7" spans="1:6" ht="24.95" customHeight="1" x14ac:dyDescent="0.25">
      <c r="C7" s="45" t="s">
        <v>348</v>
      </c>
      <c r="E7" s="16"/>
      <c r="F7" s="51" t="s">
        <v>348</v>
      </c>
    </row>
    <row r="8" spans="1:6" ht="24.95" customHeight="1" x14ac:dyDescent="0.25">
      <c r="C8" s="46"/>
      <c r="E8" s="16"/>
      <c r="F8" s="52"/>
    </row>
    <row r="9" spans="1:6" ht="20.100000000000001" customHeight="1" x14ac:dyDescent="0.25">
      <c r="C9" s="8" t="s">
        <v>155</v>
      </c>
      <c r="E9" s="16"/>
      <c r="F9" s="35" t="s">
        <v>155</v>
      </c>
    </row>
    <row r="10" spans="1:6" ht="20.100000000000001" customHeight="1" x14ac:dyDescent="0.25">
      <c r="B10" t="s">
        <v>349</v>
      </c>
      <c r="C10" s="10">
        <v>30.176702945585927</v>
      </c>
      <c r="E10" s="16" t="s">
        <v>349</v>
      </c>
      <c r="F10" s="23">
        <v>571.22093212761843</v>
      </c>
    </row>
    <row r="11" spans="1:6" ht="20.100000000000001" customHeight="1" x14ac:dyDescent="0.25">
      <c r="B11" t="s">
        <v>350</v>
      </c>
      <c r="C11" s="10">
        <v>60.415922436013084</v>
      </c>
      <c r="E11" s="16" t="s">
        <v>350</v>
      </c>
      <c r="F11" s="23">
        <v>213.34906449181386</v>
      </c>
    </row>
    <row r="12" spans="1:6" ht="20.100000000000001" customHeight="1" x14ac:dyDescent="0.25">
      <c r="B12" t="s">
        <v>351</v>
      </c>
      <c r="C12" s="10">
        <v>95.867168542511905</v>
      </c>
      <c r="E12" s="16" t="s">
        <v>351</v>
      </c>
      <c r="F12" s="23">
        <v>55.92797236349746</v>
      </c>
    </row>
    <row r="13" spans="1:6" ht="20.100000000000001" customHeight="1" x14ac:dyDescent="0.25">
      <c r="B13" t="s">
        <v>352</v>
      </c>
      <c r="C13" s="10">
        <v>26.156729672776365</v>
      </c>
      <c r="E13" s="16" t="s">
        <v>352</v>
      </c>
      <c r="F13" s="23">
        <v>443.17907137072854</v>
      </c>
    </row>
    <row r="14" spans="1:6" ht="20.100000000000001" customHeight="1" x14ac:dyDescent="0.25">
      <c r="C14" s="10"/>
      <c r="E14" s="16" t="s">
        <v>354</v>
      </c>
      <c r="F14" s="23">
        <v>31.112416554448576</v>
      </c>
    </row>
    <row r="15" spans="1:6" ht="20.100000000000001" customHeight="1" x14ac:dyDescent="0.25">
      <c r="B15" t="s">
        <v>8</v>
      </c>
      <c r="C15" s="11">
        <v>91</v>
      </c>
      <c r="E15" s="16" t="s">
        <v>355</v>
      </c>
      <c r="F15" s="23">
        <v>0.66580621070356716</v>
      </c>
    </row>
    <row r="16" spans="1:6" ht="20.100000000000001" customHeight="1" x14ac:dyDescent="0.25">
      <c r="C16" s="12"/>
      <c r="E16" s="16"/>
      <c r="F16" s="23"/>
    </row>
    <row r="17" spans="5:6" ht="20.100000000000001" customHeight="1" x14ac:dyDescent="0.25">
      <c r="E17" s="24" t="s">
        <v>8</v>
      </c>
      <c r="F17" s="26">
        <v>91</v>
      </c>
    </row>
    <row r="18" spans="5:6" ht="20.100000000000001" customHeight="1" x14ac:dyDescent="0.25">
      <c r="F18" s="12"/>
    </row>
    <row r="19" spans="5:6" ht="20.100000000000001" customHeight="1" x14ac:dyDescent="0.25"/>
  </sheetData>
  <mergeCells count="2">
    <mergeCell ref="C7:C8"/>
    <mergeCell ref="F7:F8"/>
  </mergeCells>
  <pageMargins left="0.75" right="0.75" top="1" bottom="1" header="0.5" footer="0.5"/>
  <pageSetup orientation="portrai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918BB-3D08-4266-B484-C73F9E024EFC}">
  <dimension ref="A1:H1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5" width="10.28515625" customWidth="1"/>
    <col min="6" max="6" width="15.85546875" customWidth="1"/>
    <col min="7" max="9" width="10.28515625" customWidth="1"/>
  </cols>
  <sheetData>
    <row r="1" spans="1:8" ht="20.25" customHeight="1" x14ac:dyDescent="0.35">
      <c r="A1" s="3" t="s">
        <v>356</v>
      </c>
    </row>
    <row r="2" spans="1:8" ht="20.100000000000001" customHeight="1" x14ac:dyDescent="0.3">
      <c r="A2" s="4" t="s">
        <v>357</v>
      </c>
    </row>
    <row r="3" spans="1:8" ht="20.100000000000001" customHeight="1" x14ac:dyDescent="0.25">
      <c r="A3" s="2" t="s">
        <v>358</v>
      </c>
    </row>
    <row r="4" spans="1:8" ht="20.100000000000001" customHeight="1" x14ac:dyDescent="0.25"/>
    <row r="5" spans="1:8" ht="20.100000000000001" customHeight="1" x14ac:dyDescent="0.25"/>
    <row r="6" spans="1:8" ht="20.100000000000001" customHeight="1" x14ac:dyDescent="0.25">
      <c r="C6" s="43" t="s">
        <v>347</v>
      </c>
      <c r="D6" s="44"/>
      <c r="F6" s="13"/>
      <c r="G6" s="49" t="s">
        <v>353</v>
      </c>
      <c r="H6" s="50"/>
    </row>
    <row r="7" spans="1:8" ht="24.95" customHeight="1" x14ac:dyDescent="0.25">
      <c r="C7" s="45" t="s">
        <v>359</v>
      </c>
      <c r="D7" s="45" t="s">
        <v>360</v>
      </c>
      <c r="F7" s="16"/>
      <c r="G7" s="51" t="s">
        <v>359</v>
      </c>
      <c r="H7" s="51" t="s">
        <v>360</v>
      </c>
    </row>
    <row r="8" spans="1:8" ht="24.95" customHeight="1" x14ac:dyDescent="0.25">
      <c r="C8" s="46"/>
      <c r="D8" s="46"/>
      <c r="F8" s="16"/>
      <c r="G8" s="52"/>
      <c r="H8" s="52"/>
    </row>
    <row r="9" spans="1:8" ht="20.100000000000001" customHeight="1" x14ac:dyDescent="0.25">
      <c r="C9" s="47" t="s">
        <v>7</v>
      </c>
      <c r="D9" s="48"/>
      <c r="F9" s="16"/>
      <c r="G9" s="53" t="s">
        <v>7</v>
      </c>
      <c r="H9" s="55"/>
    </row>
    <row r="10" spans="1:8" ht="20.100000000000001" customHeight="1" x14ac:dyDescent="0.25">
      <c r="B10" t="s">
        <v>349</v>
      </c>
      <c r="C10" s="10">
        <v>168.84353423601294</v>
      </c>
      <c r="D10" s="10">
        <v>124.85951610453638</v>
      </c>
      <c r="F10" s="16" t="s">
        <v>349</v>
      </c>
      <c r="G10" s="22">
        <v>28.902991860479542</v>
      </c>
      <c r="H10" s="23">
        <v>34.057523924250773</v>
      </c>
    </row>
    <row r="11" spans="1:8" ht="20.100000000000001" customHeight="1" x14ac:dyDescent="0.25">
      <c r="B11" t="s">
        <v>350</v>
      </c>
      <c r="C11" s="10">
        <v>109.26392219677538</v>
      </c>
      <c r="D11" s="10">
        <v>1076.5057621538078</v>
      </c>
      <c r="F11" s="16" t="s">
        <v>350</v>
      </c>
      <c r="G11" s="22">
        <v>45.922161605540992</v>
      </c>
      <c r="H11" s="23">
        <v>75.245097345307371</v>
      </c>
    </row>
    <row r="12" spans="1:8" ht="20.100000000000001" customHeight="1" x14ac:dyDescent="0.25">
      <c r="B12" t="s">
        <v>351</v>
      </c>
      <c r="C12" s="10"/>
      <c r="D12" s="10"/>
      <c r="F12" s="16" t="s">
        <v>351</v>
      </c>
      <c r="G12" s="22"/>
      <c r="H12" s="23"/>
    </row>
    <row r="13" spans="1:8" ht="20.100000000000001" customHeight="1" x14ac:dyDescent="0.25">
      <c r="B13" t="s">
        <v>352</v>
      </c>
      <c r="C13" s="10"/>
      <c r="D13" s="10"/>
      <c r="F13" s="16" t="s">
        <v>352</v>
      </c>
      <c r="G13" s="22">
        <v>30.222851321306056</v>
      </c>
      <c r="H13" s="23">
        <v>32.548979864102037</v>
      </c>
    </row>
    <row r="14" spans="1:8" ht="20.100000000000001" customHeight="1" x14ac:dyDescent="0.25">
      <c r="B14" t="s">
        <v>16</v>
      </c>
      <c r="C14" s="10">
        <v>111.08213250016854</v>
      </c>
      <c r="D14" s="10">
        <v>1047.4640656652059</v>
      </c>
      <c r="F14" s="16" t="s">
        <v>361</v>
      </c>
      <c r="G14" s="22">
        <v>30.749956841838966</v>
      </c>
      <c r="H14" s="23">
        <v>34.243944776719729</v>
      </c>
    </row>
    <row r="15" spans="1:8" ht="20.100000000000001" customHeight="1" x14ac:dyDescent="0.25">
      <c r="C15" s="10"/>
      <c r="D15" s="10"/>
      <c r="F15" s="16"/>
      <c r="G15" s="22"/>
      <c r="H15" s="23"/>
    </row>
    <row r="16" spans="1:8" ht="20.100000000000001" customHeight="1" x14ac:dyDescent="0.25">
      <c r="B16" t="s">
        <v>8</v>
      </c>
      <c r="C16" s="11">
        <v>14</v>
      </c>
      <c r="D16" s="11">
        <v>14</v>
      </c>
      <c r="F16" s="24" t="s">
        <v>8</v>
      </c>
      <c r="G16" s="25">
        <v>14</v>
      </c>
      <c r="H16" s="26">
        <v>14</v>
      </c>
    </row>
    <row r="17" spans="3:8" ht="20.100000000000001" customHeight="1" x14ac:dyDescent="0.25">
      <c r="C17" s="12"/>
      <c r="D17" s="12"/>
      <c r="G17" s="12"/>
      <c r="H17" s="12"/>
    </row>
    <row r="18" spans="3:8" ht="20.100000000000001" customHeight="1" x14ac:dyDescent="0.25"/>
  </sheetData>
  <mergeCells count="8">
    <mergeCell ref="C6:D6"/>
    <mergeCell ref="C7:C8"/>
    <mergeCell ref="D7:D8"/>
    <mergeCell ref="C9:D9"/>
    <mergeCell ref="G6:H6"/>
    <mergeCell ref="G7:G8"/>
    <mergeCell ref="H7:H8"/>
    <mergeCell ref="G9:H9"/>
  </mergeCells>
  <pageMargins left="0.75" right="0.75" top="1" bottom="1" header="0.5" footer="0.5"/>
  <pageSetup orientation="portrai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A688A-6DE2-4497-9701-F4AFD0681905}">
  <dimension ref="A1:D1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9" max="9" width="10.28515625" customWidth="1"/>
  </cols>
  <sheetData>
    <row r="1" spans="1:4" ht="20.25" customHeight="1" x14ac:dyDescent="0.35">
      <c r="A1" s="3" t="s">
        <v>362</v>
      </c>
    </row>
    <row r="2" spans="1:4" ht="20.100000000000001" customHeight="1" x14ac:dyDescent="0.3">
      <c r="A2" s="4" t="s">
        <v>363</v>
      </c>
    </row>
    <row r="3" spans="1:4" ht="20.100000000000001" customHeight="1" x14ac:dyDescent="0.25">
      <c r="A3" s="2" t="s">
        <v>364</v>
      </c>
    </row>
    <row r="4" spans="1:4" ht="20.100000000000001" customHeight="1" x14ac:dyDescent="0.25"/>
    <row r="5" spans="1:4" ht="20.100000000000001" customHeight="1" x14ac:dyDescent="0.25"/>
    <row r="6" spans="1:4" ht="20.100000000000001" customHeight="1" x14ac:dyDescent="0.25">
      <c r="C6" s="57"/>
      <c r="D6" s="44"/>
    </row>
    <row r="7" spans="1:4" ht="24.95" customHeight="1" x14ac:dyDescent="0.25">
      <c r="C7" s="45" t="s">
        <v>347</v>
      </c>
      <c r="D7" s="45" t="s">
        <v>353</v>
      </c>
    </row>
    <row r="8" spans="1:4" ht="24.95" customHeight="1" x14ac:dyDescent="0.25">
      <c r="C8" s="46"/>
      <c r="D8" s="46"/>
    </row>
    <row r="9" spans="1:4" ht="20.100000000000001" customHeight="1" x14ac:dyDescent="0.25">
      <c r="C9" s="47" t="s">
        <v>7</v>
      </c>
      <c r="D9" s="48"/>
    </row>
    <row r="10" spans="1:4" ht="20.100000000000001" customHeight="1" x14ac:dyDescent="0.25">
      <c r="B10" t="s">
        <v>349</v>
      </c>
      <c r="C10" s="10">
        <v>17.539995193725112</v>
      </c>
      <c r="D10" s="10">
        <v>25.449036335356844</v>
      </c>
    </row>
    <row r="11" spans="1:4" ht="20.100000000000001" customHeight="1" x14ac:dyDescent="0.25">
      <c r="B11" t="s">
        <v>350</v>
      </c>
      <c r="C11" s="10">
        <v>17.350374647735318</v>
      </c>
      <c r="D11" s="10">
        <v>25.807289037000409</v>
      </c>
    </row>
    <row r="12" spans="1:4" ht="20.100000000000001" customHeight="1" x14ac:dyDescent="0.25">
      <c r="B12" t="s">
        <v>351</v>
      </c>
      <c r="C12" s="10">
        <v>15.028811913197954</v>
      </c>
      <c r="D12" s="10">
        <v>23.668834992252034</v>
      </c>
    </row>
    <row r="13" spans="1:4" ht="20.100000000000001" customHeight="1" x14ac:dyDescent="0.25">
      <c r="B13" t="s">
        <v>352</v>
      </c>
      <c r="C13" s="10">
        <v>11.239436159545717</v>
      </c>
      <c r="D13" s="10">
        <v>29.531847103511279</v>
      </c>
    </row>
    <row r="14" spans="1:4" ht="20.100000000000001" customHeight="1" x14ac:dyDescent="0.25">
      <c r="B14" t="s">
        <v>16</v>
      </c>
      <c r="C14" s="10">
        <v>15.578726410922322</v>
      </c>
      <c r="D14" s="10">
        <v>56.264285061143696</v>
      </c>
    </row>
    <row r="15" spans="1:4" ht="20.100000000000001" customHeight="1" x14ac:dyDescent="0.25">
      <c r="C15" s="10"/>
      <c r="D15" s="10"/>
    </row>
    <row r="16" spans="1:4" ht="20.100000000000001" customHeight="1" x14ac:dyDescent="0.25">
      <c r="B16" t="s">
        <v>8</v>
      </c>
      <c r="C16" s="11">
        <v>91</v>
      </c>
      <c r="D16" s="11">
        <v>91</v>
      </c>
    </row>
    <row r="17" spans="3:4" ht="20.100000000000001" customHeight="1" x14ac:dyDescent="0.25">
      <c r="C17" s="12"/>
      <c r="D17" s="12"/>
    </row>
    <row r="18" spans="3:4" ht="20.100000000000001" customHeight="1" x14ac:dyDescent="0.25"/>
  </sheetData>
  <mergeCells count="4">
    <mergeCell ref="C6:D6"/>
    <mergeCell ref="C7:C8"/>
    <mergeCell ref="D7:D8"/>
    <mergeCell ref="C9:D9"/>
  </mergeCells>
  <pageMargins left="0.75" right="0.75" top="1" bottom="1" header="0.5" footer="0.5"/>
  <pageSetup orientation="portrai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7744BD-9430-43F3-8947-DC18071A1FA3}">
  <dimension ref="A1:M1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3" width="10.28515625" customWidth="1"/>
  </cols>
  <sheetData>
    <row r="1" spans="1:13" ht="20.25" customHeight="1" x14ac:dyDescent="0.35">
      <c r="A1" s="3" t="s">
        <v>365</v>
      </c>
    </row>
    <row r="2" spans="1:13" ht="20.100000000000001" customHeight="1" x14ac:dyDescent="0.3">
      <c r="A2" s="27"/>
    </row>
    <row r="3" spans="1:13" ht="20.100000000000001" customHeight="1" x14ac:dyDescent="0.25">
      <c r="A3" s="2" t="s">
        <v>95</v>
      </c>
    </row>
    <row r="4" spans="1:13" ht="20.100000000000001" customHeight="1" x14ac:dyDescent="0.25"/>
    <row r="5" spans="1:13" ht="20.100000000000001" customHeight="1" x14ac:dyDescent="0.25"/>
    <row r="6" spans="1:13" ht="28.5" customHeight="1" x14ac:dyDescent="0.25">
      <c r="C6" s="43" t="s">
        <v>106</v>
      </c>
      <c r="D6" s="44"/>
      <c r="E6" s="44"/>
      <c r="G6" s="13"/>
      <c r="H6" s="49" t="s">
        <v>23</v>
      </c>
      <c r="I6" s="50"/>
      <c r="J6" s="50"/>
      <c r="M6" s="5" t="s">
        <v>110</v>
      </c>
    </row>
    <row r="7" spans="1:13" ht="24.95" customHeight="1" x14ac:dyDescent="0.25">
      <c r="C7" s="45" t="s">
        <v>366</v>
      </c>
      <c r="D7" s="45" t="s">
        <v>367</v>
      </c>
      <c r="E7" s="45" t="s">
        <v>368</v>
      </c>
      <c r="G7" s="16"/>
      <c r="H7" s="51" t="s">
        <v>369</v>
      </c>
      <c r="I7" s="51" t="s">
        <v>367</v>
      </c>
      <c r="J7" s="51" t="s">
        <v>370</v>
      </c>
      <c r="M7" s="45" t="s">
        <v>368</v>
      </c>
    </row>
    <row r="8" spans="1:13" ht="24.95" customHeight="1" x14ac:dyDescent="0.25">
      <c r="C8" s="46"/>
      <c r="D8" s="46"/>
      <c r="E8" s="46"/>
      <c r="G8" s="16"/>
      <c r="H8" s="52"/>
      <c r="I8" s="52"/>
      <c r="J8" s="52"/>
      <c r="M8" s="46"/>
    </row>
    <row r="9" spans="1:13" ht="20.100000000000001" customHeight="1" x14ac:dyDescent="0.25">
      <c r="C9" s="47" t="s">
        <v>7</v>
      </c>
      <c r="D9" s="44"/>
      <c r="E9" s="48"/>
      <c r="G9" s="16"/>
      <c r="H9" s="53" t="s">
        <v>7</v>
      </c>
      <c r="I9" s="54"/>
      <c r="J9" s="55"/>
      <c r="M9" s="8" t="s">
        <v>7</v>
      </c>
    </row>
    <row r="10" spans="1:13" ht="20.100000000000001" customHeight="1" x14ac:dyDescent="0.25">
      <c r="B10" t="s">
        <v>13</v>
      </c>
      <c r="C10" s="10">
        <v>43.169905441896709</v>
      </c>
      <c r="D10" s="10">
        <v>0.69142584234995874</v>
      </c>
      <c r="E10" s="10">
        <v>56.13866871575334</v>
      </c>
      <c r="G10" s="16" t="s">
        <v>23</v>
      </c>
      <c r="H10" s="22">
        <v>46.302744345106383</v>
      </c>
      <c r="I10" s="22">
        <v>0.66594594948706143</v>
      </c>
      <c r="J10" s="23">
        <v>53.031309705406549</v>
      </c>
      <c r="L10" t="s">
        <v>24</v>
      </c>
      <c r="M10" s="10">
        <v>100</v>
      </c>
    </row>
    <row r="11" spans="1:13" ht="20.100000000000001" customHeight="1" x14ac:dyDescent="0.25">
      <c r="C11" s="10"/>
      <c r="D11" s="10"/>
      <c r="E11" s="10"/>
      <c r="G11" s="16"/>
      <c r="H11" s="22"/>
      <c r="I11" s="22"/>
      <c r="J11" s="23"/>
      <c r="M11" s="10"/>
    </row>
    <row r="12" spans="1:13" ht="20.100000000000001" customHeight="1" x14ac:dyDescent="0.25">
      <c r="B12" t="s">
        <v>8</v>
      </c>
      <c r="C12" s="11">
        <v>78</v>
      </c>
      <c r="D12" s="11">
        <v>78</v>
      </c>
      <c r="E12" s="11">
        <v>78</v>
      </c>
      <c r="G12" s="24" t="s">
        <v>8</v>
      </c>
      <c r="H12" s="25">
        <v>26</v>
      </c>
      <c r="I12" s="25">
        <v>26</v>
      </c>
      <c r="J12" s="26">
        <v>26</v>
      </c>
      <c r="L12" t="s">
        <v>8</v>
      </c>
      <c r="M12" s="11">
        <v>35</v>
      </c>
    </row>
    <row r="13" spans="1:13" ht="20.100000000000001" customHeight="1" x14ac:dyDescent="0.25">
      <c r="C13" s="12"/>
      <c r="D13" s="12"/>
      <c r="E13" s="12"/>
      <c r="H13" s="12"/>
      <c r="I13" s="12"/>
      <c r="J13" s="12"/>
      <c r="M13" s="12"/>
    </row>
    <row r="14" spans="1:13" ht="20.100000000000001" customHeight="1" x14ac:dyDescent="0.25"/>
  </sheetData>
  <mergeCells count="11">
    <mergeCell ref="M7:M8"/>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846C7F-11F9-4C09-A3A0-71E0855C053B}">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371</v>
      </c>
    </row>
    <row r="2" spans="1:15" ht="20.100000000000001" customHeight="1" x14ac:dyDescent="0.3">
      <c r="A2" s="4" t="s">
        <v>372</v>
      </c>
    </row>
    <row r="3" spans="1:15" ht="20.100000000000001" customHeight="1" x14ac:dyDescent="0.25">
      <c r="A3" s="2" t="s">
        <v>95</v>
      </c>
    </row>
    <row r="4" spans="1:15" ht="20.100000000000001" customHeight="1" x14ac:dyDescent="0.25"/>
    <row r="5" spans="1:15" ht="20.100000000000001" customHeight="1" x14ac:dyDescent="0.25"/>
    <row r="6" spans="1:15" ht="20.100000000000001" customHeight="1" x14ac:dyDescent="0.25">
      <c r="C6" s="57"/>
      <c r="D6" s="44"/>
      <c r="E6" s="44"/>
      <c r="G6" s="13"/>
      <c r="H6" s="65"/>
      <c r="I6" s="50"/>
      <c r="J6" s="50"/>
      <c r="M6" s="57"/>
      <c r="N6" s="44"/>
      <c r="O6" s="44"/>
    </row>
    <row r="7" spans="1:15" ht="24.95" customHeight="1" x14ac:dyDescent="0.25">
      <c r="C7" s="45" t="s">
        <v>89</v>
      </c>
      <c r="D7" s="45" t="s">
        <v>90</v>
      </c>
      <c r="E7" s="45" t="s">
        <v>91</v>
      </c>
      <c r="G7" s="16"/>
      <c r="H7" s="51" t="s">
        <v>89</v>
      </c>
      <c r="I7" s="51" t="s">
        <v>90</v>
      </c>
      <c r="J7" s="51" t="s">
        <v>91</v>
      </c>
      <c r="M7" s="45" t="s">
        <v>89</v>
      </c>
      <c r="N7" s="45" t="s">
        <v>90</v>
      </c>
      <c r="O7" s="45" t="s">
        <v>91</v>
      </c>
    </row>
    <row r="8" spans="1:15" ht="24.95" customHeight="1" x14ac:dyDescent="0.25">
      <c r="C8" s="46"/>
      <c r="D8" s="46"/>
      <c r="E8" s="46"/>
      <c r="G8" s="16"/>
      <c r="H8" s="52"/>
      <c r="I8" s="52"/>
      <c r="J8" s="52"/>
      <c r="M8" s="46"/>
      <c r="N8" s="46"/>
      <c r="O8" s="46"/>
    </row>
    <row r="9" spans="1:15" ht="20.100000000000001" customHeight="1" x14ac:dyDescent="0.25">
      <c r="C9" s="47" t="s">
        <v>7</v>
      </c>
      <c r="D9" s="44"/>
      <c r="E9" s="44"/>
      <c r="G9" s="16"/>
      <c r="H9" s="56" t="s">
        <v>7</v>
      </c>
      <c r="I9" s="50"/>
      <c r="J9" s="50"/>
      <c r="M9" s="47" t="s">
        <v>7</v>
      </c>
      <c r="N9" s="44"/>
      <c r="O9" s="44"/>
    </row>
    <row r="10" spans="1:15" ht="20.100000000000001" customHeight="1" x14ac:dyDescent="0.25">
      <c r="B10" t="s">
        <v>17</v>
      </c>
      <c r="C10" s="10">
        <v>18.695344454024209</v>
      </c>
      <c r="D10" s="10">
        <v>23.983568299415371</v>
      </c>
      <c r="E10" s="10">
        <v>1.2777183865392061</v>
      </c>
      <c r="G10" s="16" t="s">
        <v>17</v>
      </c>
      <c r="H10" s="28">
        <v>18.444615618440974</v>
      </c>
      <c r="I10" s="28">
        <v>20.570703005412017</v>
      </c>
      <c r="J10" s="29">
        <v>4.5705211545121527</v>
      </c>
      <c r="L10" t="s">
        <v>17</v>
      </c>
      <c r="M10" s="10">
        <v>0.83403011376423497</v>
      </c>
      <c r="N10" s="10">
        <v>1.0922262782419274</v>
      </c>
      <c r="O10" s="10">
        <v>5.7194179101047994E-2</v>
      </c>
    </row>
    <row r="11" spans="1:15" ht="20.100000000000001" customHeight="1" x14ac:dyDescent="0.25">
      <c r="B11" t="s">
        <v>18</v>
      </c>
      <c r="C11" s="10">
        <v>119.48863561647123</v>
      </c>
      <c r="D11" s="10">
        <v>119.48863561647123</v>
      </c>
      <c r="E11" s="10">
        <v>111.22171945701358</v>
      </c>
      <c r="G11" s="16" t="s">
        <v>18</v>
      </c>
      <c r="H11" s="22">
        <v>165.23328387230131</v>
      </c>
      <c r="I11" s="22">
        <v>125.64261545621909</v>
      </c>
      <c r="J11" s="23">
        <v>122.61730183911527</v>
      </c>
      <c r="L11" t="s">
        <v>18</v>
      </c>
      <c r="M11" s="10">
        <v>24.820580339283005</v>
      </c>
      <c r="N11" s="10">
        <v>24.820580339283005</v>
      </c>
      <c r="O11" s="10">
        <v>0.9969656195948341</v>
      </c>
    </row>
    <row r="12" spans="1:15" ht="20.100000000000001" customHeight="1" x14ac:dyDescent="0.25">
      <c r="B12" t="s">
        <v>19</v>
      </c>
      <c r="C12" s="10">
        <v>0.81501192848393855</v>
      </c>
      <c r="D12" s="10">
        <v>21.524050759694603</v>
      </c>
      <c r="E12" s="10">
        <v>0</v>
      </c>
      <c r="G12" s="16" t="s">
        <v>19</v>
      </c>
      <c r="H12" s="22">
        <v>25.149958805137196</v>
      </c>
      <c r="I12" s="22">
        <v>33.071069742714386</v>
      </c>
      <c r="J12" s="23">
        <v>1.1204791926878954</v>
      </c>
      <c r="L12" t="s">
        <v>19</v>
      </c>
      <c r="M12" s="10">
        <v>0.64141831156385498</v>
      </c>
      <c r="N12" s="10">
        <v>2.4989220097272207</v>
      </c>
      <c r="O12" s="10">
        <v>9.7024405811896655E-3</v>
      </c>
    </row>
    <row r="13" spans="1:15" ht="20.100000000000001" customHeight="1" x14ac:dyDescent="0.25">
      <c r="B13" t="s">
        <v>20</v>
      </c>
      <c r="C13" s="10">
        <v>0</v>
      </c>
      <c r="D13" s="10">
        <v>2.3636724573717349</v>
      </c>
      <c r="E13" s="10">
        <v>0</v>
      </c>
      <c r="G13" s="16" t="s">
        <v>20</v>
      </c>
      <c r="H13" s="22">
        <v>0</v>
      </c>
      <c r="I13" s="22">
        <v>8.5397472482675489</v>
      </c>
      <c r="J13" s="23">
        <v>0</v>
      </c>
      <c r="L13" t="s">
        <v>20</v>
      </c>
      <c r="M13" s="10">
        <v>0</v>
      </c>
      <c r="N13" s="10">
        <v>0.29719052475643204</v>
      </c>
      <c r="O13" s="10">
        <v>0</v>
      </c>
    </row>
    <row r="14" spans="1:15" ht="20.100000000000001" customHeight="1" x14ac:dyDescent="0.25">
      <c r="B14" t="s">
        <v>21</v>
      </c>
      <c r="C14" s="10">
        <v>-1.9588184372692441</v>
      </c>
      <c r="D14" s="10">
        <v>-2.2769445656101173E-3</v>
      </c>
      <c r="E14" s="10">
        <v>-0.12270243509879819</v>
      </c>
      <c r="G14" s="16" t="s">
        <v>21</v>
      </c>
      <c r="H14" s="22">
        <v>-7.6906397229064094</v>
      </c>
      <c r="I14" s="22">
        <v>-7.2323081109913758</v>
      </c>
      <c r="J14" s="23">
        <v>-7.5691856165554121</v>
      </c>
      <c r="L14" t="s">
        <v>21</v>
      </c>
      <c r="M14" s="10">
        <v>-0.15778668202247281</v>
      </c>
      <c r="N14" s="10">
        <v>-0.22187859446645306</v>
      </c>
      <c r="O14" s="10">
        <v>-6.9086184998342376E-2</v>
      </c>
    </row>
    <row r="15" spans="1:15" ht="20.100000000000001" customHeight="1" x14ac:dyDescent="0.25">
      <c r="B15" t="s">
        <v>22</v>
      </c>
      <c r="C15" s="10">
        <v>-41.572559507442186</v>
      </c>
      <c r="D15" s="10">
        <v>-16.89852562972267</v>
      </c>
      <c r="E15" s="10">
        <v>-34.569325583433141</v>
      </c>
      <c r="G15" s="16" t="s">
        <v>22</v>
      </c>
      <c r="H15" s="22">
        <v>-61.555004111058679</v>
      </c>
      <c r="I15" s="22">
        <v>-29.07018155264981</v>
      </c>
      <c r="J15" s="23">
        <v>-47.368904331468499</v>
      </c>
      <c r="L15" t="s">
        <v>22</v>
      </c>
      <c r="M15" s="10">
        <v>-11.843883621164364</v>
      </c>
      <c r="N15" s="10">
        <v>-11.843883621164364</v>
      </c>
      <c r="O15" s="10">
        <v>-1.1196149753341382</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78</v>
      </c>
      <c r="D17" s="11">
        <v>26</v>
      </c>
      <c r="E17" s="11">
        <v>35</v>
      </c>
      <c r="G17" s="24" t="s">
        <v>8</v>
      </c>
      <c r="H17" s="25">
        <v>78</v>
      </c>
      <c r="I17" s="25">
        <v>26</v>
      </c>
      <c r="J17" s="26">
        <v>35</v>
      </c>
      <c r="L17" t="s">
        <v>8</v>
      </c>
      <c r="M17" s="11">
        <v>77</v>
      </c>
      <c r="N17" s="11">
        <v>26</v>
      </c>
      <c r="O17" s="11">
        <v>35</v>
      </c>
    </row>
    <row r="18" spans="2: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C255B5-906D-4112-925F-9EA89BC00880}">
  <dimension ref="A1:H20"/>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9" width="10.28515625" customWidth="1"/>
  </cols>
  <sheetData>
    <row r="1" spans="1:8" ht="20.25" customHeight="1" x14ac:dyDescent="0.35">
      <c r="A1" s="3" t="s">
        <v>373</v>
      </c>
    </row>
    <row r="2" spans="1:8" ht="20.100000000000001" customHeight="1" x14ac:dyDescent="0.3">
      <c r="A2" s="4" t="s">
        <v>28</v>
      </c>
    </row>
    <row r="3" spans="1:8" ht="20.100000000000001" customHeight="1" x14ac:dyDescent="0.25">
      <c r="A3" s="2" t="s">
        <v>95</v>
      </c>
    </row>
    <row r="4" spans="1:8" ht="20.100000000000001" customHeight="1" x14ac:dyDescent="0.25"/>
    <row r="5" spans="1:8" ht="20.100000000000001" customHeight="1" x14ac:dyDescent="0.25"/>
    <row r="6" spans="1:8" ht="20.100000000000001" customHeight="1" x14ac:dyDescent="0.25">
      <c r="C6" s="57"/>
      <c r="D6" s="44"/>
      <c r="E6" s="44"/>
      <c r="F6" s="44"/>
      <c r="G6" s="44"/>
      <c r="H6" s="44"/>
    </row>
    <row r="7" spans="1:8" ht="24.95" customHeight="1" x14ac:dyDescent="0.25">
      <c r="C7" s="45" t="s">
        <v>374</v>
      </c>
      <c r="D7" s="45" t="s">
        <v>375</v>
      </c>
      <c r="E7" s="45" t="s">
        <v>376</v>
      </c>
      <c r="F7" s="45" t="s">
        <v>377</v>
      </c>
      <c r="G7" s="45" t="s">
        <v>378</v>
      </c>
      <c r="H7" s="45" t="s">
        <v>379</v>
      </c>
    </row>
    <row r="8" spans="1:8" ht="24.95" customHeight="1" x14ac:dyDescent="0.25">
      <c r="C8" s="46"/>
      <c r="D8" s="46"/>
      <c r="E8" s="46"/>
      <c r="F8" s="46"/>
      <c r="G8" s="46"/>
      <c r="H8" s="46"/>
    </row>
    <row r="9" spans="1:8" ht="20.100000000000001" customHeight="1" x14ac:dyDescent="0.25">
      <c r="C9" s="47" t="s">
        <v>7</v>
      </c>
      <c r="D9" s="44"/>
      <c r="E9" s="44"/>
      <c r="F9" s="44"/>
      <c r="G9" s="44"/>
      <c r="H9" s="48"/>
    </row>
    <row r="10" spans="1:8" ht="20.100000000000001" customHeight="1" x14ac:dyDescent="0.25">
      <c r="B10" s="9">
        <v>43281</v>
      </c>
      <c r="C10" s="10">
        <v>33.094178725724447</v>
      </c>
      <c r="D10" s="10">
        <v>25.560056010439357</v>
      </c>
      <c r="E10" s="10">
        <v>31.505538991318339</v>
      </c>
      <c r="F10" s="10">
        <v>21.850561061235297</v>
      </c>
      <c r="G10" s="10">
        <v>40.283546272352041</v>
      </c>
      <c r="H10" s="10">
        <v>53.236889888175476</v>
      </c>
    </row>
    <row r="11" spans="1:8" ht="20.100000000000001" customHeight="1" x14ac:dyDescent="0.25">
      <c r="B11" s="9">
        <v>43465</v>
      </c>
      <c r="C11" s="10">
        <v>30.896064541188117</v>
      </c>
      <c r="D11" s="10">
        <v>29.721755170092724</v>
      </c>
      <c r="E11" s="10">
        <v>29.924096050728277</v>
      </c>
      <c r="F11" s="10">
        <v>28.698364673165436</v>
      </c>
      <c r="G11" s="10">
        <v>33.847017568833749</v>
      </c>
      <c r="H11" s="10">
        <v>33.026310736995043</v>
      </c>
    </row>
    <row r="12" spans="1:8" ht="20.100000000000001" customHeight="1" x14ac:dyDescent="0.25">
      <c r="B12" s="9">
        <v>43646</v>
      </c>
      <c r="C12" s="10">
        <v>29.975825123073442</v>
      </c>
      <c r="D12" s="10">
        <v>15.512009689710027</v>
      </c>
      <c r="E12" s="10">
        <v>31.08413609244165</v>
      </c>
      <c r="F12" s="10">
        <v>14.474756129080335</v>
      </c>
      <c r="G12" s="10">
        <v>12.161885144010887</v>
      </c>
      <c r="H12" s="10">
        <v>36.834865860028955</v>
      </c>
    </row>
    <row r="13" spans="1:8" ht="20.100000000000001" customHeight="1" x14ac:dyDescent="0.25">
      <c r="B13" s="9">
        <v>43830</v>
      </c>
      <c r="C13" s="10">
        <v>29.170830088567932</v>
      </c>
      <c r="D13" s="10">
        <v>10.793403661275436</v>
      </c>
      <c r="E13" s="10">
        <v>30.633547834177953</v>
      </c>
      <c r="F13" s="10">
        <v>19.784838764653699</v>
      </c>
      <c r="G13" s="10">
        <v>7.4360105252413211</v>
      </c>
      <c r="H13" s="10">
        <v>23.454405685935509</v>
      </c>
    </row>
    <row r="14" spans="1:8" ht="20.100000000000001" customHeight="1" x14ac:dyDescent="0.25">
      <c r="B14" s="9">
        <v>44012</v>
      </c>
      <c r="C14" s="10">
        <v>29.170830088567932</v>
      </c>
      <c r="D14" s="10">
        <v>10.793403661275436</v>
      </c>
      <c r="E14" s="10">
        <v>30.633547834177953</v>
      </c>
      <c r="F14" s="10">
        <v>19.784838764653699</v>
      </c>
      <c r="G14" s="10">
        <v>7.4360105252413211</v>
      </c>
      <c r="H14" s="10">
        <v>23.454405685935509</v>
      </c>
    </row>
    <row r="15" spans="1:8" ht="20.100000000000001" customHeight="1" x14ac:dyDescent="0.25">
      <c r="B15" s="9">
        <v>44196</v>
      </c>
      <c r="C15" s="10">
        <v>34.075320387946604</v>
      </c>
      <c r="D15" s="10">
        <v>11.23821853295588</v>
      </c>
      <c r="E15" s="10">
        <v>37.555670327551468</v>
      </c>
      <c r="F15" s="10">
        <v>19.208725716379483</v>
      </c>
      <c r="G15" s="10">
        <v>10.911036322840072</v>
      </c>
      <c r="H15" s="10">
        <v>20.09458257055028</v>
      </c>
    </row>
    <row r="16" spans="1:8" ht="20.100000000000001" customHeight="1" x14ac:dyDescent="0.25">
      <c r="B16" s="9">
        <v>44377</v>
      </c>
      <c r="C16" s="10">
        <v>27.162398847965342</v>
      </c>
      <c r="D16" s="10">
        <v>0</v>
      </c>
      <c r="E16" s="10">
        <v>32.303572268380229</v>
      </c>
      <c r="F16" s="10">
        <v>27.411433518721296</v>
      </c>
      <c r="G16" s="10">
        <v>-3.0912881009141913</v>
      </c>
      <c r="H16" s="10">
        <v>0</v>
      </c>
    </row>
    <row r="17" spans="2:8" ht="20.100000000000001" customHeight="1" x14ac:dyDescent="0.25">
      <c r="C17" s="10"/>
      <c r="D17" s="10"/>
      <c r="E17" s="10"/>
      <c r="F17" s="10"/>
      <c r="G17" s="10"/>
      <c r="H17" s="10"/>
    </row>
    <row r="18" spans="2:8" ht="20.100000000000001" customHeight="1" x14ac:dyDescent="0.25">
      <c r="B18" t="s">
        <v>8</v>
      </c>
      <c r="C18" s="11">
        <v>29</v>
      </c>
      <c r="D18" s="11">
        <v>29</v>
      </c>
      <c r="E18" s="11">
        <v>10</v>
      </c>
      <c r="F18" s="11">
        <v>10</v>
      </c>
      <c r="G18" s="11">
        <v>13</v>
      </c>
      <c r="H18" s="11">
        <v>13</v>
      </c>
    </row>
    <row r="19" spans="2:8" ht="20.100000000000001" customHeight="1" x14ac:dyDescent="0.25">
      <c r="C19" s="12"/>
      <c r="D19" s="12"/>
      <c r="E19" s="12"/>
      <c r="F19" s="12"/>
      <c r="G19" s="12"/>
      <c r="H19" s="12"/>
    </row>
    <row r="20" spans="2:8" ht="20.100000000000001" customHeight="1" x14ac:dyDescent="0.25"/>
  </sheetData>
  <mergeCells count="8">
    <mergeCell ref="C9:H9"/>
    <mergeCell ref="C6:H6"/>
    <mergeCell ref="C7:C8"/>
    <mergeCell ref="D7:D8"/>
    <mergeCell ref="E7:E8"/>
    <mergeCell ref="F7:F8"/>
    <mergeCell ref="G7:G8"/>
    <mergeCell ref="H7:H8"/>
  </mergeCells>
  <pageMargins left="0.75" right="0.75" top="1" bottom="1" header="0.5" footer="0.5"/>
  <pageSetup orientation="portrai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0224AC-A52F-4174-8A53-ED1467436B89}">
  <dimension ref="A1:J20"/>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85546875" customWidth="1"/>
    <col min="8" max="10" width="10.28515625" customWidth="1"/>
  </cols>
  <sheetData>
    <row r="1" spans="1:10" ht="20.25" customHeight="1" x14ac:dyDescent="0.35">
      <c r="A1" s="3" t="s">
        <v>380</v>
      </c>
    </row>
    <row r="2" spans="1:10" ht="20.100000000000001" customHeight="1" x14ac:dyDescent="0.3">
      <c r="A2" s="4" t="s">
        <v>372</v>
      </c>
    </row>
    <row r="3" spans="1:10" ht="20.100000000000001" customHeight="1" x14ac:dyDescent="0.25">
      <c r="A3" s="2" t="s">
        <v>95</v>
      </c>
    </row>
    <row r="4" spans="1:10" ht="20.100000000000001" customHeight="1" x14ac:dyDescent="0.25"/>
    <row r="5" spans="1:10" ht="20.100000000000001" customHeight="1" x14ac:dyDescent="0.25"/>
    <row r="6" spans="1:10" ht="20.100000000000001" customHeight="1" x14ac:dyDescent="0.25">
      <c r="C6" s="43" t="s">
        <v>381</v>
      </c>
      <c r="D6" s="44"/>
      <c r="E6" s="44"/>
      <c r="G6" s="13"/>
      <c r="H6" s="49" t="s">
        <v>382</v>
      </c>
      <c r="I6" s="50"/>
      <c r="J6" s="50"/>
    </row>
    <row r="7" spans="1:10" ht="24.95" customHeight="1" x14ac:dyDescent="0.25">
      <c r="C7" s="45" t="s">
        <v>13</v>
      </c>
      <c r="D7" s="45" t="s">
        <v>23</v>
      </c>
      <c r="E7" s="45" t="s">
        <v>24</v>
      </c>
      <c r="G7" s="16"/>
      <c r="H7" s="51" t="s">
        <v>13</v>
      </c>
      <c r="I7" s="51" t="s">
        <v>24</v>
      </c>
      <c r="J7" s="51" t="s">
        <v>23</v>
      </c>
    </row>
    <row r="8" spans="1:10" ht="24.95" customHeight="1" x14ac:dyDescent="0.25">
      <c r="C8" s="46"/>
      <c r="D8" s="46"/>
      <c r="E8" s="46"/>
      <c r="G8" s="16"/>
      <c r="H8" s="52"/>
      <c r="I8" s="52"/>
      <c r="J8" s="52"/>
    </row>
    <row r="9" spans="1:10" ht="20.100000000000001" customHeight="1" x14ac:dyDescent="0.25">
      <c r="C9" s="47" t="s">
        <v>7</v>
      </c>
      <c r="D9" s="44"/>
      <c r="E9" s="44"/>
      <c r="G9" s="16"/>
      <c r="H9" s="53" t="s">
        <v>7</v>
      </c>
      <c r="I9" s="54"/>
      <c r="J9" s="55"/>
    </row>
    <row r="10" spans="1:10" ht="20.100000000000001" customHeight="1" x14ac:dyDescent="0.25">
      <c r="B10" t="s">
        <v>17</v>
      </c>
      <c r="C10" s="10">
        <v>2.3988355377012138</v>
      </c>
      <c r="D10" s="10">
        <v>2.2405454749072615</v>
      </c>
      <c r="E10" s="10">
        <v>1.0807286263781266</v>
      </c>
      <c r="G10" s="21">
        <v>43281</v>
      </c>
      <c r="H10" s="22">
        <v>2.5885466071701781</v>
      </c>
      <c r="I10" s="22">
        <v>1.8037130369296419</v>
      </c>
      <c r="J10" s="23">
        <v>2.9000248580060433</v>
      </c>
    </row>
    <row r="11" spans="1:10" ht="20.100000000000001" customHeight="1" x14ac:dyDescent="0.25">
      <c r="B11" t="s">
        <v>18</v>
      </c>
      <c r="C11" s="10">
        <v>27.038150742657567</v>
      </c>
      <c r="D11" s="10">
        <v>10.196418722049859</v>
      </c>
      <c r="E11" s="10">
        <v>6.9053279625676627</v>
      </c>
      <c r="G11" s="21">
        <v>43465</v>
      </c>
      <c r="H11" s="22">
        <v>2.6277590050268169</v>
      </c>
      <c r="I11" s="22">
        <v>1.6518130597406675</v>
      </c>
      <c r="J11" s="23">
        <v>2.8343335124463525</v>
      </c>
    </row>
    <row r="12" spans="1:10" ht="20.100000000000001" customHeight="1" x14ac:dyDescent="0.25">
      <c r="B12" t="s">
        <v>19</v>
      </c>
      <c r="C12" s="10">
        <v>3.7430049169288644</v>
      </c>
      <c r="D12" s="10">
        <v>4.0004299750316727</v>
      </c>
      <c r="E12" s="10">
        <v>2.1086186130928168</v>
      </c>
      <c r="G12" s="21">
        <v>43646</v>
      </c>
      <c r="H12" s="22">
        <v>2.1979868230358521</v>
      </c>
      <c r="I12" s="22">
        <v>1.9626182849442499</v>
      </c>
      <c r="J12" s="23">
        <v>2.3673174837441975</v>
      </c>
    </row>
    <row r="13" spans="1:10" ht="20.100000000000001" customHeight="1" x14ac:dyDescent="0.25">
      <c r="B13" t="s">
        <v>20</v>
      </c>
      <c r="C13" s="10">
        <v>1.9654441272099132</v>
      </c>
      <c r="D13" s="10">
        <v>3.0822033647615141</v>
      </c>
      <c r="E13" s="10">
        <v>0.75372493033631671</v>
      </c>
      <c r="G13" s="21">
        <v>43830</v>
      </c>
      <c r="H13" s="22">
        <v>1.9760986084756351</v>
      </c>
      <c r="I13" s="22">
        <v>1.6873752601467937</v>
      </c>
      <c r="J13" s="23">
        <v>2.1313105734131041</v>
      </c>
    </row>
    <row r="14" spans="1:10" ht="20.100000000000001" customHeight="1" x14ac:dyDescent="0.25">
      <c r="B14" t="s">
        <v>21</v>
      </c>
      <c r="C14" s="10">
        <v>0.86773002164229962</v>
      </c>
      <c r="D14" s="10">
        <v>1.7381678575608839</v>
      </c>
      <c r="E14" s="10">
        <v>0.18257631595403773</v>
      </c>
      <c r="G14" s="21">
        <v>44012</v>
      </c>
      <c r="H14" s="22">
        <v>1.9327253838662237</v>
      </c>
      <c r="I14" s="22">
        <v>1.6750973692025091</v>
      </c>
      <c r="J14" s="23">
        <v>2.0746835992614381</v>
      </c>
    </row>
    <row r="15" spans="1:10" ht="20.100000000000001" customHeight="1" x14ac:dyDescent="0.25">
      <c r="B15" t="s">
        <v>22</v>
      </c>
      <c r="C15" s="10">
        <v>2.2666622429977884E-2</v>
      </c>
      <c r="D15" s="10">
        <v>8.0000615187507021E-2</v>
      </c>
      <c r="E15" s="10">
        <v>1.2234607996796955E-3</v>
      </c>
      <c r="G15" s="21">
        <v>44196</v>
      </c>
      <c r="H15" s="22">
        <v>2.4988862999911108</v>
      </c>
      <c r="I15" s="22">
        <v>1.7938681119020372</v>
      </c>
      <c r="J15" s="23">
        <v>2.7607779556910641</v>
      </c>
    </row>
    <row r="16" spans="1:10" ht="20.100000000000001" customHeight="1" x14ac:dyDescent="0.25">
      <c r="C16" s="10"/>
      <c r="D16" s="10"/>
      <c r="E16" s="10"/>
      <c r="G16" s="21">
        <v>44377</v>
      </c>
      <c r="H16" s="22">
        <v>2.0430075889882935</v>
      </c>
      <c r="I16" s="22">
        <v>1.5894992684467053</v>
      </c>
      <c r="J16" s="23">
        <v>2.1739785114838468</v>
      </c>
    </row>
    <row r="17" spans="2:10" ht="20.100000000000001" customHeight="1" x14ac:dyDescent="0.25">
      <c r="B17" t="s">
        <v>8</v>
      </c>
      <c r="C17" s="11">
        <v>76</v>
      </c>
      <c r="D17" s="11">
        <v>28</v>
      </c>
      <c r="E17" s="11">
        <v>24</v>
      </c>
      <c r="G17" s="16"/>
      <c r="H17" s="22"/>
      <c r="I17" s="22"/>
      <c r="J17" s="23"/>
    </row>
    <row r="18" spans="2:10" ht="20.100000000000001" customHeight="1" x14ac:dyDescent="0.25">
      <c r="G18" s="24" t="s">
        <v>8</v>
      </c>
      <c r="H18" s="25">
        <v>31</v>
      </c>
      <c r="I18" s="25">
        <v>13</v>
      </c>
      <c r="J18" s="26">
        <v>14</v>
      </c>
    </row>
    <row r="19" spans="2:10" ht="20.100000000000001" customHeight="1" x14ac:dyDescent="0.25">
      <c r="H19" s="12"/>
      <c r="I19" s="12"/>
      <c r="J19" s="12"/>
    </row>
    <row r="20"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61D0D1-DBA5-4E46-922A-63C6A7777CA3}">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383</v>
      </c>
    </row>
    <row r="2" spans="1:10" ht="20.100000000000001" customHeight="1" x14ac:dyDescent="0.3">
      <c r="A2" s="27"/>
    </row>
    <row r="3" spans="1:10" ht="20.100000000000001" customHeight="1" x14ac:dyDescent="0.25">
      <c r="A3" s="2" t="s">
        <v>384</v>
      </c>
    </row>
    <row r="4" spans="1:10" ht="20.100000000000001" customHeight="1" x14ac:dyDescent="0.25"/>
    <row r="5" spans="1:10" ht="20.100000000000001" customHeight="1" x14ac:dyDescent="0.25"/>
    <row r="6" spans="1:10" ht="20.100000000000001" customHeight="1" x14ac:dyDescent="0.25">
      <c r="C6" s="43" t="s">
        <v>385</v>
      </c>
      <c r="D6" s="44"/>
      <c r="E6" s="44"/>
      <c r="G6" s="13"/>
      <c r="H6" s="49" t="s">
        <v>386</v>
      </c>
      <c r="I6" s="50"/>
      <c r="J6" s="50"/>
    </row>
    <row r="7" spans="1:10" ht="24.95" customHeight="1" x14ac:dyDescent="0.25">
      <c r="C7" s="45" t="s">
        <v>13</v>
      </c>
      <c r="D7" s="45" t="s">
        <v>23</v>
      </c>
      <c r="E7" s="45" t="s">
        <v>24</v>
      </c>
      <c r="G7" s="16"/>
      <c r="H7" s="51" t="s">
        <v>13</v>
      </c>
      <c r="I7" s="51" t="s">
        <v>23</v>
      </c>
      <c r="J7" s="51" t="s">
        <v>24</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-5.3025821866638072</v>
      </c>
      <c r="D10" s="10">
        <v>-6.5710577636143181</v>
      </c>
      <c r="E10" s="10">
        <v>22.416823770108518</v>
      </c>
      <c r="G10" s="16" t="s">
        <v>17</v>
      </c>
      <c r="H10" s="28">
        <v>-0.11477039965177899</v>
      </c>
      <c r="I10" s="28">
        <v>-0.14659918222830942</v>
      </c>
      <c r="J10" s="29">
        <v>0.11975822168287995</v>
      </c>
    </row>
    <row r="11" spans="1:10" ht="20.100000000000001" customHeight="1" x14ac:dyDescent="0.25">
      <c r="B11" t="s">
        <v>18</v>
      </c>
      <c r="C11" s="10">
        <v>524.60504968566204</v>
      </c>
      <c r="D11" s="10">
        <v>144.60978597631993</v>
      </c>
      <c r="E11" s="10">
        <v>372.2477410393256</v>
      </c>
      <c r="G11" s="16" t="s">
        <v>18</v>
      </c>
      <c r="H11" s="22">
        <v>3.8919831855582045</v>
      </c>
      <c r="I11" s="22">
        <v>3.8919831855582045</v>
      </c>
      <c r="J11" s="23">
        <v>2.0012302484312126</v>
      </c>
    </row>
    <row r="12" spans="1:10" ht="20.100000000000001" customHeight="1" x14ac:dyDescent="0.25">
      <c r="B12" t="s">
        <v>19</v>
      </c>
      <c r="C12" s="10">
        <v>32.640890632663599</v>
      </c>
      <c r="D12" s="10">
        <v>34.789210453453101</v>
      </c>
      <c r="E12" s="10">
        <v>42.674181377480579</v>
      </c>
      <c r="G12" s="16" t="s">
        <v>19</v>
      </c>
      <c r="H12" s="22">
        <v>0.32181493918350895</v>
      </c>
      <c r="I12" s="22">
        <v>0.67935930536923383</v>
      </c>
      <c r="J12" s="23">
        <v>0.28209248241221302</v>
      </c>
    </row>
    <row r="13" spans="1:10" ht="20.100000000000001" customHeight="1" x14ac:dyDescent="0.25">
      <c r="B13" t="s">
        <v>20</v>
      </c>
      <c r="C13" s="10">
        <v>-3.3400435453761146</v>
      </c>
      <c r="D13" s="10">
        <v>3.2068145827670316</v>
      </c>
      <c r="E13" s="10">
        <v>9.0403227331342766</v>
      </c>
      <c r="G13" s="16" t="s">
        <v>20</v>
      </c>
      <c r="H13" s="22">
        <v>-4.6091067101672906E-2</v>
      </c>
      <c r="I13" s="22">
        <v>3.9482608175396144E-3</v>
      </c>
      <c r="J13" s="23">
        <v>4.5469401442549458E-3</v>
      </c>
    </row>
    <row r="14" spans="1:10" ht="20.100000000000001" customHeight="1" x14ac:dyDescent="0.25">
      <c r="B14" t="s">
        <v>21</v>
      </c>
      <c r="C14" s="10">
        <v>-35</v>
      </c>
      <c r="D14" s="10">
        <v>-40.517727896590934</v>
      </c>
      <c r="E14" s="10">
        <v>-44.192859880003027</v>
      </c>
      <c r="G14" s="16" t="s">
        <v>21</v>
      </c>
      <c r="H14" s="22">
        <v>-0.7517079629603568</v>
      </c>
      <c r="I14" s="22">
        <v>-1.3627541516548032</v>
      </c>
      <c r="J14" s="23">
        <v>-0.22569519694568146</v>
      </c>
    </row>
    <row r="15" spans="1:10" ht="20.100000000000001" customHeight="1" x14ac:dyDescent="0.25">
      <c r="B15" t="s">
        <v>22</v>
      </c>
      <c r="C15" s="10">
        <v>-81.301584053902204</v>
      </c>
      <c r="D15" s="10">
        <v>-81.301584053902204</v>
      </c>
      <c r="E15" s="10">
        <v>-80.918317039905659</v>
      </c>
      <c r="G15" s="16" t="s">
        <v>22</v>
      </c>
      <c r="H15" s="22">
        <v>-16.704070876579134</v>
      </c>
      <c r="I15" s="22">
        <v>-3.2889336670802019</v>
      </c>
      <c r="J15" s="23">
        <v>-3.0085200679308746</v>
      </c>
    </row>
    <row r="16" spans="1:10" ht="20.100000000000001" customHeight="1" x14ac:dyDescent="0.25">
      <c r="C16" s="10"/>
      <c r="D16" s="10"/>
      <c r="E16" s="10"/>
      <c r="G16" s="16"/>
      <c r="H16" s="22"/>
      <c r="I16" s="22"/>
      <c r="J16" s="23"/>
    </row>
    <row r="17" spans="2:10" ht="20.100000000000001" customHeight="1" x14ac:dyDescent="0.25">
      <c r="B17" t="s">
        <v>8</v>
      </c>
      <c r="C17" s="11">
        <v>77</v>
      </c>
      <c r="D17" s="11">
        <v>28</v>
      </c>
      <c r="E17" s="11">
        <v>24</v>
      </c>
      <c r="G17" s="24" t="s">
        <v>8</v>
      </c>
      <c r="H17" s="25">
        <v>76</v>
      </c>
      <c r="I17" s="25">
        <v>28</v>
      </c>
      <c r="J17" s="26">
        <v>24</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9765EB-E325-41AE-A275-9D685173FE11}">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387</v>
      </c>
    </row>
    <row r="2" spans="1:10" ht="20.100000000000001" customHeight="1" x14ac:dyDescent="0.3">
      <c r="A2" s="4" t="s">
        <v>106</v>
      </c>
    </row>
    <row r="3" spans="1:10" ht="20.100000000000001" customHeight="1" x14ac:dyDescent="0.25">
      <c r="A3" s="2" t="s">
        <v>384</v>
      </c>
    </row>
    <row r="4" spans="1:10" ht="20.100000000000001" customHeight="1" x14ac:dyDescent="0.25"/>
    <row r="5" spans="1:10" ht="20.100000000000001" customHeight="1" x14ac:dyDescent="0.25"/>
    <row r="6" spans="1:10" ht="20.100000000000001" customHeight="1" x14ac:dyDescent="0.25">
      <c r="C6" s="43" t="s">
        <v>385</v>
      </c>
      <c r="D6" s="44"/>
      <c r="E6" s="44"/>
      <c r="G6" s="13"/>
      <c r="H6" s="49" t="s">
        <v>386</v>
      </c>
      <c r="I6" s="50"/>
      <c r="J6" s="50"/>
    </row>
    <row r="7" spans="1:10" ht="24.95" customHeight="1" x14ac:dyDescent="0.25">
      <c r="C7" s="45" t="s">
        <v>4</v>
      </c>
      <c r="D7" s="45" t="s">
        <v>5</v>
      </c>
      <c r="E7" s="45" t="s">
        <v>6</v>
      </c>
      <c r="G7" s="16"/>
      <c r="H7" s="51" t="s">
        <v>4</v>
      </c>
      <c r="I7" s="51" t="s">
        <v>5</v>
      </c>
      <c r="J7" s="51" t="s">
        <v>6</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-5.7662302811074646</v>
      </c>
      <c r="D10" s="10">
        <v>-1.002246453694744</v>
      </c>
      <c r="E10" s="10">
        <v>-9.6238710883001168</v>
      </c>
      <c r="G10" s="16" t="s">
        <v>17</v>
      </c>
      <c r="H10" s="28">
        <v>-0.20958787033632537</v>
      </c>
      <c r="I10" s="28">
        <v>-2.860553586964025E-2</v>
      </c>
      <c r="J10" s="29">
        <v>-0.11104895533754901</v>
      </c>
    </row>
    <row r="11" spans="1:10" ht="20.100000000000001" customHeight="1" x14ac:dyDescent="0.25">
      <c r="B11" t="s">
        <v>18</v>
      </c>
      <c r="C11" s="10">
        <v>188.19317835789485</v>
      </c>
      <c r="D11" s="10">
        <v>68.374193548387055</v>
      </c>
      <c r="E11" s="10">
        <v>524.60504968566204</v>
      </c>
      <c r="G11" s="16" t="s">
        <v>18</v>
      </c>
      <c r="H11" s="22">
        <v>2.5152901696514842</v>
      </c>
      <c r="I11" s="22">
        <v>3.8919831855582045</v>
      </c>
      <c r="J11" s="23">
        <v>3.7343950662065479</v>
      </c>
    </row>
    <row r="12" spans="1:10" ht="20.100000000000001" customHeight="1" x14ac:dyDescent="0.25">
      <c r="B12" t="s">
        <v>19</v>
      </c>
      <c r="C12" s="10">
        <v>16.55378200611073</v>
      </c>
      <c r="D12" s="10">
        <v>17.550242870736348</v>
      </c>
      <c r="E12" s="10">
        <v>38.866941013226288</v>
      </c>
      <c r="G12" s="16" t="s">
        <v>19</v>
      </c>
      <c r="H12" s="22">
        <v>0.61343621436090179</v>
      </c>
      <c r="I12" s="22">
        <v>0.49724397026152622</v>
      </c>
      <c r="J12" s="23">
        <v>0.13950834212780705</v>
      </c>
    </row>
    <row r="13" spans="1:10" ht="20.100000000000001" customHeight="1" x14ac:dyDescent="0.25">
      <c r="B13" t="s">
        <v>20</v>
      </c>
      <c r="C13" s="10">
        <v>-2.5000000000000577</v>
      </c>
      <c r="D13" s="10">
        <v>13.060696198066369</v>
      </c>
      <c r="E13" s="10">
        <v>-19.828210443624819</v>
      </c>
      <c r="G13" s="16" t="s">
        <v>20</v>
      </c>
      <c r="H13" s="22">
        <v>-7.7228200059474256E-2</v>
      </c>
      <c r="I13" s="22">
        <v>0.20117669077430339</v>
      </c>
      <c r="J13" s="23">
        <v>-4.6923571266643538E-2</v>
      </c>
    </row>
    <row r="14" spans="1:10" ht="20.100000000000001" customHeight="1" x14ac:dyDescent="0.25">
      <c r="B14" t="s">
        <v>21</v>
      </c>
      <c r="C14" s="10">
        <v>-29.895401614310991</v>
      </c>
      <c r="D14" s="10">
        <v>-35.54868161516702</v>
      </c>
      <c r="E14" s="10">
        <v>-35</v>
      </c>
      <c r="G14" s="16" t="s">
        <v>21</v>
      </c>
      <c r="H14" s="22">
        <v>-1.560068600238778</v>
      </c>
      <c r="I14" s="22">
        <v>-0.9336799170432214</v>
      </c>
      <c r="J14" s="23">
        <v>-0.48706512193555884</v>
      </c>
    </row>
    <row r="15" spans="1:10" ht="20.100000000000001" customHeight="1" x14ac:dyDescent="0.25">
      <c r="B15" t="s">
        <v>22</v>
      </c>
      <c r="C15" s="10">
        <v>-70.141060679443711</v>
      </c>
      <c r="D15" s="10">
        <v>-78.448825746593215</v>
      </c>
      <c r="E15" s="10">
        <v>-81.301584053902204</v>
      </c>
      <c r="G15" s="16" t="s">
        <v>22</v>
      </c>
      <c r="H15" s="22">
        <v>-16.704070876579134</v>
      </c>
      <c r="I15" s="22">
        <v>-2.100401313704491</v>
      </c>
      <c r="J15" s="23">
        <v>-3.9655586121384054</v>
      </c>
    </row>
    <row r="16" spans="1:10" ht="20.100000000000001" customHeight="1" x14ac:dyDescent="0.25">
      <c r="C16" s="10"/>
      <c r="D16" s="10"/>
      <c r="E16" s="10"/>
      <c r="G16" s="16"/>
      <c r="H16" s="22"/>
      <c r="I16" s="22"/>
      <c r="J16" s="23"/>
    </row>
    <row r="17" spans="2:10" ht="20.100000000000001" customHeight="1" x14ac:dyDescent="0.25">
      <c r="B17" t="s">
        <v>8</v>
      </c>
      <c r="C17" s="11">
        <v>29</v>
      </c>
      <c r="D17" s="11">
        <v>14</v>
      </c>
      <c r="E17" s="11">
        <v>34</v>
      </c>
      <c r="G17" s="24" t="s">
        <v>8</v>
      </c>
      <c r="H17" s="25">
        <v>28</v>
      </c>
      <c r="I17" s="25">
        <v>14</v>
      </c>
      <c r="J17" s="26">
        <v>34</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FA01A4-24AD-41AF-9EE6-109547125484}">
  <dimension ref="A1:E20"/>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5" width="10.28515625" customWidth="1"/>
    <col min="9" max="9" width="10.28515625" customWidth="1"/>
  </cols>
  <sheetData>
    <row r="1" spans="1:5" ht="20.25" customHeight="1" x14ac:dyDescent="0.35">
      <c r="A1" s="3" t="s">
        <v>388</v>
      </c>
    </row>
    <row r="2" spans="1:5" ht="20.100000000000001" customHeight="1" x14ac:dyDescent="0.3">
      <c r="A2" s="4" t="s">
        <v>28</v>
      </c>
    </row>
    <row r="3" spans="1:5" ht="20.100000000000001" customHeight="1" x14ac:dyDescent="0.25">
      <c r="A3" s="2" t="s">
        <v>95</v>
      </c>
    </row>
    <row r="4" spans="1:5" ht="20.100000000000001" customHeight="1" x14ac:dyDescent="0.25"/>
    <row r="5" spans="1:5" ht="20.100000000000001" customHeight="1" x14ac:dyDescent="0.25"/>
    <row r="6" spans="1:5" ht="20.100000000000001" customHeight="1" x14ac:dyDescent="0.25">
      <c r="C6" s="57"/>
      <c r="D6" s="44"/>
      <c r="E6" s="44"/>
    </row>
    <row r="7" spans="1:5" ht="24.95" customHeight="1" x14ac:dyDescent="0.25">
      <c r="C7" s="45" t="s">
        <v>13</v>
      </c>
      <c r="D7" s="45" t="s">
        <v>23</v>
      </c>
      <c r="E7" s="45" t="s">
        <v>24</v>
      </c>
    </row>
    <row r="8" spans="1:5" ht="24.95" customHeight="1" x14ac:dyDescent="0.25">
      <c r="C8" s="46"/>
      <c r="D8" s="46"/>
      <c r="E8" s="46"/>
    </row>
    <row r="9" spans="1:5" ht="20.100000000000001" customHeight="1" x14ac:dyDescent="0.25">
      <c r="C9" s="47" t="s">
        <v>7</v>
      </c>
      <c r="D9" s="44"/>
      <c r="E9" s="48"/>
    </row>
    <row r="10" spans="1:5" ht="20.100000000000001" customHeight="1" x14ac:dyDescent="0.25">
      <c r="B10" s="9">
        <v>43281</v>
      </c>
      <c r="C10" s="10">
        <v>71.060851706070935</v>
      </c>
      <c r="D10" s="10">
        <v>51.302592687931941</v>
      </c>
      <c r="E10" s="10">
        <v>28.773916308468852</v>
      </c>
    </row>
    <row r="11" spans="1:5" ht="20.100000000000001" customHeight="1" x14ac:dyDescent="0.25">
      <c r="B11" s="9">
        <v>43465</v>
      </c>
      <c r="C11" s="10">
        <v>80.663693558102963</v>
      </c>
      <c r="D11" s="10">
        <v>73.969836851704017</v>
      </c>
      <c r="E11" s="10">
        <v>11.369227812269173</v>
      </c>
    </row>
    <row r="12" spans="1:5" ht="20.100000000000001" customHeight="1" x14ac:dyDescent="0.25">
      <c r="B12" s="9">
        <v>43646</v>
      </c>
      <c r="C12" s="10">
        <v>27.931772277828273</v>
      </c>
      <c r="D12" s="10">
        <v>15.273278911715085</v>
      </c>
      <c r="E12" s="10">
        <v>34.991652078003042</v>
      </c>
    </row>
    <row r="13" spans="1:5" ht="20.100000000000001" customHeight="1" x14ac:dyDescent="0.25">
      <c r="B13" s="9">
        <v>43830</v>
      </c>
      <c r="C13" s="10">
        <v>38.868244168200597</v>
      </c>
      <c r="D13" s="10">
        <v>31.013742952407167</v>
      </c>
      <c r="E13" s="10">
        <v>28.836619475201719</v>
      </c>
    </row>
    <row r="14" spans="1:5" ht="20.100000000000001" customHeight="1" x14ac:dyDescent="0.25">
      <c r="B14" s="9">
        <v>44012</v>
      </c>
      <c r="C14" s="10">
        <v>38.868244168200597</v>
      </c>
      <c r="D14" s="10">
        <v>31.013742952407167</v>
      </c>
      <c r="E14" s="10">
        <v>28.836619475201719</v>
      </c>
    </row>
    <row r="15" spans="1:5" ht="20.100000000000001" customHeight="1" x14ac:dyDescent="0.25">
      <c r="B15" s="9">
        <v>44196</v>
      </c>
      <c r="C15" s="10">
        <v>-25.865639761200061</v>
      </c>
      <c r="D15" s="10">
        <v>-30.735931060688642</v>
      </c>
      <c r="E15" s="10">
        <v>-3.4181208588398175</v>
      </c>
    </row>
    <row r="16" spans="1:5" ht="20.100000000000001" customHeight="1" x14ac:dyDescent="0.25">
      <c r="B16" s="9">
        <v>44377</v>
      </c>
      <c r="C16" s="10">
        <v>-12.633682712318191</v>
      </c>
      <c r="D16" s="10">
        <v>-12.720441684946639</v>
      </c>
      <c r="E16" s="10">
        <v>-20.886592351997734</v>
      </c>
    </row>
    <row r="17" spans="2:5" ht="20.100000000000001" customHeight="1" x14ac:dyDescent="0.25">
      <c r="C17" s="10"/>
      <c r="D17" s="10"/>
      <c r="E17" s="10"/>
    </row>
    <row r="18" spans="2:5" ht="20.100000000000001" customHeight="1" x14ac:dyDescent="0.25">
      <c r="B18" t="s">
        <v>8</v>
      </c>
      <c r="C18" s="11">
        <v>29</v>
      </c>
      <c r="D18" s="11">
        <v>13</v>
      </c>
      <c r="E18" s="11">
        <v>10</v>
      </c>
    </row>
    <row r="19" spans="2:5" ht="20.100000000000001" customHeight="1" x14ac:dyDescent="0.25">
      <c r="C19" s="12"/>
      <c r="D19" s="12"/>
      <c r="E19" s="12"/>
    </row>
    <row r="20" spans="2:5" ht="20.100000000000001" customHeight="1" x14ac:dyDescent="0.25"/>
  </sheetData>
  <mergeCells count="5">
    <mergeCell ref="C6:E6"/>
    <mergeCell ref="C7:C8"/>
    <mergeCell ref="D7:D8"/>
    <mergeCell ref="E7:E8"/>
    <mergeCell ref="C9:E9"/>
  </mergeCells>
  <pageMargins left="0.75" right="0.75" top="1" bottom="1" header="0.5" footer="0.5"/>
  <pageSetup orientation="portrai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F4D15E-00C3-49D4-8FFA-C1C24CC5C00C}">
  <dimension ref="A1:J34"/>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85546875" customWidth="1"/>
    <col min="8" max="10" width="10.28515625" customWidth="1"/>
  </cols>
  <sheetData>
    <row r="1" spans="1:10" ht="20.25" customHeight="1" x14ac:dyDescent="0.35">
      <c r="A1" s="3" t="s">
        <v>389</v>
      </c>
    </row>
    <row r="2" spans="1:10" ht="20.100000000000001" customHeight="1" x14ac:dyDescent="0.3">
      <c r="A2" s="27"/>
    </row>
    <row r="3" spans="1:10" ht="20.100000000000001" customHeight="1" x14ac:dyDescent="0.25">
      <c r="A3" s="2" t="s">
        <v>390</v>
      </c>
    </row>
    <row r="4" spans="1:10" ht="20.100000000000001" customHeight="1" x14ac:dyDescent="0.25"/>
    <row r="5" spans="1:10" ht="20.100000000000001" customHeight="1" x14ac:dyDescent="0.25"/>
    <row r="6" spans="1:10" ht="20.100000000000001" customHeight="1" x14ac:dyDescent="0.25">
      <c r="C6" s="43" t="s">
        <v>391</v>
      </c>
      <c r="D6" s="44"/>
      <c r="E6" s="44"/>
      <c r="G6" s="13"/>
      <c r="H6" s="49" t="s">
        <v>382</v>
      </c>
      <c r="I6" s="50"/>
      <c r="J6" s="50"/>
    </row>
    <row r="7" spans="1:10" ht="24.95" customHeight="1" x14ac:dyDescent="0.25">
      <c r="C7" s="45" t="s">
        <v>13</v>
      </c>
      <c r="D7" s="45" t="s">
        <v>23</v>
      </c>
      <c r="E7" s="45" t="s">
        <v>24</v>
      </c>
      <c r="G7" s="16"/>
      <c r="H7" s="51" t="s">
        <v>13</v>
      </c>
      <c r="I7" s="51" t="s">
        <v>23</v>
      </c>
      <c r="J7" s="51" t="s">
        <v>24</v>
      </c>
    </row>
    <row r="8" spans="1:10" ht="24.95" customHeight="1" x14ac:dyDescent="0.25">
      <c r="C8" s="46"/>
      <c r="D8" s="46"/>
      <c r="E8" s="46"/>
      <c r="G8" s="16"/>
      <c r="H8" s="52"/>
      <c r="I8" s="52"/>
      <c r="J8" s="52"/>
    </row>
    <row r="9" spans="1:10" ht="20.100000000000001" customHeight="1" x14ac:dyDescent="0.25">
      <c r="G9" s="16"/>
      <c r="H9" s="20"/>
      <c r="I9" s="20"/>
      <c r="J9" s="30"/>
    </row>
    <row r="10" spans="1:10" ht="20.100000000000001" customHeight="1" x14ac:dyDescent="0.25">
      <c r="B10" t="s">
        <v>17</v>
      </c>
      <c r="C10" s="10">
        <v>3.8176310142207619</v>
      </c>
      <c r="D10" s="10">
        <v>3.7352681688467033</v>
      </c>
      <c r="E10" s="10">
        <v>2.2804461467809127</v>
      </c>
      <c r="G10" s="21">
        <v>40724</v>
      </c>
      <c r="H10" s="22">
        <v>5.8034392351500781</v>
      </c>
      <c r="I10" s="22">
        <v>6.5011645929360249</v>
      </c>
      <c r="J10" s="23">
        <v>2.6682231961282317</v>
      </c>
    </row>
    <row r="11" spans="1:10" ht="20.100000000000001" customHeight="1" x14ac:dyDescent="0.25">
      <c r="B11" t="s">
        <v>18</v>
      </c>
      <c r="C11" s="10">
        <v>30.622952045318652</v>
      </c>
      <c r="D11" s="10">
        <v>13.985278389132469</v>
      </c>
      <c r="E11" s="10">
        <v>21.338374223778391</v>
      </c>
      <c r="G11" s="21">
        <v>40908</v>
      </c>
      <c r="H11" s="22">
        <v>9.0423398503370827</v>
      </c>
      <c r="I11" s="22">
        <v>9.5108835881895555</v>
      </c>
      <c r="J11" s="23">
        <v>3.0662153364259663</v>
      </c>
    </row>
    <row r="12" spans="1:10" ht="20.100000000000001" customHeight="1" x14ac:dyDescent="0.25">
      <c r="B12" t="s">
        <v>19</v>
      </c>
      <c r="C12" s="10">
        <v>5.5393032541211307</v>
      </c>
      <c r="D12" s="10">
        <v>5.9479766148706457</v>
      </c>
      <c r="E12" s="10">
        <v>1.8809480756493127</v>
      </c>
      <c r="G12" s="21">
        <v>41090</v>
      </c>
      <c r="H12" s="22">
        <v>9.4414625680839617</v>
      </c>
      <c r="I12" s="22">
        <v>10.177094913407158</v>
      </c>
      <c r="J12" s="23">
        <v>2.6835051332646831</v>
      </c>
    </row>
    <row r="13" spans="1:10" ht="20.100000000000001" customHeight="1" x14ac:dyDescent="0.25">
      <c r="B13" t="s">
        <v>20</v>
      </c>
      <c r="C13" s="10">
        <v>3.4544419878170354</v>
      </c>
      <c r="D13" s="10">
        <v>3.7152233322656691</v>
      </c>
      <c r="E13" s="10">
        <v>0.2583514805219474</v>
      </c>
      <c r="G13" s="21">
        <v>41274</v>
      </c>
      <c r="H13" s="22">
        <v>7.8534330215805968</v>
      </c>
      <c r="I13" s="22">
        <v>7.9384417830773009</v>
      </c>
      <c r="J13" s="23">
        <v>2.5205718125016476</v>
      </c>
    </row>
    <row r="14" spans="1:10" ht="20.100000000000001" customHeight="1" x14ac:dyDescent="0.25">
      <c r="B14" t="s">
        <v>21</v>
      </c>
      <c r="C14" s="10">
        <v>1.7213319820710016</v>
      </c>
      <c r="D14" s="10">
        <v>1.9993703955835982</v>
      </c>
      <c r="E14" s="10">
        <v>0</v>
      </c>
      <c r="G14" s="21">
        <v>41455</v>
      </c>
      <c r="H14" s="22">
        <v>8.8959425381816821</v>
      </c>
      <c r="I14" s="22">
        <v>10.480778610947389</v>
      </c>
      <c r="J14" s="23">
        <v>2.8040406074056832</v>
      </c>
    </row>
    <row r="15" spans="1:10" ht="20.100000000000001" customHeight="1" x14ac:dyDescent="0.25">
      <c r="B15" t="s">
        <v>22</v>
      </c>
      <c r="C15" s="10">
        <v>0</v>
      </c>
      <c r="D15" s="10">
        <v>0.79228948395949095</v>
      </c>
      <c r="E15" s="10">
        <v>0</v>
      </c>
      <c r="G15" s="21">
        <v>41639</v>
      </c>
      <c r="H15" s="22">
        <v>8.0489340124705873</v>
      </c>
      <c r="I15" s="22">
        <v>9.6153889605358387</v>
      </c>
      <c r="J15" s="23">
        <v>3.2011205807756777</v>
      </c>
    </row>
    <row r="16" spans="1:10" ht="20.100000000000001" customHeight="1" x14ac:dyDescent="0.25">
      <c r="C16" s="10"/>
      <c r="D16" s="10"/>
      <c r="E16" s="10"/>
      <c r="G16" s="21">
        <v>41820</v>
      </c>
      <c r="H16" s="22">
        <v>7.6261322538391196</v>
      </c>
      <c r="I16" s="22">
        <v>9.2325165875454243</v>
      </c>
      <c r="J16" s="23">
        <v>4.2645622289947172</v>
      </c>
    </row>
    <row r="17" spans="2:10" ht="20.100000000000001" customHeight="1" x14ac:dyDescent="0.25">
      <c r="B17" t="s">
        <v>8</v>
      </c>
      <c r="C17" s="11">
        <v>109</v>
      </c>
      <c r="D17" s="11">
        <v>30</v>
      </c>
      <c r="E17" s="11">
        <v>60</v>
      </c>
      <c r="G17" s="21">
        <v>42004</v>
      </c>
      <c r="H17" s="22">
        <v>7.0172873398309497</v>
      </c>
      <c r="I17" s="22">
        <v>8.5283213364197259</v>
      </c>
      <c r="J17" s="23">
        <v>3.6558905810588702</v>
      </c>
    </row>
    <row r="18" spans="2:10" ht="20.100000000000001" customHeight="1" x14ac:dyDescent="0.25">
      <c r="G18" s="21">
        <v>42185</v>
      </c>
      <c r="H18" s="22">
        <v>6.6599708535836077</v>
      </c>
      <c r="I18" s="22">
        <v>8.0239373470384656</v>
      </c>
      <c r="J18" s="23">
        <v>3.5706494409268874</v>
      </c>
    </row>
    <row r="19" spans="2:10" ht="20.100000000000001" customHeight="1" x14ac:dyDescent="0.25">
      <c r="G19" s="21">
        <v>42369</v>
      </c>
      <c r="H19" s="22">
        <v>5.8190978747906943</v>
      </c>
      <c r="I19" s="22">
        <v>6.8226374079129464</v>
      </c>
      <c r="J19" s="23">
        <v>3.3200852327821462</v>
      </c>
    </row>
    <row r="20" spans="2:10" ht="20.100000000000001" customHeight="1" x14ac:dyDescent="0.25">
      <c r="G20" s="21">
        <v>42551</v>
      </c>
      <c r="H20" s="22">
        <v>5.459179288739981</v>
      </c>
      <c r="I20" s="22">
        <v>6.2494897903129401</v>
      </c>
      <c r="J20" s="23">
        <v>3.3094723456048336</v>
      </c>
    </row>
    <row r="21" spans="2:10" ht="20.100000000000001" customHeight="1" x14ac:dyDescent="0.25">
      <c r="G21" s="21">
        <v>42735</v>
      </c>
      <c r="H21" s="22">
        <v>5.1314057881198609</v>
      </c>
      <c r="I21" s="22">
        <v>6.0636405310029966</v>
      </c>
      <c r="J21" s="23">
        <v>2.1188288152805326</v>
      </c>
    </row>
    <row r="22" spans="2:10" ht="20.100000000000001" customHeight="1" x14ac:dyDescent="0.25">
      <c r="G22" s="21">
        <v>42916</v>
      </c>
      <c r="H22" s="22">
        <v>5.2747443249406123</v>
      </c>
      <c r="I22" s="22">
        <v>6.2680579883950704</v>
      </c>
      <c r="J22" s="23">
        <v>2.5908026963130424</v>
      </c>
    </row>
    <row r="23" spans="2:10" ht="20.100000000000001" customHeight="1" x14ac:dyDescent="0.25">
      <c r="G23" s="21">
        <v>43100</v>
      </c>
      <c r="H23" s="22">
        <v>5.0703582726069367</v>
      </c>
      <c r="I23" s="22">
        <v>5.9351516533796946</v>
      </c>
      <c r="J23" s="23">
        <v>2.320599316690696</v>
      </c>
    </row>
    <row r="24" spans="2:10" ht="20.100000000000001" customHeight="1" x14ac:dyDescent="0.25">
      <c r="G24" s="21">
        <v>43281</v>
      </c>
      <c r="H24" s="22">
        <v>5.0132072751212693</v>
      </c>
      <c r="I24" s="22">
        <v>5.7520456371696049</v>
      </c>
      <c r="J24" s="23">
        <v>2.3495748851012497</v>
      </c>
    </row>
    <row r="25" spans="2:10" ht="20.100000000000001" customHeight="1" x14ac:dyDescent="0.25">
      <c r="G25" s="21">
        <v>43465</v>
      </c>
      <c r="H25" s="22">
        <v>4.9429396203840161</v>
      </c>
      <c r="I25" s="22">
        <v>5.7091637634702685</v>
      </c>
      <c r="J25" s="23">
        <v>2.4654941858291668</v>
      </c>
    </row>
    <row r="26" spans="2:10" ht="20.100000000000001" customHeight="1" x14ac:dyDescent="0.25">
      <c r="G26" s="21">
        <v>43646</v>
      </c>
      <c r="H26" s="22">
        <v>4.512641646415311</v>
      </c>
      <c r="I26" s="22">
        <v>5.1656292660525329</v>
      </c>
      <c r="J26" s="23">
        <v>2.757991374524098</v>
      </c>
    </row>
    <row r="27" spans="2:10" ht="20.100000000000001" customHeight="1" x14ac:dyDescent="0.25">
      <c r="G27" s="21">
        <v>43830</v>
      </c>
      <c r="H27" s="22">
        <v>4.1774379865680258</v>
      </c>
      <c r="I27" s="22">
        <v>4.7884287576196263</v>
      </c>
      <c r="J27" s="23">
        <v>3.0310460181792451</v>
      </c>
    </row>
    <row r="28" spans="2:10" ht="20.100000000000001" customHeight="1" x14ac:dyDescent="0.25">
      <c r="G28" s="21">
        <v>44012</v>
      </c>
      <c r="H28" s="22">
        <v>5.3135838901461003</v>
      </c>
      <c r="I28" s="22">
        <v>6.2231923346910429</v>
      </c>
      <c r="J28" s="23">
        <v>3.370045638305863</v>
      </c>
    </row>
    <row r="29" spans="2:10" ht="20.100000000000001" customHeight="1" x14ac:dyDescent="0.25">
      <c r="G29" s="21">
        <v>44196</v>
      </c>
      <c r="H29" s="22">
        <v>4.6586177803728033</v>
      </c>
      <c r="I29" s="22">
        <v>5.3371382044969833</v>
      </c>
      <c r="J29" s="23">
        <v>3.1887657466591981</v>
      </c>
    </row>
    <row r="30" spans="2:10" ht="20.100000000000001" customHeight="1" x14ac:dyDescent="0.25">
      <c r="G30" s="21">
        <v>44377</v>
      </c>
      <c r="H30" s="22">
        <v>4.6260676467504709</v>
      </c>
      <c r="I30" s="22">
        <v>5.3444484642205321</v>
      </c>
      <c r="J30" s="23">
        <v>2.1589526836206194</v>
      </c>
    </row>
    <row r="31" spans="2:10" ht="20.100000000000001" customHeight="1" x14ac:dyDescent="0.25">
      <c r="G31" s="16"/>
      <c r="H31" s="22"/>
      <c r="I31" s="22"/>
      <c r="J31" s="23"/>
    </row>
    <row r="32" spans="2:10" ht="20.100000000000001" customHeight="1" x14ac:dyDescent="0.25">
      <c r="G32" s="24" t="s">
        <v>8</v>
      </c>
      <c r="H32" s="25">
        <v>34</v>
      </c>
      <c r="I32" s="25">
        <v>15</v>
      </c>
      <c r="J32" s="26">
        <v>15</v>
      </c>
    </row>
    <row r="33" spans="8:10" ht="20.100000000000001" customHeight="1" x14ac:dyDescent="0.25">
      <c r="H33" s="12"/>
      <c r="I33" s="12"/>
      <c r="J33" s="12"/>
    </row>
    <row r="34" spans="8:10" ht="20.100000000000001" customHeight="1" x14ac:dyDescent="0.25"/>
  </sheetData>
  <mergeCells count="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A88860-603F-486A-9616-74A2E483F0CA}">
  <dimension ref="A1:AG2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2" width="10.28515625" customWidth="1"/>
    <col min="13" max="13" width="15.85546875" customWidth="1"/>
    <col min="14" max="23" width="10.28515625" customWidth="1"/>
    <col min="24" max="24" width="15.85546875" customWidth="1"/>
    <col min="25" max="33" width="10.28515625" customWidth="1"/>
  </cols>
  <sheetData>
    <row r="1" spans="1:33" ht="20.25" customHeight="1" x14ac:dyDescent="0.35">
      <c r="A1" s="3" t="s">
        <v>392</v>
      </c>
    </row>
    <row r="2" spans="1:33" ht="20.100000000000001" customHeight="1" x14ac:dyDescent="0.3">
      <c r="A2" s="4" t="s">
        <v>393</v>
      </c>
    </row>
    <row r="3" spans="1:33" ht="20.100000000000001" customHeight="1" x14ac:dyDescent="0.25">
      <c r="A3" s="2" t="s">
        <v>95</v>
      </c>
    </row>
    <row r="4" spans="1:33" ht="20.100000000000001" customHeight="1" x14ac:dyDescent="0.25"/>
    <row r="5" spans="1:33" ht="20.100000000000001" customHeight="1" x14ac:dyDescent="0.25"/>
    <row r="6" spans="1:33" ht="20.100000000000001" customHeight="1" x14ac:dyDescent="0.25">
      <c r="C6" s="43" t="s">
        <v>13</v>
      </c>
      <c r="D6" s="44"/>
      <c r="E6" s="44"/>
      <c r="F6" s="44"/>
      <c r="G6" s="44"/>
      <c r="H6" s="44"/>
      <c r="I6" s="44"/>
      <c r="J6" s="44"/>
      <c r="K6" s="44"/>
      <c r="M6" s="13"/>
      <c r="N6" s="49" t="s">
        <v>23</v>
      </c>
      <c r="O6" s="50"/>
      <c r="P6" s="50"/>
      <c r="Q6" s="50"/>
      <c r="R6" s="50"/>
      <c r="S6" s="50"/>
      <c r="T6" s="50"/>
      <c r="U6" s="50"/>
      <c r="V6" s="50"/>
      <c r="Y6" s="43" t="s">
        <v>24</v>
      </c>
      <c r="Z6" s="44"/>
      <c r="AA6" s="44"/>
      <c r="AB6" s="44"/>
      <c r="AC6" s="44"/>
      <c r="AD6" s="44"/>
      <c r="AE6" s="44"/>
      <c r="AF6" s="44"/>
      <c r="AG6" s="44"/>
    </row>
    <row r="7" spans="1:33" ht="24.95" customHeight="1" x14ac:dyDescent="0.25">
      <c r="C7" s="45" t="s">
        <v>394</v>
      </c>
      <c r="D7" s="45"/>
      <c r="E7" s="45"/>
      <c r="F7" s="45"/>
      <c r="G7" s="45"/>
      <c r="H7" s="45"/>
      <c r="I7" s="45"/>
      <c r="J7" s="45"/>
      <c r="K7" s="45"/>
      <c r="M7" s="16"/>
      <c r="N7" s="51" t="s">
        <v>403</v>
      </c>
      <c r="O7" s="51"/>
      <c r="P7" s="51"/>
      <c r="Q7" s="51"/>
      <c r="R7" s="51"/>
      <c r="S7" s="51"/>
      <c r="T7" s="51"/>
      <c r="U7" s="51"/>
      <c r="V7" s="51"/>
      <c r="Y7" s="45" t="s">
        <v>395</v>
      </c>
      <c r="Z7" s="45" t="s">
        <v>396</v>
      </c>
      <c r="AA7" s="45" t="s">
        <v>397</v>
      </c>
      <c r="AB7" s="45" t="s">
        <v>398</v>
      </c>
      <c r="AC7" s="45" t="s">
        <v>399</v>
      </c>
      <c r="AD7" s="45" t="s">
        <v>400</v>
      </c>
      <c r="AE7" s="45" t="s">
        <v>398</v>
      </c>
      <c r="AF7" s="45" t="s">
        <v>401</v>
      </c>
      <c r="AG7" s="45" t="s">
        <v>402</v>
      </c>
    </row>
    <row r="8" spans="1:33" ht="24.95" customHeight="1" x14ac:dyDescent="0.25">
      <c r="C8" s="7" t="s">
        <v>395</v>
      </c>
      <c r="D8" s="7" t="s">
        <v>396</v>
      </c>
      <c r="E8" s="7" t="s">
        <v>397</v>
      </c>
      <c r="F8" s="7" t="s">
        <v>398</v>
      </c>
      <c r="G8" s="7" t="s">
        <v>399</v>
      </c>
      <c r="H8" s="7" t="s">
        <v>400</v>
      </c>
      <c r="I8" s="7" t="s">
        <v>398</v>
      </c>
      <c r="J8" s="7" t="s">
        <v>401</v>
      </c>
      <c r="K8" s="7" t="s">
        <v>402</v>
      </c>
      <c r="M8" s="16"/>
      <c r="N8" s="18" t="s">
        <v>395</v>
      </c>
      <c r="O8" s="18" t="s">
        <v>396</v>
      </c>
      <c r="P8" s="18" t="s">
        <v>397</v>
      </c>
      <c r="Q8" s="18" t="s">
        <v>398</v>
      </c>
      <c r="R8" s="18" t="s">
        <v>404</v>
      </c>
      <c r="S8" s="18" t="s">
        <v>400</v>
      </c>
      <c r="T8" s="18" t="s">
        <v>398</v>
      </c>
      <c r="U8" s="18" t="s">
        <v>401</v>
      </c>
      <c r="V8" s="18" t="s">
        <v>402</v>
      </c>
      <c r="Y8" s="46"/>
      <c r="Z8" s="46"/>
      <c r="AA8" s="46"/>
      <c r="AB8" s="46"/>
      <c r="AC8" s="46"/>
      <c r="AD8" s="46"/>
      <c r="AE8" s="46"/>
      <c r="AF8" s="46"/>
      <c r="AG8" s="46"/>
    </row>
    <row r="9" spans="1:33" ht="20.100000000000001" customHeight="1" x14ac:dyDescent="0.25">
      <c r="C9" s="47" t="s">
        <v>7</v>
      </c>
      <c r="D9" s="44"/>
      <c r="E9" s="44"/>
      <c r="F9" s="44"/>
      <c r="G9" s="44"/>
      <c r="H9" s="44"/>
      <c r="I9" s="44"/>
      <c r="J9" s="44"/>
      <c r="K9" s="48"/>
      <c r="M9" s="16"/>
      <c r="N9" s="53" t="s">
        <v>7</v>
      </c>
      <c r="O9" s="54"/>
      <c r="P9" s="54"/>
      <c r="Q9" s="54"/>
      <c r="R9" s="54"/>
      <c r="S9" s="54"/>
      <c r="T9" s="54"/>
      <c r="U9" s="54"/>
      <c r="V9" s="55"/>
      <c r="Y9" s="47" t="s">
        <v>7</v>
      </c>
      <c r="Z9" s="44"/>
      <c r="AA9" s="44"/>
      <c r="AB9" s="44"/>
      <c r="AC9" s="44"/>
      <c r="AD9" s="44"/>
      <c r="AE9" s="44"/>
      <c r="AF9" s="44"/>
      <c r="AG9" s="48"/>
    </row>
    <row r="10" spans="1:33" ht="20.100000000000001" customHeight="1" x14ac:dyDescent="0.25">
      <c r="B10" s="9">
        <v>42185</v>
      </c>
      <c r="C10" s="10">
        <v>5.6702192862571561</v>
      </c>
      <c r="D10" s="10">
        <v>7.335276377968178</v>
      </c>
      <c r="E10" s="10">
        <v>7.3817495604484762</v>
      </c>
      <c r="F10" s="10">
        <v>0.68066711314521033</v>
      </c>
      <c r="G10" s="10">
        <v>48.890753681174878</v>
      </c>
      <c r="H10" s="10">
        <v>10.657167619382127</v>
      </c>
      <c r="I10" s="10">
        <v>1.6570420943403192</v>
      </c>
      <c r="J10" s="10">
        <v>15.365930743160915</v>
      </c>
      <c r="K10" s="10">
        <v>2.3611935241227151</v>
      </c>
      <c r="M10" s="21">
        <v>42185</v>
      </c>
      <c r="N10" s="22">
        <v>3.3967752778258453</v>
      </c>
      <c r="O10" s="22">
        <v>6.146861679330466</v>
      </c>
      <c r="P10" s="22">
        <v>3.7707416468654196</v>
      </c>
      <c r="Q10" s="22">
        <v>0.3068250799295732</v>
      </c>
      <c r="R10" s="22">
        <v>52.16394906119438</v>
      </c>
      <c r="S10" s="22">
        <v>11.010781375148637</v>
      </c>
      <c r="T10" s="22">
        <v>2.1996144462773732</v>
      </c>
      <c r="U10" s="22">
        <v>17.934240637941265</v>
      </c>
      <c r="V10" s="23">
        <v>3.0702107954870663</v>
      </c>
      <c r="X10" s="9">
        <v>42185</v>
      </c>
      <c r="Y10" s="10">
        <v>35.913860086740627</v>
      </c>
      <c r="Z10" s="10">
        <v>18.086972104019495</v>
      </c>
      <c r="AA10" s="10">
        <v>20.103166867417155</v>
      </c>
      <c r="AB10" s="10">
        <v>8.0929298483100354</v>
      </c>
      <c r="AC10" s="10">
        <v>15.26450744094902</v>
      </c>
      <c r="AD10" s="10">
        <v>2.2846666514103426</v>
      </c>
      <c r="AE10" s="10">
        <v>0</v>
      </c>
      <c r="AF10" s="10">
        <v>0.25389700115333391</v>
      </c>
      <c r="AG10" s="10">
        <v>0</v>
      </c>
    </row>
    <row r="11" spans="1:33" ht="20.100000000000001" customHeight="1" x14ac:dyDescent="0.25">
      <c r="B11" s="9">
        <v>42369</v>
      </c>
      <c r="C11" s="10">
        <v>6.1084491420834643</v>
      </c>
      <c r="D11" s="10">
        <v>6.8640375632447777</v>
      </c>
      <c r="E11" s="10">
        <v>7.4638223267319548</v>
      </c>
      <c r="F11" s="10">
        <v>1.1693520973113978</v>
      </c>
      <c r="G11" s="10">
        <v>50.986596303709142</v>
      </c>
      <c r="H11" s="10">
        <v>9.5349047955727446</v>
      </c>
      <c r="I11" s="10">
        <v>1.7177505092576644</v>
      </c>
      <c r="J11" s="10">
        <v>13.262655251949228</v>
      </c>
      <c r="K11" s="10">
        <v>2.8924320101396086</v>
      </c>
      <c r="M11" s="21">
        <v>42369</v>
      </c>
      <c r="N11" s="22">
        <v>3.8205022026660402</v>
      </c>
      <c r="O11" s="22">
        <v>5.7199726058108533</v>
      </c>
      <c r="P11" s="22">
        <v>4.3577690304630954</v>
      </c>
      <c r="Q11" s="22">
        <v>0.40427698603674578</v>
      </c>
      <c r="R11" s="22">
        <v>53.885357698627743</v>
      </c>
      <c r="S11" s="22">
        <v>9.991092126163748</v>
      </c>
      <c r="T11" s="22">
        <v>2.3443788199378357</v>
      </c>
      <c r="U11" s="22">
        <v>15.783723172303482</v>
      </c>
      <c r="V11" s="23">
        <v>3.6929273579904414</v>
      </c>
      <c r="X11" s="9">
        <v>42369</v>
      </c>
      <c r="Y11" s="10">
        <v>36.610051754778389</v>
      </c>
      <c r="Z11" s="10">
        <v>22.645041102101683</v>
      </c>
      <c r="AA11" s="10">
        <v>12.194764813299891</v>
      </c>
      <c r="AB11" s="10">
        <v>10.764796835440015</v>
      </c>
      <c r="AC11" s="10">
        <v>15.401086852628184</v>
      </c>
      <c r="AD11" s="10">
        <v>2.1239252155707411</v>
      </c>
      <c r="AE11" s="10">
        <v>0</v>
      </c>
      <c r="AF11" s="10">
        <v>0.26033342618110977</v>
      </c>
      <c r="AG11" s="10">
        <v>0</v>
      </c>
    </row>
    <row r="12" spans="1:33" ht="20.100000000000001" customHeight="1" x14ac:dyDescent="0.25">
      <c r="B12" s="9">
        <v>42551</v>
      </c>
      <c r="C12" s="10">
        <v>6.117646729883031</v>
      </c>
      <c r="D12" s="10">
        <v>6.7154661191441356</v>
      </c>
      <c r="E12" s="10">
        <v>8.5547953403395098</v>
      </c>
      <c r="F12" s="10">
        <v>1.136579718401062</v>
      </c>
      <c r="G12" s="10">
        <v>53.586194064486165</v>
      </c>
      <c r="H12" s="10">
        <v>9.6237470450780105</v>
      </c>
      <c r="I12" s="10">
        <v>1.4490061500808959</v>
      </c>
      <c r="J12" s="10">
        <v>9.839526193701488</v>
      </c>
      <c r="K12" s="10">
        <v>2.9770386388857246</v>
      </c>
      <c r="M12" s="21">
        <v>42551</v>
      </c>
      <c r="N12" s="22">
        <v>3.5061618310756026</v>
      </c>
      <c r="O12" s="22">
        <v>5.8700125330605397</v>
      </c>
      <c r="P12" s="22">
        <v>4.8999579208679123</v>
      </c>
      <c r="Q12" s="22">
        <v>0.40648936880771563</v>
      </c>
      <c r="R12" s="22">
        <v>57.229989298528139</v>
      </c>
      <c r="S12" s="22">
        <v>9.9009482939827862</v>
      </c>
      <c r="T12" s="22">
        <v>2.0115781847242635</v>
      </c>
      <c r="U12" s="22">
        <v>12.129940616479551</v>
      </c>
      <c r="V12" s="23">
        <v>4.044921952473481</v>
      </c>
      <c r="X12" s="9">
        <v>42551</v>
      </c>
      <c r="Y12" s="10">
        <v>35.798926620301359</v>
      </c>
      <c r="Z12" s="10">
        <v>25.281101693610061</v>
      </c>
      <c r="AA12" s="10">
        <v>13.753712716678727</v>
      </c>
      <c r="AB12" s="10">
        <v>11.915280183391335</v>
      </c>
      <c r="AC12" s="10">
        <v>11.564605022522787</v>
      </c>
      <c r="AD12" s="10">
        <v>1.3850841858027763</v>
      </c>
      <c r="AE12" s="10">
        <v>0</v>
      </c>
      <c r="AF12" s="10">
        <v>0.30128957769294973</v>
      </c>
      <c r="AG12" s="10">
        <v>0</v>
      </c>
    </row>
    <row r="13" spans="1:33" ht="20.100000000000001" customHeight="1" x14ac:dyDescent="0.25">
      <c r="B13" s="9">
        <v>42735</v>
      </c>
      <c r="C13" s="10">
        <v>6.0701090605452093</v>
      </c>
      <c r="D13" s="10">
        <v>6.7154858006502733</v>
      </c>
      <c r="E13" s="10">
        <v>9.0181077181318461</v>
      </c>
      <c r="F13" s="10">
        <v>0.88210589181410859</v>
      </c>
      <c r="G13" s="10">
        <v>54.14991790837113</v>
      </c>
      <c r="H13" s="10">
        <v>8.8264679105545802</v>
      </c>
      <c r="I13" s="10">
        <v>2.0832743599737786</v>
      </c>
      <c r="J13" s="10">
        <v>9.4037396472582468</v>
      </c>
      <c r="K13" s="10">
        <v>2.8507917027007936</v>
      </c>
      <c r="M13" s="21">
        <v>42735</v>
      </c>
      <c r="N13" s="22">
        <v>3.1720868401989075</v>
      </c>
      <c r="O13" s="22">
        <v>6.0735870148291182</v>
      </c>
      <c r="P13" s="22">
        <v>5.5931627173234384</v>
      </c>
      <c r="Q13" s="22">
        <v>0.21643197411994922</v>
      </c>
      <c r="R13" s="22">
        <v>58.094948668419008</v>
      </c>
      <c r="S13" s="22">
        <v>9.0810076381547713</v>
      </c>
      <c r="T13" s="22">
        <v>2.4134596041592329</v>
      </c>
      <c r="U13" s="22">
        <v>11.495371619024434</v>
      </c>
      <c r="V13" s="23">
        <v>3.8599439237711479</v>
      </c>
      <c r="X13" s="9">
        <v>42735</v>
      </c>
      <c r="Y13" s="10">
        <v>20.922593025830651</v>
      </c>
      <c r="Z13" s="10">
        <v>25.49194420429027</v>
      </c>
      <c r="AA13" s="10">
        <v>18.860906911520289</v>
      </c>
      <c r="AB13" s="10">
        <v>7.1650668235736488</v>
      </c>
      <c r="AC13" s="10">
        <v>25.620545523392984</v>
      </c>
      <c r="AD13" s="10">
        <v>1.5533840441718587</v>
      </c>
      <c r="AE13" s="10">
        <v>0</v>
      </c>
      <c r="AF13" s="10">
        <v>0.38555946722030099</v>
      </c>
      <c r="AG13" s="10">
        <v>0</v>
      </c>
    </row>
    <row r="14" spans="1:33" ht="20.100000000000001" customHeight="1" x14ac:dyDescent="0.25">
      <c r="B14" s="9">
        <v>42916</v>
      </c>
      <c r="C14" s="10">
        <v>4.8132187107044988</v>
      </c>
      <c r="D14" s="10">
        <v>8.257331114617239</v>
      </c>
      <c r="E14" s="10">
        <v>7.7894110810674118</v>
      </c>
      <c r="F14" s="10">
        <v>0.96496180443396729</v>
      </c>
      <c r="G14" s="10">
        <v>54.47694296323634</v>
      </c>
      <c r="H14" s="10">
        <v>9.5367494853999712</v>
      </c>
      <c r="I14" s="10">
        <v>1.4914149766692362</v>
      </c>
      <c r="J14" s="10">
        <v>9.7162579429477915</v>
      </c>
      <c r="K14" s="10">
        <v>2.9537119209235407</v>
      </c>
      <c r="M14" s="21">
        <v>42916</v>
      </c>
      <c r="N14" s="22">
        <v>2.6746606478458848</v>
      </c>
      <c r="O14" s="22">
        <v>7.6671695653546132</v>
      </c>
      <c r="P14" s="22">
        <v>3.9250354773665768</v>
      </c>
      <c r="Q14" s="22">
        <v>0.24926233291534958</v>
      </c>
      <c r="R14" s="22">
        <v>58.027654775240123</v>
      </c>
      <c r="S14" s="22">
        <v>9.6674056132059434</v>
      </c>
      <c r="T14" s="22">
        <v>2.0331795842672955</v>
      </c>
      <c r="U14" s="22">
        <v>11.778006658322969</v>
      </c>
      <c r="V14" s="23">
        <v>3.9776253454812562</v>
      </c>
      <c r="X14" s="9">
        <v>42916</v>
      </c>
      <c r="Y14" s="10">
        <v>18.484531404020789</v>
      </c>
      <c r="Z14" s="10">
        <v>25.953530026466868</v>
      </c>
      <c r="AA14" s="10">
        <v>18.711463380516534</v>
      </c>
      <c r="AB14" s="10">
        <v>5.2921072105422233</v>
      </c>
      <c r="AC14" s="10">
        <v>29.412968915798142</v>
      </c>
      <c r="AD14" s="10">
        <v>1.7218532751854296</v>
      </c>
      <c r="AE14" s="10">
        <v>0</v>
      </c>
      <c r="AF14" s="10">
        <v>0.42354578747001009</v>
      </c>
      <c r="AG14" s="10">
        <v>0</v>
      </c>
    </row>
    <row r="15" spans="1:33" ht="20.100000000000001" customHeight="1" x14ac:dyDescent="0.25">
      <c r="B15" s="9">
        <v>43100</v>
      </c>
      <c r="C15" s="10">
        <v>4.5137144641825415</v>
      </c>
      <c r="D15" s="10">
        <v>8.4919703751355691</v>
      </c>
      <c r="E15" s="10">
        <v>6.7034078151612597</v>
      </c>
      <c r="F15" s="10">
        <v>2.1159121370974594</v>
      </c>
      <c r="G15" s="10">
        <v>56.313293660511903</v>
      </c>
      <c r="H15" s="10">
        <v>9.0176975103160757</v>
      </c>
      <c r="I15" s="10">
        <v>1.7172038842660062</v>
      </c>
      <c r="J15" s="10">
        <v>8.463992183757739</v>
      </c>
      <c r="K15" s="10">
        <v>2.6628079695714724</v>
      </c>
      <c r="M15" s="21">
        <v>43100</v>
      </c>
      <c r="N15" s="22">
        <v>2.8435542021169433</v>
      </c>
      <c r="O15" s="22">
        <v>7.4682085105823663</v>
      </c>
      <c r="P15" s="22">
        <v>3.8594099359158158</v>
      </c>
      <c r="Q15" s="22">
        <v>1.1562854461947685</v>
      </c>
      <c r="R15" s="22">
        <v>59.177464053582213</v>
      </c>
      <c r="S15" s="22">
        <v>9.7113964841707592</v>
      </c>
      <c r="T15" s="22">
        <v>1.957939003731846</v>
      </c>
      <c r="U15" s="22">
        <v>10.243225518829504</v>
      </c>
      <c r="V15" s="23">
        <v>3.5825168448758</v>
      </c>
      <c r="X15" s="9">
        <v>43100</v>
      </c>
      <c r="Y15" s="10">
        <v>22.01879818747199</v>
      </c>
      <c r="Z15" s="10">
        <v>30.187015776244962</v>
      </c>
      <c r="AA15" s="10">
        <v>14.499533646984757</v>
      </c>
      <c r="AB15" s="10">
        <v>6.10656996069328</v>
      </c>
      <c r="AC15" s="10">
        <v>24.145020543611007</v>
      </c>
      <c r="AD15" s="10">
        <v>2.2368192889193086</v>
      </c>
      <c r="AE15" s="10">
        <v>0</v>
      </c>
      <c r="AF15" s="10">
        <v>0.80624259607469995</v>
      </c>
      <c r="AG15" s="10">
        <v>0</v>
      </c>
    </row>
    <row r="16" spans="1:33" ht="20.100000000000001" customHeight="1" x14ac:dyDescent="0.25">
      <c r="B16" s="9">
        <v>43281</v>
      </c>
      <c r="C16" s="10">
        <v>6.7746371474610285</v>
      </c>
      <c r="D16" s="10">
        <v>9.8249024036951891</v>
      </c>
      <c r="E16" s="10">
        <v>5.9387306543513469</v>
      </c>
      <c r="F16" s="10">
        <v>1.0963693738104801</v>
      </c>
      <c r="G16" s="10">
        <v>56.907496489956081</v>
      </c>
      <c r="H16" s="10">
        <v>8.0838023652316267</v>
      </c>
      <c r="I16" s="10">
        <v>1.5059925583101124</v>
      </c>
      <c r="J16" s="10">
        <v>7.1361829289559449</v>
      </c>
      <c r="K16" s="10">
        <v>2.7318860782282002</v>
      </c>
      <c r="M16" s="21">
        <v>43281</v>
      </c>
      <c r="N16" s="22">
        <v>3.2075420484042159</v>
      </c>
      <c r="O16" s="22">
        <v>8.1606639593243031</v>
      </c>
      <c r="P16" s="22">
        <v>4.0959450481926369</v>
      </c>
      <c r="Q16" s="22">
        <v>0.30763433569616683</v>
      </c>
      <c r="R16" s="22">
        <v>61.020758534848426</v>
      </c>
      <c r="S16" s="22">
        <v>8.7561232671590616</v>
      </c>
      <c r="T16" s="22">
        <v>1.7855188279206695</v>
      </c>
      <c r="U16" s="22">
        <v>8.8394136461630897</v>
      </c>
      <c r="V16" s="23">
        <v>3.8264003322914428</v>
      </c>
      <c r="X16" s="9">
        <v>43281</v>
      </c>
      <c r="Y16" s="10">
        <v>24.38714716738129</v>
      </c>
      <c r="Z16" s="10">
        <v>25.99468992432686</v>
      </c>
      <c r="AA16" s="10">
        <v>10.955159111007307</v>
      </c>
      <c r="AB16" s="10">
        <v>9.5572162686861653</v>
      </c>
      <c r="AC16" s="10">
        <v>26.328409984365397</v>
      </c>
      <c r="AD16" s="10">
        <v>1.290799774904817</v>
      </c>
      <c r="AE16" s="10">
        <v>0</v>
      </c>
      <c r="AF16" s="10">
        <v>1.4865777693281579</v>
      </c>
      <c r="AG16" s="10">
        <v>0</v>
      </c>
    </row>
    <row r="17" spans="2:33" ht="20.100000000000001" customHeight="1" x14ac:dyDescent="0.25">
      <c r="B17" s="9">
        <v>43465</v>
      </c>
      <c r="C17" s="10">
        <v>6.1695475056288549</v>
      </c>
      <c r="D17" s="10">
        <v>9.0839203430729647</v>
      </c>
      <c r="E17" s="10">
        <v>6.2674660436105381</v>
      </c>
      <c r="F17" s="10">
        <v>1.1145931958737589</v>
      </c>
      <c r="G17" s="10">
        <v>58.196846052508228</v>
      </c>
      <c r="H17" s="10">
        <v>8.0183383381392552</v>
      </c>
      <c r="I17" s="10">
        <v>1.9937839117588085</v>
      </c>
      <c r="J17" s="10">
        <v>6.9985236980452834</v>
      </c>
      <c r="K17" s="10">
        <v>2.1569809113622789</v>
      </c>
      <c r="M17" s="21">
        <v>43465</v>
      </c>
      <c r="N17" s="22">
        <v>3.3143057800179734</v>
      </c>
      <c r="O17" s="22">
        <v>7.667191526132517</v>
      </c>
      <c r="P17" s="22">
        <v>4.0621601472900792</v>
      </c>
      <c r="Q17" s="22">
        <v>0.34890550767508538</v>
      </c>
      <c r="R17" s="22">
        <v>62.592528271783273</v>
      </c>
      <c r="S17" s="22">
        <v>8.6622366317445945</v>
      </c>
      <c r="T17" s="22">
        <v>2.2377612648714358</v>
      </c>
      <c r="U17" s="22">
        <v>8.187834201185451</v>
      </c>
      <c r="V17" s="23">
        <v>2.927076669299606</v>
      </c>
      <c r="X17" s="9">
        <v>43465</v>
      </c>
      <c r="Y17" s="10">
        <v>20.856941874518867</v>
      </c>
      <c r="Z17" s="10">
        <v>23.83078807623113</v>
      </c>
      <c r="AA17" s="10">
        <v>8.1756862954120457</v>
      </c>
      <c r="AB17" s="10">
        <v>8.6986578139216668</v>
      </c>
      <c r="AC17" s="10">
        <v>35.339776117077115</v>
      </c>
      <c r="AD17" s="10">
        <v>1.0195442448748091</v>
      </c>
      <c r="AE17" s="10">
        <v>0</v>
      </c>
      <c r="AF17" s="10">
        <v>2.0786055779643791</v>
      </c>
      <c r="AG17" s="10">
        <v>0</v>
      </c>
    </row>
    <row r="18" spans="2:33" ht="20.100000000000001" customHeight="1" x14ac:dyDescent="0.25">
      <c r="B18" s="9">
        <v>43646</v>
      </c>
      <c r="C18" s="10">
        <v>6.6946280727796097</v>
      </c>
      <c r="D18" s="10">
        <v>10.023712410478481</v>
      </c>
      <c r="E18" s="10">
        <v>7.7425420729914354</v>
      </c>
      <c r="F18" s="10">
        <v>1.902929510368212</v>
      </c>
      <c r="G18" s="10">
        <v>56.759956888862327</v>
      </c>
      <c r="H18" s="10">
        <v>7.4047304025941907</v>
      </c>
      <c r="I18" s="10">
        <v>1.2875761606814922</v>
      </c>
      <c r="J18" s="10">
        <v>6.1117362963335999</v>
      </c>
      <c r="K18" s="10">
        <v>2.0721881849106945</v>
      </c>
      <c r="M18" s="21">
        <v>43646</v>
      </c>
      <c r="N18" s="22">
        <v>3.0828348470585656</v>
      </c>
      <c r="O18" s="22">
        <v>8.2280797463371087</v>
      </c>
      <c r="P18" s="22">
        <v>4.4971614814276366</v>
      </c>
      <c r="Q18" s="22">
        <v>0.39965635317600678</v>
      </c>
      <c r="R18" s="22">
        <v>63.41571211577152</v>
      </c>
      <c r="S18" s="22">
        <v>8.2086155620040167</v>
      </c>
      <c r="T18" s="22">
        <v>1.7718078411152127</v>
      </c>
      <c r="U18" s="22">
        <v>7.4069577978661947</v>
      </c>
      <c r="V18" s="23">
        <v>2.9891742552437339</v>
      </c>
      <c r="X18" s="9">
        <v>43646</v>
      </c>
      <c r="Y18" s="10">
        <v>21.176166455054368</v>
      </c>
      <c r="Z18" s="10">
        <v>26.829266332929151</v>
      </c>
      <c r="AA18" s="10">
        <v>7.8658489553131599</v>
      </c>
      <c r="AB18" s="10">
        <v>10.178936264761635</v>
      </c>
      <c r="AC18" s="10">
        <v>30.995321357404681</v>
      </c>
      <c r="AD18" s="10">
        <v>1.4829574707618209</v>
      </c>
      <c r="AE18" s="10">
        <v>0</v>
      </c>
      <c r="AF18" s="10">
        <v>1.4715031637751939</v>
      </c>
      <c r="AG18" s="10">
        <v>0</v>
      </c>
    </row>
    <row r="19" spans="2:33" ht="20.100000000000001" customHeight="1" x14ac:dyDescent="0.25">
      <c r="B19" s="9">
        <v>43830</v>
      </c>
      <c r="C19" s="10">
        <v>6.1962356885398924</v>
      </c>
      <c r="D19" s="10">
        <v>9.8327104990908278</v>
      </c>
      <c r="E19" s="10">
        <v>8.9796243662579318</v>
      </c>
      <c r="F19" s="10">
        <v>1.669329187036185</v>
      </c>
      <c r="G19" s="10">
        <v>56.314426083765653</v>
      </c>
      <c r="H19" s="10">
        <v>7.2485622268315755</v>
      </c>
      <c r="I19" s="10">
        <v>1.1586158197051326</v>
      </c>
      <c r="J19" s="10">
        <v>6.4945433356671058</v>
      </c>
      <c r="K19" s="10">
        <v>2.1059527931056685</v>
      </c>
      <c r="M19" s="21">
        <v>43830</v>
      </c>
      <c r="N19" s="22">
        <v>2.9640224146002918</v>
      </c>
      <c r="O19" s="22">
        <v>8.6415840954108063</v>
      </c>
      <c r="P19" s="22">
        <v>4.563484190224453</v>
      </c>
      <c r="Q19" s="22">
        <v>0.55572017988451339</v>
      </c>
      <c r="R19" s="22">
        <v>63.354742812218731</v>
      </c>
      <c r="S19" s="22">
        <v>7.7495238827754163</v>
      </c>
      <c r="T19" s="22">
        <v>1.6126543788910375</v>
      </c>
      <c r="U19" s="22">
        <v>7.9354247692731477</v>
      </c>
      <c r="V19" s="23">
        <v>2.6228432767216097</v>
      </c>
      <c r="X19" s="9">
        <v>43830</v>
      </c>
      <c r="Y19" s="10">
        <v>16.391386566009658</v>
      </c>
      <c r="Z19" s="10">
        <v>22.876317814759734</v>
      </c>
      <c r="AA19" s="10">
        <v>12.269467928067003</v>
      </c>
      <c r="AB19" s="10">
        <v>10.855699413279936</v>
      </c>
      <c r="AC19" s="10">
        <v>35.556426929357912</v>
      </c>
      <c r="AD19" s="10">
        <v>0.67518383188986475</v>
      </c>
      <c r="AE19" s="10">
        <v>0</v>
      </c>
      <c r="AF19" s="10">
        <v>1.3755175166358879</v>
      </c>
      <c r="AG19" s="10">
        <v>0</v>
      </c>
    </row>
    <row r="20" spans="2:33" ht="20.100000000000001" customHeight="1" x14ac:dyDescent="0.25">
      <c r="B20" s="9">
        <v>44012</v>
      </c>
      <c r="C20" s="10">
        <v>4.9661954920718294</v>
      </c>
      <c r="D20" s="10">
        <v>9.015006501930328</v>
      </c>
      <c r="E20" s="10">
        <v>7.2505270340323333</v>
      </c>
      <c r="F20" s="10">
        <v>1.3091704351420128</v>
      </c>
      <c r="G20" s="10">
        <v>61.331071532509334</v>
      </c>
      <c r="H20" s="10">
        <v>6.3643376966289651</v>
      </c>
      <c r="I20" s="10">
        <v>1.4943540859652271</v>
      </c>
      <c r="J20" s="10">
        <v>5.4687824107945655</v>
      </c>
      <c r="K20" s="10">
        <v>2.8005548109253868</v>
      </c>
      <c r="M20" s="21">
        <v>44012</v>
      </c>
      <c r="N20" s="22">
        <v>2.7768724836543819</v>
      </c>
      <c r="O20" s="22">
        <v>6.3925616478300782</v>
      </c>
      <c r="P20" s="22">
        <v>3.6869871034646882</v>
      </c>
      <c r="Q20" s="22">
        <v>0.33823373388455641</v>
      </c>
      <c r="R20" s="22">
        <v>68.384297620422004</v>
      </c>
      <c r="S20" s="22">
        <v>6.1906147207452342</v>
      </c>
      <c r="T20" s="22">
        <v>2.0174911644833835</v>
      </c>
      <c r="U20" s="22">
        <v>6.8048755487074688</v>
      </c>
      <c r="V20" s="23">
        <v>3.4080659768082264</v>
      </c>
      <c r="X20" s="9">
        <v>44012</v>
      </c>
      <c r="Y20" s="10">
        <v>15.71430895924075</v>
      </c>
      <c r="Z20" s="10">
        <v>20.653987918037696</v>
      </c>
      <c r="AA20" s="10">
        <v>10.829089491997134</v>
      </c>
      <c r="AB20" s="10">
        <v>12.411495648011135</v>
      </c>
      <c r="AC20" s="10">
        <v>38.563736983370255</v>
      </c>
      <c r="AD20" s="10">
        <v>0.7337391010058304</v>
      </c>
      <c r="AE20" s="10">
        <v>0</v>
      </c>
      <c r="AF20" s="10">
        <v>1.0936418983372058</v>
      </c>
      <c r="AG20" s="10">
        <v>0</v>
      </c>
    </row>
    <row r="21" spans="2:33" ht="20.100000000000001" customHeight="1" x14ac:dyDescent="0.25">
      <c r="B21" s="9">
        <v>44196</v>
      </c>
      <c r="C21" s="10">
        <v>5.9984826713790076</v>
      </c>
      <c r="D21" s="10">
        <v>8.2752451415227259</v>
      </c>
      <c r="E21" s="10">
        <v>8.371352606967351</v>
      </c>
      <c r="F21" s="10">
        <v>1.3919629711559576</v>
      </c>
      <c r="G21" s="10">
        <v>57.916543650487647</v>
      </c>
      <c r="H21" s="10">
        <v>7.5726220420313632</v>
      </c>
      <c r="I21" s="10">
        <v>1.6362044285848747</v>
      </c>
      <c r="J21" s="10">
        <v>5.8543191573467999</v>
      </c>
      <c r="K21" s="10">
        <v>2.9832673305242694</v>
      </c>
      <c r="M21" s="21">
        <v>44196</v>
      </c>
      <c r="N21" s="22">
        <v>2.4569943630470172</v>
      </c>
      <c r="O21" s="22">
        <v>6.5642842747602206</v>
      </c>
      <c r="P21" s="22">
        <v>4.2638376235024857</v>
      </c>
      <c r="Q21" s="22">
        <v>0.41030113459557271</v>
      </c>
      <c r="R21" s="22">
        <v>64.699555109586555</v>
      </c>
      <c r="S21" s="22">
        <v>8.2583927606431988</v>
      </c>
      <c r="T21" s="22">
        <v>2.1090139422006495</v>
      </c>
      <c r="U21" s="22">
        <v>7.5175393775906603</v>
      </c>
      <c r="V21" s="23">
        <v>3.7200814140736536</v>
      </c>
      <c r="X21" s="9">
        <v>44196</v>
      </c>
      <c r="Y21" s="10">
        <v>12.525979198170605</v>
      </c>
      <c r="Z21" s="10">
        <v>28.364753502445744</v>
      </c>
      <c r="AA21" s="10">
        <v>12.104050130919774</v>
      </c>
      <c r="AB21" s="10">
        <v>14.018380971092565</v>
      </c>
      <c r="AC21" s="10">
        <v>30.905358220326811</v>
      </c>
      <c r="AD21" s="10">
        <v>0.80865216593714095</v>
      </c>
      <c r="AE21" s="10">
        <v>0</v>
      </c>
      <c r="AF21" s="10">
        <v>1.2728258111073654</v>
      </c>
      <c r="AG21" s="10">
        <v>0</v>
      </c>
    </row>
    <row r="22" spans="2:33" ht="20.100000000000001" customHeight="1" x14ac:dyDescent="0.25">
      <c r="B22" s="9">
        <v>44377</v>
      </c>
      <c r="C22" s="10">
        <v>6.4745281488065141</v>
      </c>
      <c r="D22" s="10">
        <v>9.562555377175304</v>
      </c>
      <c r="E22" s="10">
        <v>8.2421420136215957</v>
      </c>
      <c r="F22" s="10">
        <v>1.5998549159770703</v>
      </c>
      <c r="G22" s="10">
        <v>57.198973856781514</v>
      </c>
      <c r="H22" s="10">
        <v>6.9275187640493394</v>
      </c>
      <c r="I22" s="10">
        <v>1.618595616132851</v>
      </c>
      <c r="J22" s="10">
        <v>5.8299569523660839</v>
      </c>
      <c r="K22" s="10">
        <v>2.5458743550897758</v>
      </c>
      <c r="M22" s="21">
        <v>44377</v>
      </c>
      <c r="N22" s="22">
        <v>2.583982155506936</v>
      </c>
      <c r="O22" s="22">
        <v>7.9145782383770165</v>
      </c>
      <c r="P22" s="22">
        <v>4.5262677503712805</v>
      </c>
      <c r="Q22" s="22">
        <v>0.52989488041975163</v>
      </c>
      <c r="R22" s="22">
        <v>64.469300646972755</v>
      </c>
      <c r="S22" s="22">
        <v>7.4538685963996576</v>
      </c>
      <c r="T22" s="22">
        <v>2.0639582265821126</v>
      </c>
      <c r="U22" s="22">
        <v>7.5179792974795259</v>
      </c>
      <c r="V22" s="23">
        <v>2.9401702078909482</v>
      </c>
      <c r="X22" s="9">
        <v>44377</v>
      </c>
      <c r="Y22" s="10">
        <v>16.926650098400174</v>
      </c>
      <c r="Z22" s="10">
        <v>24.45904180058788</v>
      </c>
      <c r="AA22" s="10">
        <v>8.3671453901203101</v>
      </c>
      <c r="AB22" s="10">
        <v>13.733428647623402</v>
      </c>
      <c r="AC22" s="10">
        <v>34.38131060551067</v>
      </c>
      <c r="AD22" s="10">
        <v>0.88999820253638651</v>
      </c>
      <c r="AE22" s="10">
        <v>0</v>
      </c>
      <c r="AF22" s="10">
        <v>1.2424252552212003</v>
      </c>
      <c r="AG22" s="10">
        <v>0</v>
      </c>
    </row>
    <row r="23" spans="2:33" ht="20.100000000000001" customHeight="1" x14ac:dyDescent="0.25">
      <c r="C23" s="10"/>
      <c r="D23" s="10"/>
      <c r="E23" s="10"/>
      <c r="F23" s="10"/>
      <c r="G23" s="10"/>
      <c r="H23" s="10"/>
      <c r="I23" s="10"/>
      <c r="J23" s="10"/>
      <c r="K23" s="10"/>
      <c r="M23" s="16"/>
      <c r="N23" s="22"/>
      <c r="O23" s="22"/>
      <c r="P23" s="22"/>
      <c r="Q23" s="22"/>
      <c r="R23" s="22"/>
      <c r="S23" s="22"/>
      <c r="T23" s="22"/>
      <c r="U23" s="22"/>
      <c r="V23" s="23"/>
      <c r="Y23" s="10"/>
      <c r="Z23" s="10"/>
      <c r="AA23" s="10"/>
      <c r="AB23" s="10"/>
      <c r="AC23" s="10"/>
      <c r="AD23" s="10"/>
      <c r="AE23" s="10"/>
      <c r="AF23" s="10"/>
      <c r="AG23" s="10"/>
    </row>
    <row r="24" spans="2:33" ht="20.100000000000001" customHeight="1" x14ac:dyDescent="0.25">
      <c r="B24" t="s">
        <v>8</v>
      </c>
      <c r="C24" s="11">
        <v>99</v>
      </c>
      <c r="D24" s="11">
        <v>99</v>
      </c>
      <c r="E24" s="11">
        <v>99</v>
      </c>
      <c r="F24" s="11">
        <v>99</v>
      </c>
      <c r="G24" s="11">
        <v>99</v>
      </c>
      <c r="H24" s="11">
        <v>99</v>
      </c>
      <c r="I24" s="11">
        <v>99</v>
      </c>
      <c r="J24" s="11">
        <v>99</v>
      </c>
      <c r="K24" s="11">
        <v>99</v>
      </c>
      <c r="M24" s="24" t="s">
        <v>8</v>
      </c>
      <c r="N24" s="25">
        <v>30</v>
      </c>
      <c r="O24" s="25">
        <v>30</v>
      </c>
      <c r="P24" s="25">
        <v>30</v>
      </c>
      <c r="Q24" s="25">
        <v>30</v>
      </c>
      <c r="R24" s="25">
        <v>30</v>
      </c>
      <c r="S24" s="25">
        <v>30</v>
      </c>
      <c r="T24" s="25">
        <v>30</v>
      </c>
      <c r="U24" s="25">
        <v>30</v>
      </c>
      <c r="V24" s="26">
        <v>30</v>
      </c>
      <c r="X24" t="s">
        <v>8</v>
      </c>
      <c r="Y24" s="11">
        <v>46</v>
      </c>
      <c r="Z24" s="11">
        <v>46</v>
      </c>
      <c r="AA24" s="11">
        <v>46</v>
      </c>
      <c r="AB24" s="11">
        <v>46</v>
      </c>
      <c r="AC24" s="11">
        <v>46</v>
      </c>
      <c r="AD24" s="11">
        <v>46</v>
      </c>
      <c r="AE24" s="11">
        <v>46</v>
      </c>
      <c r="AF24" s="11">
        <v>46</v>
      </c>
      <c r="AG24" s="11">
        <v>46</v>
      </c>
    </row>
    <row r="25" spans="2:33" ht="20.100000000000001" customHeight="1" x14ac:dyDescent="0.25">
      <c r="C25" s="12"/>
      <c r="D25" s="12"/>
      <c r="E25" s="12"/>
      <c r="F25" s="12"/>
      <c r="G25" s="12"/>
      <c r="H25" s="12"/>
      <c r="I25" s="12"/>
      <c r="J25" s="12"/>
      <c r="K25" s="12"/>
      <c r="N25" s="12"/>
      <c r="O25" s="12"/>
      <c r="P25" s="12"/>
      <c r="Q25" s="12"/>
      <c r="R25" s="12"/>
      <c r="S25" s="12"/>
      <c r="T25" s="12"/>
      <c r="U25" s="12"/>
      <c r="V25" s="12"/>
      <c r="Y25" s="12"/>
      <c r="Z25" s="12"/>
      <c r="AA25" s="12"/>
      <c r="AB25" s="12"/>
      <c r="AC25" s="12"/>
      <c r="AD25" s="12"/>
      <c r="AE25" s="12"/>
      <c r="AF25" s="12"/>
      <c r="AG25" s="12"/>
    </row>
    <row r="26" spans="2:33" ht="20.100000000000001" customHeight="1" x14ac:dyDescent="0.25"/>
  </sheetData>
  <mergeCells count="17">
    <mergeCell ref="Y9:AG9"/>
    <mergeCell ref="Y6:AG6"/>
    <mergeCell ref="Y7:Y8"/>
    <mergeCell ref="Z7:Z8"/>
    <mergeCell ref="AA7:AA8"/>
    <mergeCell ref="AB7:AB8"/>
    <mergeCell ref="AC7:AC8"/>
    <mergeCell ref="AD7:AD8"/>
    <mergeCell ref="AE7:AE8"/>
    <mergeCell ref="AF7:AF8"/>
    <mergeCell ref="AG7:AG8"/>
    <mergeCell ref="C6:K6"/>
    <mergeCell ref="C7:K7"/>
    <mergeCell ref="C9:K9"/>
    <mergeCell ref="N6:V6"/>
    <mergeCell ref="N7:V7"/>
    <mergeCell ref="N9:V9"/>
  </mergeCells>
  <pageMargins left="0.75" right="0.75" top="1" bottom="1" header="0.5" footer="0.5"/>
  <pageSetup orientation="portrai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AE1EB8-3B5C-4F04-B25B-D1A7056E0B48}">
  <dimension ref="A1:F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s>
  <sheetData>
    <row r="1" spans="1:6" ht="20.25" customHeight="1" x14ac:dyDescent="0.35">
      <c r="A1" s="3" t="s">
        <v>405</v>
      </c>
    </row>
    <row r="2" spans="1:6" ht="20.100000000000001" customHeight="1" x14ac:dyDescent="0.3">
      <c r="A2" s="4" t="s">
        <v>312</v>
      </c>
    </row>
    <row r="3" spans="1:6" ht="20.100000000000001" customHeight="1" x14ac:dyDescent="0.25">
      <c r="A3" s="2" t="s">
        <v>95</v>
      </c>
    </row>
    <row r="4" spans="1:6" ht="20.100000000000001" customHeight="1" x14ac:dyDescent="0.25"/>
    <row r="5" spans="1:6" ht="20.100000000000001" customHeight="1" x14ac:dyDescent="0.25"/>
    <row r="6" spans="1:6" ht="57" customHeight="1" x14ac:dyDescent="0.25">
      <c r="C6" s="5" t="s">
        <v>406</v>
      </c>
      <c r="E6" s="13"/>
      <c r="F6" s="14" t="s">
        <v>408</v>
      </c>
    </row>
    <row r="7" spans="1:6" ht="24.95" customHeight="1" x14ac:dyDescent="0.25">
      <c r="C7" s="45" t="s">
        <v>407</v>
      </c>
      <c r="E7" s="16"/>
      <c r="F7" s="51" t="s">
        <v>407</v>
      </c>
    </row>
    <row r="8" spans="1:6" ht="24.95" customHeight="1" x14ac:dyDescent="0.25">
      <c r="C8" s="46"/>
      <c r="E8" s="16"/>
      <c r="F8" s="52"/>
    </row>
    <row r="9" spans="1:6" ht="20.100000000000001" customHeight="1" x14ac:dyDescent="0.25">
      <c r="E9" s="16"/>
      <c r="F9" s="30"/>
    </row>
    <row r="10" spans="1:6" ht="20.100000000000001" customHeight="1" x14ac:dyDescent="0.25">
      <c r="B10" s="9">
        <v>40908</v>
      </c>
      <c r="C10" s="10">
        <v>178.67969952247861</v>
      </c>
      <c r="E10" s="21">
        <v>42185</v>
      </c>
      <c r="F10" s="23">
        <v>196.11870808024216</v>
      </c>
    </row>
    <row r="11" spans="1:6" ht="20.100000000000001" customHeight="1" x14ac:dyDescent="0.25">
      <c r="B11" s="9">
        <v>41090</v>
      </c>
      <c r="C11" s="10">
        <v>171.92366425362559</v>
      </c>
      <c r="E11" s="21">
        <v>42369</v>
      </c>
      <c r="F11" s="23">
        <v>167.66649795431118</v>
      </c>
    </row>
    <row r="12" spans="1:6" ht="20.100000000000001" customHeight="1" x14ac:dyDescent="0.25">
      <c r="B12" s="9">
        <v>41274</v>
      </c>
      <c r="C12" s="10">
        <v>201.00933441667576</v>
      </c>
      <c r="E12" s="21">
        <v>42551</v>
      </c>
      <c r="F12" s="23">
        <v>214.33659548109935</v>
      </c>
    </row>
    <row r="13" spans="1:6" ht="20.100000000000001" customHeight="1" x14ac:dyDescent="0.25">
      <c r="B13" s="9">
        <v>41455</v>
      </c>
      <c r="C13" s="10">
        <v>190.71384580007341</v>
      </c>
      <c r="E13" s="21">
        <v>42735</v>
      </c>
      <c r="F13" s="23">
        <v>213.37170797334096</v>
      </c>
    </row>
    <row r="14" spans="1:6" ht="20.100000000000001" customHeight="1" x14ac:dyDescent="0.25">
      <c r="B14" s="9">
        <v>41639</v>
      </c>
      <c r="C14" s="10">
        <v>204.1835052847799</v>
      </c>
      <c r="E14" s="21">
        <v>42916</v>
      </c>
      <c r="F14" s="23">
        <v>238.73650567483935</v>
      </c>
    </row>
    <row r="15" spans="1:6" ht="20.100000000000001" customHeight="1" x14ac:dyDescent="0.25">
      <c r="B15" s="9">
        <v>41820</v>
      </c>
      <c r="C15" s="10">
        <v>236.09437222237807</v>
      </c>
      <c r="E15" s="21">
        <v>43100</v>
      </c>
      <c r="F15" s="23">
        <v>245.68640354986093</v>
      </c>
    </row>
    <row r="16" spans="1:6" ht="20.100000000000001" customHeight="1" x14ac:dyDescent="0.25">
      <c r="B16" s="9">
        <v>42004</v>
      </c>
      <c r="C16" s="10">
        <v>181.24333986020557</v>
      </c>
      <c r="E16" s="21">
        <v>43281</v>
      </c>
      <c r="F16" s="23">
        <v>277.10279637366853</v>
      </c>
    </row>
    <row r="17" spans="2:6" ht="20.100000000000001" customHeight="1" x14ac:dyDescent="0.25">
      <c r="B17" s="9">
        <v>42185</v>
      </c>
      <c r="C17" s="10">
        <v>213.94770362474031</v>
      </c>
      <c r="E17" s="21">
        <v>43465</v>
      </c>
      <c r="F17" s="23">
        <v>252.9720171769429</v>
      </c>
    </row>
    <row r="18" spans="2:6" ht="20.100000000000001" customHeight="1" x14ac:dyDescent="0.25">
      <c r="B18" s="9">
        <v>42369</v>
      </c>
      <c r="C18" s="10">
        <v>186.20061161146131</v>
      </c>
      <c r="E18" s="21">
        <v>43646</v>
      </c>
      <c r="F18" s="23">
        <v>273.30024384212675</v>
      </c>
    </row>
    <row r="19" spans="2:6" ht="20.100000000000001" customHeight="1" x14ac:dyDescent="0.25">
      <c r="B19" s="9">
        <v>42551</v>
      </c>
      <c r="C19" s="10">
        <v>206.22678565780444</v>
      </c>
      <c r="E19" s="21">
        <v>43830</v>
      </c>
      <c r="F19" s="23">
        <v>275.57815889318249</v>
      </c>
    </row>
    <row r="20" spans="2:6" ht="20.100000000000001" customHeight="1" x14ac:dyDescent="0.25">
      <c r="B20" s="9">
        <v>42735</v>
      </c>
      <c r="C20" s="10">
        <v>204.62924698544049</v>
      </c>
      <c r="E20" s="21">
        <v>44012</v>
      </c>
      <c r="F20" s="23">
        <v>154.71823196040961</v>
      </c>
    </row>
    <row r="21" spans="2:6" ht="20.100000000000001" customHeight="1" x14ac:dyDescent="0.25">
      <c r="B21" s="9">
        <v>42916</v>
      </c>
      <c r="C21" s="10">
        <v>244.49147243874987</v>
      </c>
      <c r="E21" s="21">
        <v>44196</v>
      </c>
      <c r="F21" s="23">
        <v>180.96146299635862</v>
      </c>
    </row>
    <row r="22" spans="2:6" ht="20.100000000000001" customHeight="1" x14ac:dyDescent="0.25">
      <c r="B22" s="9">
        <v>43100</v>
      </c>
      <c r="C22" s="10">
        <v>220.85029875784977</v>
      </c>
      <c r="E22" s="21">
        <v>44377</v>
      </c>
      <c r="F22" s="23">
        <v>290.00350995526099</v>
      </c>
    </row>
    <row r="23" spans="2:6" ht="20.100000000000001" customHeight="1" x14ac:dyDescent="0.25">
      <c r="B23" s="9">
        <v>43281</v>
      </c>
      <c r="C23" s="10">
        <v>245.72086259933758</v>
      </c>
      <c r="E23" s="16"/>
      <c r="F23" s="23"/>
    </row>
    <row r="24" spans="2:6" ht="20.100000000000001" customHeight="1" x14ac:dyDescent="0.25">
      <c r="B24" s="9">
        <v>43465</v>
      </c>
      <c r="C24" s="10">
        <v>251.61697081732282</v>
      </c>
      <c r="E24" s="24" t="s">
        <v>8</v>
      </c>
      <c r="F24" s="26">
        <v>46</v>
      </c>
    </row>
    <row r="25" spans="2:6" ht="20.100000000000001" customHeight="1" x14ac:dyDescent="0.25">
      <c r="B25" s="9">
        <v>43646</v>
      </c>
      <c r="C25" s="10">
        <v>269.62242968222165</v>
      </c>
      <c r="F25" s="12"/>
    </row>
    <row r="26" spans="2:6" ht="20.100000000000001" customHeight="1" x14ac:dyDescent="0.25">
      <c r="B26" s="9">
        <v>43830</v>
      </c>
      <c r="C26" s="10">
        <v>280.32402901160361</v>
      </c>
    </row>
    <row r="27" spans="2:6" ht="20.100000000000001" customHeight="1" x14ac:dyDescent="0.25">
      <c r="B27" s="9">
        <v>44012</v>
      </c>
      <c r="C27" s="10">
        <v>181.91013639800536</v>
      </c>
    </row>
    <row r="28" spans="2:6" ht="20.100000000000001" customHeight="1" x14ac:dyDescent="0.25">
      <c r="B28" s="9">
        <v>44196</v>
      </c>
      <c r="C28" s="10">
        <v>228.08516202053517</v>
      </c>
    </row>
    <row r="29" spans="2:6" ht="20.100000000000001" customHeight="1" x14ac:dyDescent="0.25">
      <c r="B29" s="9">
        <v>44377</v>
      </c>
      <c r="C29" s="10">
        <v>287.40554151231856</v>
      </c>
    </row>
    <row r="30" spans="2:6" ht="20.100000000000001" customHeight="1" x14ac:dyDescent="0.25">
      <c r="C30" s="10"/>
    </row>
    <row r="31" spans="2:6" ht="20.100000000000001" customHeight="1" x14ac:dyDescent="0.25">
      <c r="B31" t="s">
        <v>8</v>
      </c>
      <c r="C31" s="11">
        <v>22</v>
      </c>
    </row>
    <row r="32" spans="2:6" ht="20.100000000000001" customHeight="1" x14ac:dyDescent="0.25">
      <c r="C32" s="12"/>
    </row>
    <row r="33" ht="20.100000000000001" customHeight="1" x14ac:dyDescent="0.25"/>
  </sheetData>
  <mergeCells count="2">
    <mergeCell ref="C7:C8"/>
    <mergeCell ref="F7:F8"/>
  </mergeCells>
  <pageMargins left="0.75" right="0.75" top="1" bottom="1" header="0.5" footer="0.5"/>
  <pageSetup orientation="portrai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BC246B-3495-4DC3-86F7-6AED8302EFB2}">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409</v>
      </c>
    </row>
    <row r="2" spans="1:10" ht="20.100000000000001" customHeight="1" x14ac:dyDescent="0.3">
      <c r="A2" s="27"/>
    </row>
    <row r="3" spans="1:10" ht="20.100000000000001" customHeight="1" x14ac:dyDescent="0.25">
      <c r="A3" s="2" t="s">
        <v>410</v>
      </c>
    </row>
    <row r="4" spans="1:10" ht="20.100000000000001" customHeight="1" x14ac:dyDescent="0.25"/>
    <row r="5" spans="1:10" ht="20.100000000000001" customHeight="1" x14ac:dyDescent="0.25"/>
    <row r="6" spans="1:10" ht="28.5" customHeight="1" x14ac:dyDescent="0.25">
      <c r="C6" s="43" t="s">
        <v>411</v>
      </c>
      <c r="D6" s="44"/>
      <c r="E6" s="44"/>
      <c r="G6" s="13"/>
      <c r="H6" s="49" t="s">
        <v>412</v>
      </c>
      <c r="I6" s="50"/>
      <c r="J6" s="50"/>
    </row>
    <row r="7" spans="1:10" ht="24.95" customHeight="1" x14ac:dyDescent="0.25">
      <c r="C7" s="45" t="s">
        <v>13</v>
      </c>
      <c r="D7" s="45" t="s">
        <v>23</v>
      </c>
      <c r="E7" s="45" t="s">
        <v>24</v>
      </c>
      <c r="G7" s="16"/>
      <c r="H7" s="51" t="s">
        <v>13</v>
      </c>
      <c r="I7" s="51" t="s">
        <v>23</v>
      </c>
      <c r="J7" s="51" t="s">
        <v>24</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51.147627369094728</v>
      </c>
      <c r="D10" s="10">
        <v>55.07505641459116</v>
      </c>
      <c r="E10" s="10">
        <v>-26.632539374274405</v>
      </c>
      <c r="G10" s="16" t="s">
        <v>17</v>
      </c>
      <c r="H10" s="28">
        <v>1.9089569256277545</v>
      </c>
      <c r="I10" s="28">
        <v>1.8886184407286459</v>
      </c>
      <c r="J10" s="29">
        <v>-0.51489345302311329</v>
      </c>
    </row>
    <row r="11" spans="1:10" ht="20.100000000000001" customHeight="1" x14ac:dyDescent="0.25">
      <c r="B11" t="s">
        <v>18</v>
      </c>
      <c r="C11" s="10">
        <v>240.51053349207655</v>
      </c>
      <c r="D11" s="10">
        <v>240.51053349207655</v>
      </c>
      <c r="E11" s="10">
        <v>3662.9575962273498</v>
      </c>
      <c r="G11" s="16" t="s">
        <v>18</v>
      </c>
      <c r="H11" s="22">
        <v>24.862556784643193</v>
      </c>
      <c r="I11" s="22">
        <v>11.15144692888239</v>
      </c>
      <c r="J11" s="23">
        <v>0.63463793914743327</v>
      </c>
    </row>
    <row r="12" spans="1:10" ht="20.100000000000001" customHeight="1" x14ac:dyDescent="0.25">
      <c r="B12" t="s">
        <v>19</v>
      </c>
      <c r="C12" s="10">
        <v>77.288667488836964</v>
      </c>
      <c r="D12" s="10">
        <v>93.452406071913373</v>
      </c>
      <c r="E12" s="10">
        <v>46.071217474872945</v>
      </c>
      <c r="G12" s="16" t="s">
        <v>19</v>
      </c>
      <c r="H12" s="22">
        <v>4.04904636766517</v>
      </c>
      <c r="I12" s="22">
        <v>5.3004509240947399</v>
      </c>
      <c r="J12" s="23">
        <v>0.16692550380137555</v>
      </c>
    </row>
    <row r="13" spans="1:10" ht="20.100000000000001" customHeight="1" x14ac:dyDescent="0.25">
      <c r="B13" t="s">
        <v>20</v>
      </c>
      <c r="C13" s="10">
        <v>40.957214689967245</v>
      </c>
      <c r="D13" s="10">
        <v>40.638932224740664</v>
      </c>
      <c r="E13" s="10">
        <v>16.901013207198943</v>
      </c>
      <c r="G13" s="16" t="s">
        <v>20</v>
      </c>
      <c r="H13" s="22">
        <v>1.3314096987755843</v>
      </c>
      <c r="I13" s="22">
        <v>2.5061624128235489</v>
      </c>
      <c r="J13" s="23">
        <v>4.4570227340664847E-2</v>
      </c>
    </row>
    <row r="14" spans="1:10" ht="20.100000000000001" customHeight="1" x14ac:dyDescent="0.25">
      <c r="B14" t="s">
        <v>21</v>
      </c>
      <c r="C14" s="10">
        <v>7.3893916974168397</v>
      </c>
      <c r="D14" s="10">
        <v>7.9325352740801867</v>
      </c>
      <c r="E14" s="10">
        <v>-27.019668738111619</v>
      </c>
      <c r="G14" s="16" t="s">
        <v>21</v>
      </c>
      <c r="H14" s="22">
        <v>0.11095307864867367</v>
      </c>
      <c r="I14" s="22">
        <v>0.33988063275919866</v>
      </c>
      <c r="J14" s="23">
        <v>-0.34761585645671583</v>
      </c>
    </row>
    <row r="15" spans="1:10" ht="20.100000000000001" customHeight="1" x14ac:dyDescent="0.25">
      <c r="B15" t="s">
        <v>22</v>
      </c>
      <c r="C15" s="10">
        <v>-87.870373734247735</v>
      </c>
      <c r="D15" s="10">
        <v>-68.114657077344319</v>
      </c>
      <c r="E15" s="10">
        <v>-56.641178338394042</v>
      </c>
      <c r="G15" s="16" t="s">
        <v>22</v>
      </c>
      <c r="H15" s="22">
        <v>-18.007217325568256</v>
      </c>
      <c r="I15" s="22">
        <v>-0.61017480586759165</v>
      </c>
      <c r="J15" s="23">
        <v>-9.3140416941817552</v>
      </c>
    </row>
    <row r="16" spans="1:10" ht="20.100000000000001" customHeight="1" x14ac:dyDescent="0.25">
      <c r="C16" s="10"/>
      <c r="D16" s="10"/>
      <c r="E16" s="10"/>
      <c r="G16" s="16"/>
      <c r="H16" s="22"/>
      <c r="I16" s="22"/>
      <c r="J16" s="23"/>
    </row>
    <row r="17" spans="2:10" ht="20.100000000000001" customHeight="1" x14ac:dyDescent="0.25">
      <c r="B17" t="s">
        <v>8</v>
      </c>
      <c r="C17" s="11">
        <v>47</v>
      </c>
      <c r="D17" s="11">
        <v>21</v>
      </c>
      <c r="E17" s="11">
        <v>9</v>
      </c>
      <c r="G17" s="24" t="s">
        <v>8</v>
      </c>
      <c r="H17" s="25">
        <v>46</v>
      </c>
      <c r="I17" s="25">
        <v>21</v>
      </c>
      <c r="J17" s="26">
        <v>9</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5D6F4F-E4D4-4746-A76A-716BD5EB42CE}">
  <dimension ref="A1:V13"/>
  <sheetViews>
    <sheetView workbookViewId="0">
      <pane ySplit="9" topLeftCell="A10" activePane="bottomLeft" state="frozen"/>
      <selection pane="bottomLeft" activeCell="A10" sqref="A10"/>
    </sheetView>
  </sheetViews>
  <sheetFormatPr defaultRowHeight="14.25" x14ac:dyDescent="0.25"/>
  <cols>
    <col min="2" max="2" width="14.7109375" customWidth="1"/>
    <col min="3" max="9" width="10.28515625" customWidth="1"/>
    <col min="10" max="10" width="14.7109375" customWidth="1"/>
    <col min="11" max="22" width="10.28515625" customWidth="1"/>
  </cols>
  <sheetData>
    <row r="1" spans="1:22" ht="20.25" customHeight="1" x14ac:dyDescent="0.35">
      <c r="A1" s="3" t="s">
        <v>413</v>
      </c>
    </row>
    <row r="2" spans="1:22" ht="20.100000000000001" customHeight="1" x14ac:dyDescent="0.3">
      <c r="A2" s="27"/>
    </row>
    <row r="3" spans="1:22" ht="20.100000000000001" customHeight="1" x14ac:dyDescent="0.25">
      <c r="A3" s="2" t="s">
        <v>95</v>
      </c>
    </row>
    <row r="4" spans="1:22" ht="20.100000000000001" customHeight="1" x14ac:dyDescent="0.25"/>
    <row r="5" spans="1:22" ht="20.100000000000001" customHeight="1" x14ac:dyDescent="0.25">
      <c r="C5" s="43" t="s">
        <v>359</v>
      </c>
      <c r="D5" s="44"/>
      <c r="E5" s="44"/>
      <c r="F5" s="44"/>
      <c r="G5" s="44"/>
      <c r="H5" s="44"/>
      <c r="J5" s="13"/>
      <c r="K5" s="49" t="s">
        <v>415</v>
      </c>
      <c r="L5" s="50"/>
      <c r="M5" s="50"/>
      <c r="N5" s="50"/>
      <c r="O5" s="50"/>
      <c r="P5" s="50"/>
      <c r="Q5" s="50"/>
      <c r="R5" s="50"/>
      <c r="S5" s="50"/>
      <c r="T5" s="50"/>
      <c r="U5" s="50"/>
      <c r="V5" s="50"/>
    </row>
    <row r="6" spans="1:22" ht="20.100000000000001" customHeight="1" x14ac:dyDescent="0.25">
      <c r="C6" s="45" t="s">
        <v>316</v>
      </c>
      <c r="D6" s="58"/>
      <c r="E6" s="45" t="s">
        <v>414</v>
      </c>
      <c r="F6" s="58"/>
      <c r="G6" s="45" t="s">
        <v>242</v>
      </c>
      <c r="H6" s="58"/>
      <c r="J6" s="16"/>
      <c r="K6" s="51" t="s">
        <v>316</v>
      </c>
      <c r="L6" s="51"/>
      <c r="M6" s="51"/>
      <c r="N6" s="51"/>
      <c r="O6" s="51"/>
      <c r="P6" s="68"/>
      <c r="Q6" s="69" t="s">
        <v>414</v>
      </c>
      <c r="R6" s="51"/>
      <c r="S6" s="51"/>
      <c r="T6" s="51"/>
      <c r="U6" s="51"/>
      <c r="V6" s="51"/>
    </row>
    <row r="7" spans="1:22" ht="24.95" customHeight="1" x14ac:dyDescent="0.25">
      <c r="C7" s="46"/>
      <c r="D7" s="59"/>
      <c r="E7" s="46"/>
      <c r="F7" s="59"/>
      <c r="G7" s="46"/>
      <c r="H7" s="59"/>
      <c r="J7" s="16"/>
      <c r="K7" s="52" t="s">
        <v>416</v>
      </c>
      <c r="L7" s="61"/>
      <c r="M7" s="52" t="s">
        <v>417</v>
      </c>
      <c r="N7" s="61"/>
      <c r="O7" s="52" t="s">
        <v>418</v>
      </c>
      <c r="P7" s="66"/>
      <c r="Q7" s="67" t="s">
        <v>419</v>
      </c>
      <c r="R7" s="61"/>
      <c r="S7" s="52" t="s">
        <v>420</v>
      </c>
      <c r="T7" s="61"/>
      <c r="U7" s="52" t="s">
        <v>421</v>
      </c>
      <c r="V7" s="61"/>
    </row>
    <row r="8" spans="1:22" ht="24.95" customHeight="1" x14ac:dyDescent="0.25">
      <c r="C8" s="47" t="s">
        <v>7</v>
      </c>
      <c r="D8" s="44"/>
      <c r="E8" s="44"/>
      <c r="F8" s="44"/>
      <c r="G8" s="44"/>
      <c r="H8" s="48"/>
      <c r="J8" s="16"/>
      <c r="K8" s="56" t="s">
        <v>7</v>
      </c>
      <c r="L8" s="50"/>
      <c r="M8" s="50"/>
      <c r="N8" s="50"/>
      <c r="O8" s="50"/>
      <c r="P8" s="50"/>
      <c r="Q8" s="50"/>
      <c r="R8" s="50"/>
      <c r="S8" s="50"/>
      <c r="T8" s="50"/>
      <c r="U8" s="50"/>
      <c r="V8" s="64"/>
    </row>
    <row r="9" spans="1:22" ht="28.5" customHeight="1" x14ac:dyDescent="0.25">
      <c r="C9" s="6" t="s">
        <v>8</v>
      </c>
      <c r="D9" s="6" t="s">
        <v>156</v>
      </c>
      <c r="E9" s="6" t="s">
        <v>8</v>
      </c>
      <c r="F9" s="6" t="s">
        <v>156</v>
      </c>
      <c r="G9" s="6" t="s">
        <v>8</v>
      </c>
      <c r="H9" s="6" t="s">
        <v>156</v>
      </c>
      <c r="J9" s="16"/>
      <c r="K9" s="17" t="s">
        <v>8</v>
      </c>
      <c r="L9" s="17" t="s">
        <v>156</v>
      </c>
      <c r="M9" s="17" t="s">
        <v>8</v>
      </c>
      <c r="N9" s="17" t="s">
        <v>156</v>
      </c>
      <c r="O9" s="17" t="s">
        <v>8</v>
      </c>
      <c r="P9" s="17" t="s">
        <v>156</v>
      </c>
      <c r="Q9" s="17" t="s">
        <v>8</v>
      </c>
      <c r="R9" s="17" t="s">
        <v>156</v>
      </c>
      <c r="S9" s="17" t="s">
        <v>8</v>
      </c>
      <c r="T9" s="17" t="s">
        <v>156</v>
      </c>
      <c r="U9" s="17" t="s">
        <v>8</v>
      </c>
      <c r="V9" s="17" t="s">
        <v>156</v>
      </c>
    </row>
    <row r="10" spans="1:22" ht="20.100000000000001" customHeight="1" x14ac:dyDescent="0.25">
      <c r="B10" t="s">
        <v>13</v>
      </c>
      <c r="C10" s="11">
        <v>47</v>
      </c>
      <c r="D10" s="10">
        <v>45.393550986181822</v>
      </c>
      <c r="E10" s="11">
        <v>47</v>
      </c>
      <c r="F10" s="10">
        <v>53.541114641366164</v>
      </c>
      <c r="G10" s="11"/>
      <c r="H10" s="10">
        <v>1.065334372452059</v>
      </c>
      <c r="J10" s="16" t="s">
        <v>13</v>
      </c>
      <c r="K10" s="31">
        <v>47</v>
      </c>
      <c r="L10" s="28">
        <v>34.615705959379021</v>
      </c>
      <c r="M10" s="31">
        <v>47</v>
      </c>
      <c r="N10" s="28">
        <v>2.5166943673464495</v>
      </c>
      <c r="O10" s="31">
        <v>47</v>
      </c>
      <c r="P10" s="28">
        <v>16.744743257555772</v>
      </c>
      <c r="Q10" s="31">
        <v>47</v>
      </c>
      <c r="R10" s="28">
        <v>19.236129259935854</v>
      </c>
      <c r="S10" s="31">
        <v>47</v>
      </c>
      <c r="T10" s="28">
        <v>13.022764729709474</v>
      </c>
      <c r="U10" s="31">
        <v>47</v>
      </c>
      <c r="V10" s="29">
        <v>13.863962426073437</v>
      </c>
    </row>
    <row r="11" spans="1:22" ht="20.100000000000001" customHeight="1" x14ac:dyDescent="0.25">
      <c r="B11" t="s">
        <v>23</v>
      </c>
      <c r="C11" s="11">
        <v>21</v>
      </c>
      <c r="D11" s="10">
        <v>40.867840649994207</v>
      </c>
      <c r="E11" s="11">
        <v>21</v>
      </c>
      <c r="F11" s="10">
        <v>58.24319162225855</v>
      </c>
      <c r="G11" s="11">
        <v>21</v>
      </c>
      <c r="H11" s="10">
        <v>0.88896772774722921</v>
      </c>
      <c r="J11" s="16" t="s">
        <v>23</v>
      </c>
      <c r="K11" s="32">
        <v>21</v>
      </c>
      <c r="L11" s="22">
        <v>29.579691802456608</v>
      </c>
      <c r="M11" s="32">
        <v>21</v>
      </c>
      <c r="N11" s="22">
        <v>3.2126805340214304</v>
      </c>
      <c r="O11" s="32">
        <v>21</v>
      </c>
      <c r="P11" s="22">
        <v>16.814288535774285</v>
      </c>
      <c r="Q11" s="32">
        <v>21</v>
      </c>
      <c r="R11" s="22">
        <v>21.377358225452717</v>
      </c>
      <c r="S11" s="32">
        <v>21</v>
      </c>
      <c r="T11" s="22">
        <v>14.141642844581865</v>
      </c>
      <c r="U11" s="32">
        <v>21</v>
      </c>
      <c r="V11" s="23">
        <v>14.874338057713087</v>
      </c>
    </row>
    <row r="12" spans="1:22" ht="20.100000000000001" customHeight="1" x14ac:dyDescent="0.25">
      <c r="B12" t="s">
        <v>24</v>
      </c>
      <c r="C12" s="11">
        <v>9</v>
      </c>
      <c r="D12" s="10">
        <v>48.363325243091985</v>
      </c>
      <c r="E12" s="11">
        <v>9</v>
      </c>
      <c r="F12" s="10">
        <v>51.636674756908022</v>
      </c>
      <c r="G12" s="11">
        <v>9</v>
      </c>
      <c r="H12" s="10">
        <v>0</v>
      </c>
      <c r="J12" s="24" t="s">
        <v>24</v>
      </c>
      <c r="K12" s="25">
        <v>9</v>
      </c>
      <c r="L12" s="33">
        <v>42.315265656645082</v>
      </c>
      <c r="M12" s="25">
        <v>9</v>
      </c>
      <c r="N12" s="33">
        <v>4.5358347391299698E-3</v>
      </c>
      <c r="O12" s="25">
        <v>9</v>
      </c>
      <c r="P12" s="33">
        <v>23.666215911566528</v>
      </c>
      <c r="Q12" s="25">
        <v>9</v>
      </c>
      <c r="R12" s="33">
        <v>23.558833416444784</v>
      </c>
      <c r="S12" s="25">
        <v>9</v>
      </c>
      <c r="T12" s="33">
        <v>0</v>
      </c>
      <c r="U12" s="25">
        <v>9</v>
      </c>
      <c r="V12" s="34">
        <v>10.455149180604467</v>
      </c>
    </row>
    <row r="13" spans="1:22" ht="20.100000000000001" customHeight="1" x14ac:dyDescent="0.25"/>
  </sheetData>
  <mergeCells count="15">
    <mergeCell ref="K8:V8"/>
    <mergeCell ref="K5:V5"/>
    <mergeCell ref="K7:L7"/>
    <mergeCell ref="M7:N7"/>
    <mergeCell ref="O7:P7"/>
    <mergeCell ref="Q7:R7"/>
    <mergeCell ref="S7:T7"/>
    <mergeCell ref="U7:V7"/>
    <mergeCell ref="K6:P6"/>
    <mergeCell ref="Q6:V6"/>
    <mergeCell ref="C5:H5"/>
    <mergeCell ref="C6:D7"/>
    <mergeCell ref="E6:F7"/>
    <mergeCell ref="G6:H7"/>
    <mergeCell ref="C8:H8"/>
  </mergeCells>
  <pageMargins left="0.75" right="0.75" top="1" bottom="1" header="0.5" footer="0.5"/>
  <pageSetup orientation="portrai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1FC02E-D12C-4946-A1F7-9D23B82FA4B5}">
  <dimension ref="A1:N34"/>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8" width="10.28515625" customWidth="1"/>
    <col min="9" max="9" width="15.85546875" customWidth="1"/>
    <col min="10" max="14" width="10.28515625" customWidth="1"/>
  </cols>
  <sheetData>
    <row r="1" spans="1:14" ht="20.25" customHeight="1" x14ac:dyDescent="0.35">
      <c r="A1" s="3" t="s">
        <v>422</v>
      </c>
    </row>
    <row r="2" spans="1:14" ht="20.100000000000001" customHeight="1" x14ac:dyDescent="0.3">
      <c r="A2" s="4" t="s">
        <v>28</v>
      </c>
    </row>
    <row r="3" spans="1:14" ht="20.100000000000001" customHeight="1" x14ac:dyDescent="0.25">
      <c r="A3" s="2" t="s">
        <v>423</v>
      </c>
    </row>
    <row r="4" spans="1:14" ht="20.100000000000001" customHeight="1" x14ac:dyDescent="0.25"/>
    <row r="5" spans="1:14" ht="20.100000000000001" customHeight="1" x14ac:dyDescent="0.25"/>
    <row r="6" spans="1:14" ht="20.100000000000001" customHeight="1" x14ac:dyDescent="0.25">
      <c r="C6" s="43" t="s">
        <v>424</v>
      </c>
      <c r="D6" s="44"/>
      <c r="E6" s="44"/>
      <c r="F6" s="44"/>
      <c r="G6" s="44"/>
      <c r="I6" s="13"/>
      <c r="J6" s="49" t="s">
        <v>24</v>
      </c>
      <c r="K6" s="50"/>
      <c r="L6" s="50"/>
      <c r="M6" s="50"/>
      <c r="N6" s="50"/>
    </row>
    <row r="7" spans="1:14" ht="24.95" customHeight="1" x14ac:dyDescent="0.25">
      <c r="C7" s="45" t="s">
        <v>425</v>
      </c>
      <c r="D7" s="45" t="s">
        <v>426</v>
      </c>
      <c r="E7" s="45" t="s">
        <v>316</v>
      </c>
      <c r="F7" s="45" t="s">
        <v>427</v>
      </c>
      <c r="G7" s="45" t="s">
        <v>428</v>
      </c>
      <c r="I7" s="16"/>
      <c r="J7" s="51" t="s">
        <v>429</v>
      </c>
      <c r="K7" s="51" t="s">
        <v>426</v>
      </c>
      <c r="L7" s="51" t="s">
        <v>316</v>
      </c>
      <c r="M7" s="51" t="s">
        <v>427</v>
      </c>
      <c r="N7" s="51" t="s">
        <v>428</v>
      </c>
    </row>
    <row r="8" spans="1:14" ht="24.95" customHeight="1" x14ac:dyDescent="0.25">
      <c r="C8" s="46"/>
      <c r="D8" s="46"/>
      <c r="E8" s="46"/>
      <c r="F8" s="46"/>
      <c r="G8" s="46"/>
      <c r="I8" s="16"/>
      <c r="J8" s="52"/>
      <c r="K8" s="52"/>
      <c r="L8" s="52"/>
      <c r="M8" s="52"/>
      <c r="N8" s="52"/>
    </row>
    <row r="9" spans="1:14" ht="20.100000000000001" customHeight="1" x14ac:dyDescent="0.25">
      <c r="I9" s="16"/>
      <c r="J9" s="20"/>
      <c r="K9" s="20"/>
      <c r="L9" s="20"/>
      <c r="M9" s="20"/>
      <c r="N9" s="30"/>
    </row>
    <row r="10" spans="1:14" ht="20.100000000000001" customHeight="1" x14ac:dyDescent="0.25">
      <c r="B10" s="9">
        <v>40724</v>
      </c>
      <c r="C10" s="10">
        <v>100</v>
      </c>
      <c r="D10" s="10">
        <v>2.8464323901459325</v>
      </c>
      <c r="E10" s="10">
        <v>35.066936624903555</v>
      </c>
      <c r="F10" s="10">
        <v>2.0737347144037948</v>
      </c>
      <c r="G10" s="10">
        <v>60.012896270546726</v>
      </c>
      <c r="I10" s="21">
        <v>40724</v>
      </c>
      <c r="J10" s="22">
        <v>100</v>
      </c>
      <c r="K10" s="22">
        <v>22.056828324704398</v>
      </c>
      <c r="L10" s="22">
        <v>56.860767729959534</v>
      </c>
      <c r="M10" s="22">
        <v>8.3673418814163916E-2</v>
      </c>
      <c r="N10" s="23">
        <v>20.998730526521925</v>
      </c>
    </row>
    <row r="11" spans="1:14" ht="20.100000000000001" customHeight="1" x14ac:dyDescent="0.25">
      <c r="B11" s="9">
        <v>40908</v>
      </c>
      <c r="C11" s="10">
        <v>110.62868529708358</v>
      </c>
      <c r="D11" s="10">
        <v>2.6429639973519694</v>
      </c>
      <c r="E11" s="10">
        <v>34.306480271320595</v>
      </c>
      <c r="F11" s="10">
        <v>1.9545544497729856</v>
      </c>
      <c r="G11" s="10">
        <v>61.096001281554429</v>
      </c>
      <c r="I11" s="21">
        <v>40908</v>
      </c>
      <c r="J11" s="22">
        <v>98.008855150235021</v>
      </c>
      <c r="K11" s="22">
        <v>22.652816763717809</v>
      </c>
      <c r="L11" s="22">
        <v>52.333099702408113</v>
      </c>
      <c r="M11" s="22">
        <v>7.9807690677902818E-2</v>
      </c>
      <c r="N11" s="23">
        <v>24.934275843196165</v>
      </c>
    </row>
    <row r="12" spans="1:14" ht="20.100000000000001" customHeight="1" x14ac:dyDescent="0.25">
      <c r="B12" s="9">
        <v>41090</v>
      </c>
      <c r="C12" s="10">
        <v>114.32275389076065</v>
      </c>
      <c r="D12" s="10">
        <v>3.5819554203707815</v>
      </c>
      <c r="E12" s="10">
        <v>31.610810775092151</v>
      </c>
      <c r="F12" s="10">
        <v>1.9229946938348963</v>
      </c>
      <c r="G12" s="10">
        <v>62.884239110702154</v>
      </c>
      <c r="I12" s="21">
        <v>41090</v>
      </c>
      <c r="J12" s="22">
        <v>97.17943803146008</v>
      </c>
      <c r="K12" s="22">
        <v>22.539994582392129</v>
      </c>
      <c r="L12" s="22">
        <v>53.288092575416343</v>
      </c>
      <c r="M12" s="22">
        <v>0.13505737166176013</v>
      </c>
      <c r="N12" s="23">
        <v>24.036855470529769</v>
      </c>
    </row>
    <row r="13" spans="1:14" ht="20.100000000000001" customHeight="1" x14ac:dyDescent="0.25">
      <c r="B13" s="9">
        <v>41274</v>
      </c>
      <c r="C13" s="10">
        <v>121.9550968696071</v>
      </c>
      <c r="D13" s="10">
        <v>3.3721634587052614</v>
      </c>
      <c r="E13" s="10">
        <v>29.497079669979364</v>
      </c>
      <c r="F13" s="10">
        <v>1.6662244868925042</v>
      </c>
      <c r="G13" s="10">
        <v>65.464532384422895</v>
      </c>
      <c r="I13" s="21">
        <v>41274</v>
      </c>
      <c r="J13" s="22">
        <v>103.52468451755077</v>
      </c>
      <c r="K13" s="22">
        <v>21.536675861989711</v>
      </c>
      <c r="L13" s="22">
        <v>53.555937893560944</v>
      </c>
      <c r="M13" s="22">
        <v>0.17517291731025625</v>
      </c>
      <c r="N13" s="23">
        <v>24.732213327139089</v>
      </c>
    </row>
    <row r="14" spans="1:14" ht="20.100000000000001" customHeight="1" x14ac:dyDescent="0.25">
      <c r="B14" s="9">
        <v>41455</v>
      </c>
      <c r="C14" s="10">
        <v>147.70220860620199</v>
      </c>
      <c r="D14" s="10">
        <v>16.574754585708099</v>
      </c>
      <c r="E14" s="10">
        <v>23.302930336313302</v>
      </c>
      <c r="F14" s="10">
        <v>0.97116382052788441</v>
      </c>
      <c r="G14" s="10">
        <v>59.151151257450714</v>
      </c>
      <c r="I14" s="21">
        <v>41455</v>
      </c>
      <c r="J14" s="22">
        <v>105.00429251645447</v>
      </c>
      <c r="K14" s="22">
        <v>21.158351526804488</v>
      </c>
      <c r="L14" s="22">
        <v>52.802514436830315</v>
      </c>
      <c r="M14" s="22">
        <v>0.16327035060996328</v>
      </c>
      <c r="N14" s="23">
        <v>25.875863685755238</v>
      </c>
    </row>
    <row r="15" spans="1:14" ht="20.100000000000001" customHeight="1" x14ac:dyDescent="0.25">
      <c r="B15" s="9">
        <v>41639</v>
      </c>
      <c r="C15" s="10">
        <v>156.42754792860671</v>
      </c>
      <c r="D15" s="10">
        <v>16.892638830875974</v>
      </c>
      <c r="E15" s="10">
        <v>21.29116293166452</v>
      </c>
      <c r="F15" s="10">
        <v>0.83981190253188809</v>
      </c>
      <c r="G15" s="10">
        <v>60.976386334927632</v>
      </c>
      <c r="I15" s="21">
        <v>41639</v>
      </c>
      <c r="J15" s="22">
        <v>100.02267293000453</v>
      </c>
      <c r="K15" s="22">
        <v>16.176958046811027</v>
      </c>
      <c r="L15" s="22">
        <v>59.760612428841014</v>
      </c>
      <c r="M15" s="22">
        <v>0.21329103495388049</v>
      </c>
      <c r="N15" s="23">
        <v>23.84913848939409</v>
      </c>
    </row>
    <row r="16" spans="1:14" ht="20.100000000000001" customHeight="1" x14ac:dyDescent="0.25">
      <c r="B16" s="9">
        <v>41820</v>
      </c>
      <c r="C16" s="10">
        <v>171.24325800497689</v>
      </c>
      <c r="D16" s="10">
        <v>1.9069090169846648</v>
      </c>
      <c r="E16" s="10">
        <v>32.25514040813043</v>
      </c>
      <c r="F16" s="10">
        <v>0.90645233399665703</v>
      </c>
      <c r="G16" s="10">
        <v>64.931498240888274</v>
      </c>
      <c r="I16" s="21">
        <v>41820</v>
      </c>
      <c r="J16" s="22">
        <v>99.772799553183759</v>
      </c>
      <c r="K16" s="22">
        <v>16.469804253102605</v>
      </c>
      <c r="L16" s="22">
        <v>57.890954410278482</v>
      </c>
      <c r="M16" s="22">
        <v>1.1722119570025902</v>
      </c>
      <c r="N16" s="23">
        <v>24.467029379616314</v>
      </c>
    </row>
    <row r="17" spans="2:14" ht="20.100000000000001" customHeight="1" x14ac:dyDescent="0.25">
      <c r="B17" s="9">
        <v>42004</v>
      </c>
      <c r="C17" s="10">
        <v>192.4086077010318</v>
      </c>
      <c r="D17" s="10">
        <v>1.8298447128917632</v>
      </c>
      <c r="E17" s="10">
        <v>32.023235930707266</v>
      </c>
      <c r="F17" s="10">
        <v>0.76338578269532165</v>
      </c>
      <c r="G17" s="10">
        <v>65.383533573705648</v>
      </c>
      <c r="I17" s="21">
        <v>42004</v>
      </c>
      <c r="J17" s="22">
        <v>103.47138101591547</v>
      </c>
      <c r="K17" s="22">
        <v>14.989657892210053</v>
      </c>
      <c r="L17" s="22">
        <v>60.079083531756361</v>
      </c>
      <c r="M17" s="22">
        <v>0.27247120459200314</v>
      </c>
      <c r="N17" s="23">
        <v>24.658787371441584</v>
      </c>
    </row>
    <row r="18" spans="2:14" ht="20.100000000000001" customHeight="1" x14ac:dyDescent="0.25">
      <c r="B18" s="9">
        <v>42185</v>
      </c>
      <c r="C18" s="10">
        <v>210.44729207474742</v>
      </c>
      <c r="D18" s="10">
        <v>1.9289291363795176</v>
      </c>
      <c r="E18" s="10">
        <v>31.49906232757926</v>
      </c>
      <c r="F18" s="10">
        <v>0.72620016118125164</v>
      </c>
      <c r="G18" s="10">
        <v>65.845808374859985</v>
      </c>
      <c r="I18" s="21">
        <v>42185</v>
      </c>
      <c r="J18" s="22">
        <v>108.26755292853466</v>
      </c>
      <c r="K18" s="22">
        <v>14.253538349324019</v>
      </c>
      <c r="L18" s="22">
        <v>60.800401060898764</v>
      </c>
      <c r="M18" s="22">
        <v>0.27606688965134857</v>
      </c>
      <c r="N18" s="23">
        <v>24.669993700125865</v>
      </c>
    </row>
    <row r="19" spans="2:14" ht="20.100000000000001" customHeight="1" x14ac:dyDescent="0.25">
      <c r="B19" s="9">
        <v>42369</v>
      </c>
      <c r="C19" s="10">
        <v>225.26027620150268</v>
      </c>
      <c r="D19" s="10">
        <v>1.9883446661768769</v>
      </c>
      <c r="E19" s="10">
        <v>29.395201455480233</v>
      </c>
      <c r="F19" s="10">
        <v>0.49943843199899968</v>
      </c>
      <c r="G19" s="10">
        <v>68.117015446343871</v>
      </c>
      <c r="I19" s="21">
        <v>42369</v>
      </c>
      <c r="J19" s="22">
        <v>108.08984161301088</v>
      </c>
      <c r="K19" s="22">
        <v>12.09878251353571</v>
      </c>
      <c r="L19" s="22">
        <v>62.324993128056441</v>
      </c>
      <c r="M19" s="22">
        <v>0.25506954305832841</v>
      </c>
      <c r="N19" s="23">
        <v>25.32115481534953</v>
      </c>
    </row>
    <row r="20" spans="2:14" ht="20.100000000000001" customHeight="1" x14ac:dyDescent="0.25">
      <c r="B20" s="9">
        <v>42551</v>
      </c>
      <c r="C20" s="10">
        <v>224.83549204157342</v>
      </c>
      <c r="D20" s="10">
        <v>2.027980212603524</v>
      </c>
      <c r="E20" s="10">
        <v>27.080269784947099</v>
      </c>
      <c r="F20" s="10">
        <v>2.2352134220204847</v>
      </c>
      <c r="G20" s="10">
        <v>68.656536580428906</v>
      </c>
      <c r="I20" s="21">
        <v>42551</v>
      </c>
      <c r="J20" s="22">
        <v>107.93460330054414</v>
      </c>
      <c r="K20" s="22">
        <v>12.289870075428245</v>
      </c>
      <c r="L20" s="22">
        <v>62.978506278363611</v>
      </c>
      <c r="M20" s="22">
        <v>0.51347704990590259</v>
      </c>
      <c r="N20" s="23">
        <v>24.218146596302244</v>
      </c>
    </row>
    <row r="21" spans="2:14" ht="20.100000000000001" customHeight="1" x14ac:dyDescent="0.25">
      <c r="B21" s="9">
        <v>42735</v>
      </c>
      <c r="C21" s="10">
        <v>232.58476847005443</v>
      </c>
      <c r="D21" s="10">
        <v>2.1821955282621048</v>
      </c>
      <c r="E21" s="10">
        <v>24.030114279157825</v>
      </c>
      <c r="F21" s="10">
        <v>3.1146687511792521</v>
      </c>
      <c r="G21" s="10">
        <v>70.67302144140082</v>
      </c>
      <c r="I21" s="21">
        <v>42735</v>
      </c>
      <c r="J21" s="22">
        <v>108.51442617625315</v>
      </c>
      <c r="K21" s="22">
        <v>12.022193003974071</v>
      </c>
      <c r="L21" s="22">
        <v>63.040691019361574</v>
      </c>
      <c r="M21" s="22">
        <v>0.35183649171543618</v>
      </c>
      <c r="N21" s="23">
        <v>24.58527948494892</v>
      </c>
    </row>
    <row r="22" spans="2:14" ht="20.100000000000001" customHeight="1" x14ac:dyDescent="0.25">
      <c r="B22" s="9">
        <v>42916</v>
      </c>
      <c r="C22" s="10">
        <v>222.89755819390811</v>
      </c>
      <c r="D22" s="10">
        <v>3.4817774289923547</v>
      </c>
      <c r="E22" s="10">
        <v>23.975538961425013</v>
      </c>
      <c r="F22" s="10">
        <v>2.4774830240292545</v>
      </c>
      <c r="G22" s="10">
        <v>70.065200585553399</v>
      </c>
      <c r="I22" s="21">
        <v>42916</v>
      </c>
      <c r="J22" s="22">
        <v>112.51787083249805</v>
      </c>
      <c r="K22" s="22">
        <v>13.649206024364361</v>
      </c>
      <c r="L22" s="22">
        <v>61.263510629522372</v>
      </c>
      <c r="M22" s="22">
        <v>0.61186460452796854</v>
      </c>
      <c r="N22" s="23">
        <v>24.475418741585301</v>
      </c>
    </row>
    <row r="23" spans="2:14" ht="20.100000000000001" customHeight="1" x14ac:dyDescent="0.25">
      <c r="B23" s="9">
        <v>43100</v>
      </c>
      <c r="C23" s="10">
        <v>213.5029345582121</v>
      </c>
      <c r="D23" s="10">
        <v>2.3560487114570798</v>
      </c>
      <c r="E23" s="10">
        <v>24.771886268183842</v>
      </c>
      <c r="F23" s="10">
        <v>2.6027050077500964</v>
      </c>
      <c r="G23" s="10">
        <v>70.269360012608985</v>
      </c>
      <c r="I23" s="21">
        <v>43100</v>
      </c>
      <c r="J23" s="22">
        <v>114.54294308808497</v>
      </c>
      <c r="K23" s="22">
        <v>11.37504250027358</v>
      </c>
      <c r="L23" s="22">
        <v>62.924062228943697</v>
      </c>
      <c r="M23" s="22">
        <v>0.58251168911013396</v>
      </c>
      <c r="N23" s="23">
        <v>25.118383581672589</v>
      </c>
    </row>
    <row r="24" spans="2:14" ht="20.100000000000001" customHeight="1" x14ac:dyDescent="0.25">
      <c r="B24" s="9">
        <v>43281</v>
      </c>
      <c r="C24" s="10">
        <v>217.76527596255417</v>
      </c>
      <c r="D24" s="10">
        <v>2.0723007526618895</v>
      </c>
      <c r="E24" s="10">
        <v>21.513727675287448</v>
      </c>
      <c r="F24" s="10">
        <v>7.1810540509870462</v>
      </c>
      <c r="G24" s="10">
        <v>69.232917520323312</v>
      </c>
      <c r="I24" s="21">
        <v>43281</v>
      </c>
      <c r="J24" s="22">
        <v>112.51338060965239</v>
      </c>
      <c r="K24" s="22">
        <v>9.5738503608185344</v>
      </c>
      <c r="L24" s="22">
        <v>64.78228365089619</v>
      </c>
      <c r="M24" s="22">
        <v>0.2142673976806973</v>
      </c>
      <c r="N24" s="23">
        <v>25.429598590604588</v>
      </c>
    </row>
    <row r="25" spans="2:14" ht="20.100000000000001" customHeight="1" x14ac:dyDescent="0.25">
      <c r="B25" s="9">
        <v>43465</v>
      </c>
      <c r="C25" s="10">
        <v>221.65892770345312</v>
      </c>
      <c r="D25" s="10">
        <v>2.0499757513529291</v>
      </c>
      <c r="E25" s="10">
        <v>26.075760313454566</v>
      </c>
      <c r="F25" s="10">
        <v>2.4864782107671775</v>
      </c>
      <c r="G25" s="10">
        <v>69.387785724425314</v>
      </c>
      <c r="I25" s="21">
        <v>43465</v>
      </c>
      <c r="J25" s="22">
        <v>113.78893031839495</v>
      </c>
      <c r="K25" s="22">
        <v>9.5005430365482404</v>
      </c>
      <c r="L25" s="22">
        <v>65.627415999221029</v>
      </c>
      <c r="M25" s="22">
        <v>0.65007090105748888</v>
      </c>
      <c r="N25" s="23">
        <v>24.221970063173256</v>
      </c>
    </row>
    <row r="26" spans="2:14" ht="20.100000000000001" customHeight="1" x14ac:dyDescent="0.25">
      <c r="B26" s="9">
        <v>43646</v>
      </c>
      <c r="C26" s="10">
        <v>223.9216949380114</v>
      </c>
      <c r="D26" s="10">
        <v>2.1775123780610692</v>
      </c>
      <c r="E26" s="10">
        <v>25.89178541272388</v>
      </c>
      <c r="F26" s="10">
        <v>2.566409589658317</v>
      </c>
      <c r="G26" s="10">
        <v>69.363043406511366</v>
      </c>
      <c r="I26" s="21">
        <v>43646</v>
      </c>
      <c r="J26" s="22">
        <v>114.78633238569194</v>
      </c>
      <c r="K26" s="22">
        <v>9.4670685585759209</v>
      </c>
      <c r="L26" s="22">
        <v>65.371596405441707</v>
      </c>
      <c r="M26" s="22">
        <v>0.70378039834314998</v>
      </c>
      <c r="N26" s="23">
        <v>24.457554637639234</v>
      </c>
    </row>
    <row r="27" spans="2:14" ht="20.100000000000001" customHeight="1" x14ac:dyDescent="0.25">
      <c r="B27" s="9">
        <v>43830</v>
      </c>
      <c r="C27" s="10">
        <v>232.67769854468705</v>
      </c>
      <c r="D27" s="10">
        <v>2.1130725482413135</v>
      </c>
      <c r="E27" s="10">
        <v>26.126831270589307</v>
      </c>
      <c r="F27" s="10">
        <v>2.4623304205640575</v>
      </c>
      <c r="G27" s="10">
        <v>69.311209982721735</v>
      </c>
      <c r="I27" s="21">
        <v>43830</v>
      </c>
      <c r="J27" s="22">
        <v>119.18002317522966</v>
      </c>
      <c r="K27" s="22">
        <v>9.0774898640793609</v>
      </c>
      <c r="L27" s="22">
        <v>65.261921109483438</v>
      </c>
      <c r="M27" s="22">
        <v>0.96938993099638959</v>
      </c>
      <c r="N27" s="23">
        <v>24.691277761424654</v>
      </c>
    </row>
    <row r="28" spans="2:14" ht="20.100000000000001" customHeight="1" x14ac:dyDescent="0.25">
      <c r="B28" s="9">
        <v>44012</v>
      </c>
      <c r="C28" s="10">
        <v>225.53078199621837</v>
      </c>
      <c r="D28" s="10">
        <v>2.1726360394858428</v>
      </c>
      <c r="E28" s="10">
        <v>30.221009218997576</v>
      </c>
      <c r="F28" s="10">
        <v>2.2336225283073792</v>
      </c>
      <c r="G28" s="10">
        <v>65.411848928100071</v>
      </c>
      <c r="I28" s="21">
        <v>44012</v>
      </c>
      <c r="J28" s="22">
        <v>116.74678221764832</v>
      </c>
      <c r="K28" s="22">
        <v>9.2132704301171877</v>
      </c>
      <c r="L28" s="22">
        <v>64.760439716158274</v>
      </c>
      <c r="M28" s="22">
        <v>0.75665295197754767</v>
      </c>
      <c r="N28" s="23">
        <v>26.267868245517558</v>
      </c>
    </row>
    <row r="29" spans="2:14" ht="20.100000000000001" customHeight="1" x14ac:dyDescent="0.25">
      <c r="B29" s="9">
        <v>44196</v>
      </c>
      <c r="C29" s="10">
        <v>210.39358556158962</v>
      </c>
      <c r="D29" s="10">
        <v>2.2259252141323049</v>
      </c>
      <c r="E29" s="10">
        <v>35.198326505290446</v>
      </c>
      <c r="F29" s="10">
        <v>0.97613422516934301</v>
      </c>
      <c r="G29" s="10">
        <v>61.599614055407912</v>
      </c>
      <c r="I29" s="21">
        <v>44196</v>
      </c>
      <c r="J29" s="22">
        <v>118.55955355826833</v>
      </c>
      <c r="K29" s="22">
        <v>9.118132301675173</v>
      </c>
      <c r="L29" s="22">
        <v>63.482606091669027</v>
      </c>
      <c r="M29" s="22">
        <v>0.77420193434357798</v>
      </c>
      <c r="N29" s="23">
        <v>26.625059672312229</v>
      </c>
    </row>
    <row r="30" spans="2:14" ht="20.100000000000001" customHeight="1" x14ac:dyDescent="0.25">
      <c r="B30" s="9">
        <v>44377</v>
      </c>
      <c r="C30" s="10">
        <v>217.59568211738508</v>
      </c>
      <c r="D30" s="10">
        <v>2.0955789626492685</v>
      </c>
      <c r="E30" s="10">
        <v>35.39104610914405</v>
      </c>
      <c r="F30" s="10">
        <v>0.97215162150127044</v>
      </c>
      <c r="G30" s="10">
        <v>61.541223306705398</v>
      </c>
      <c r="I30" s="21">
        <v>44377</v>
      </c>
      <c r="J30" s="22">
        <v>130.28953963769416</v>
      </c>
      <c r="K30" s="22">
        <v>8.5520653148854091</v>
      </c>
      <c r="L30" s="22">
        <v>66.922509395563466</v>
      </c>
      <c r="M30" s="22">
        <v>0.67618253217358004</v>
      </c>
      <c r="N30" s="23">
        <v>23.849242757377549</v>
      </c>
    </row>
    <row r="31" spans="2:14" ht="20.100000000000001" customHeight="1" x14ac:dyDescent="0.25">
      <c r="C31" s="10"/>
      <c r="D31" s="10"/>
      <c r="E31" s="10"/>
      <c r="F31" s="10"/>
      <c r="G31" s="10"/>
      <c r="I31" s="16"/>
      <c r="J31" s="22"/>
      <c r="K31" s="22"/>
      <c r="L31" s="22"/>
      <c r="M31" s="22"/>
      <c r="N31" s="23"/>
    </row>
    <row r="32" spans="2:14" ht="20.100000000000001" customHeight="1" x14ac:dyDescent="0.25">
      <c r="B32" t="s">
        <v>8</v>
      </c>
      <c r="C32" s="11">
        <v>74</v>
      </c>
      <c r="D32" s="11">
        <v>74</v>
      </c>
      <c r="E32" s="11">
        <v>74</v>
      </c>
      <c r="F32" s="11">
        <v>74</v>
      </c>
      <c r="G32" s="11">
        <v>74</v>
      </c>
      <c r="I32" s="24" t="s">
        <v>8</v>
      </c>
      <c r="J32" s="25">
        <v>25</v>
      </c>
      <c r="K32" s="25">
        <v>25</v>
      </c>
      <c r="L32" s="25">
        <v>25</v>
      </c>
      <c r="M32" s="25">
        <v>25</v>
      </c>
      <c r="N32" s="26">
        <v>25</v>
      </c>
    </row>
    <row r="33" spans="3:14" ht="20.100000000000001" customHeight="1" x14ac:dyDescent="0.25">
      <c r="C33" s="12"/>
      <c r="D33" s="12"/>
      <c r="E33" s="12"/>
      <c r="F33" s="12"/>
      <c r="G33" s="12"/>
      <c r="J33" s="12"/>
      <c r="K33" s="12"/>
      <c r="L33" s="12"/>
      <c r="M33" s="12"/>
      <c r="N33" s="12"/>
    </row>
    <row r="34" spans="3:14" ht="20.100000000000001" customHeight="1" x14ac:dyDescent="0.25"/>
  </sheetData>
  <mergeCells count="12">
    <mergeCell ref="J6:N6"/>
    <mergeCell ref="J7:J8"/>
    <mergeCell ref="K7:K8"/>
    <mergeCell ref="L7:L8"/>
    <mergeCell ref="M7:M8"/>
    <mergeCell ref="N7:N8"/>
    <mergeCell ref="C6:G6"/>
    <mergeCell ref="C7:C8"/>
    <mergeCell ref="D7:D8"/>
    <mergeCell ref="E7:E8"/>
    <mergeCell ref="F7:F8"/>
    <mergeCell ref="G7:G8"/>
  </mergeCells>
  <pageMargins left="0.75" right="0.75" top="1" bottom="1" header="0.5" footer="0.5"/>
  <pageSetup orientation="portrai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FB476B-0517-42BA-B427-2FF788C07568}">
  <dimension ref="A1:F20"/>
  <sheetViews>
    <sheetView workbookViewId="0">
      <pane ySplit="9" topLeftCell="A10" activePane="bottomLeft" state="frozen"/>
      <selection pane="bottomLeft" activeCell="A10" sqref="A10"/>
    </sheetView>
  </sheetViews>
  <sheetFormatPr defaultRowHeight="14.25" x14ac:dyDescent="0.25"/>
  <cols>
    <col min="2" max="6" width="10.28515625" customWidth="1"/>
    <col min="8" max="9" width="10.28515625" customWidth="1"/>
  </cols>
  <sheetData>
    <row r="1" spans="1:6" ht="20.25" customHeight="1" x14ac:dyDescent="0.35">
      <c r="A1" s="3" t="s">
        <v>430</v>
      </c>
    </row>
    <row r="2" spans="1:6" ht="20.100000000000001" customHeight="1" x14ac:dyDescent="0.3">
      <c r="A2" s="4" t="s">
        <v>431</v>
      </c>
    </row>
    <row r="3" spans="1:6" ht="20.100000000000001" customHeight="1" x14ac:dyDescent="0.25">
      <c r="A3" s="2" t="s">
        <v>95</v>
      </c>
    </row>
    <row r="4" spans="1:6" ht="20.100000000000001" customHeight="1" x14ac:dyDescent="0.25"/>
    <row r="5" spans="1:6" ht="20.100000000000001" customHeight="1" x14ac:dyDescent="0.25">
      <c r="C5" s="57"/>
      <c r="D5" s="44"/>
      <c r="E5" s="44"/>
      <c r="F5" s="44"/>
    </row>
    <row r="6" spans="1:6" ht="20.100000000000001" customHeight="1" x14ac:dyDescent="0.25">
      <c r="C6" s="45" t="s">
        <v>432</v>
      </c>
      <c r="D6" s="58"/>
      <c r="E6" s="45" t="s">
        <v>433</v>
      </c>
      <c r="F6" s="58"/>
    </row>
    <row r="7" spans="1:6" ht="24.95" customHeight="1" x14ac:dyDescent="0.25">
      <c r="C7" s="46"/>
      <c r="D7" s="59"/>
      <c r="E7" s="46"/>
      <c r="F7" s="59"/>
    </row>
    <row r="8" spans="1:6" ht="24.95" customHeight="1" x14ac:dyDescent="0.25">
      <c r="C8" s="47" t="s">
        <v>155</v>
      </c>
      <c r="D8" s="44"/>
      <c r="E8" s="44"/>
      <c r="F8" s="48"/>
    </row>
    <row r="9" spans="1:6" ht="28.5" customHeight="1" x14ac:dyDescent="0.25">
      <c r="C9" s="6" t="s">
        <v>8</v>
      </c>
      <c r="D9" s="6" t="s">
        <v>156</v>
      </c>
      <c r="E9" s="6" t="s">
        <v>8</v>
      </c>
      <c r="F9" s="6" t="s">
        <v>156</v>
      </c>
    </row>
    <row r="10" spans="1:6" ht="20.100000000000001" customHeight="1" x14ac:dyDescent="0.25">
      <c r="B10" t="s">
        <v>434</v>
      </c>
      <c r="C10" s="11">
        <v>152</v>
      </c>
      <c r="D10" s="10">
        <v>60.271346541365808</v>
      </c>
      <c r="E10" s="11">
        <v>152</v>
      </c>
      <c r="F10" s="10">
        <v>62.684205052138566</v>
      </c>
    </row>
    <row r="11" spans="1:6" ht="20.100000000000001" customHeight="1" x14ac:dyDescent="0.25">
      <c r="B11" t="s">
        <v>435</v>
      </c>
      <c r="C11" s="11">
        <v>154</v>
      </c>
      <c r="D11" s="10">
        <v>61.351803284948886</v>
      </c>
      <c r="E11" s="11">
        <v>154</v>
      </c>
      <c r="F11" s="10">
        <v>65.165805760746579</v>
      </c>
    </row>
    <row r="12" spans="1:6" ht="20.100000000000001" customHeight="1" x14ac:dyDescent="0.25">
      <c r="B12" t="s">
        <v>436</v>
      </c>
      <c r="C12" s="11">
        <v>156</v>
      </c>
      <c r="D12" s="10">
        <v>58.919364555368588</v>
      </c>
      <c r="E12" s="11">
        <v>156</v>
      </c>
      <c r="F12" s="10">
        <v>62.701597490909535</v>
      </c>
    </row>
    <row r="13" spans="1:6" ht="20.100000000000001" customHeight="1" x14ac:dyDescent="0.25">
      <c r="B13" t="s">
        <v>437</v>
      </c>
      <c r="C13" s="11">
        <v>156</v>
      </c>
      <c r="D13" s="10">
        <v>70.3408143041149</v>
      </c>
      <c r="E13" s="11">
        <v>156</v>
      </c>
      <c r="F13" s="10">
        <v>74.756116714805032</v>
      </c>
    </row>
    <row r="14" spans="1:6" ht="20.100000000000001" customHeight="1" x14ac:dyDescent="0.25">
      <c r="B14" t="s">
        <v>438</v>
      </c>
      <c r="C14" s="11">
        <v>157</v>
      </c>
      <c r="D14" s="10">
        <v>52.110121360528169</v>
      </c>
      <c r="E14" s="11">
        <v>157</v>
      </c>
      <c r="F14" s="10">
        <v>56.884041688853635</v>
      </c>
    </row>
    <row r="15" spans="1:6" ht="20.100000000000001" customHeight="1" x14ac:dyDescent="0.25">
      <c r="B15" t="s">
        <v>439</v>
      </c>
      <c r="C15" s="11">
        <v>157</v>
      </c>
      <c r="D15" s="10">
        <v>38.851577760618945</v>
      </c>
      <c r="E15" s="11">
        <v>157</v>
      </c>
      <c r="F15" s="10">
        <v>43.609406704788974</v>
      </c>
    </row>
    <row r="16" spans="1:6" ht="20.100000000000001" customHeight="1" x14ac:dyDescent="0.25">
      <c r="B16" t="s">
        <v>440</v>
      </c>
      <c r="C16" s="11">
        <v>157</v>
      </c>
      <c r="D16" s="10">
        <v>32.950946897970226</v>
      </c>
      <c r="E16" s="11">
        <v>157</v>
      </c>
      <c r="F16" s="10">
        <v>39.718534744426968</v>
      </c>
    </row>
    <row r="17" spans="2:6" ht="20.100000000000001" customHeight="1" x14ac:dyDescent="0.25">
      <c r="B17" t="s">
        <v>441</v>
      </c>
      <c r="C17" s="11">
        <v>157</v>
      </c>
      <c r="D17" s="10">
        <v>32.015364532810018</v>
      </c>
      <c r="E17" s="11">
        <v>157</v>
      </c>
      <c r="F17" s="10">
        <v>37.50105853659506</v>
      </c>
    </row>
    <row r="18" spans="2:6" ht="20.100000000000001" customHeight="1" x14ac:dyDescent="0.25">
      <c r="B18" t="s">
        <v>442</v>
      </c>
      <c r="C18" s="11">
        <v>157</v>
      </c>
      <c r="D18" s="10">
        <v>34.312471708130914</v>
      </c>
      <c r="E18" s="11">
        <v>157</v>
      </c>
      <c r="F18" s="10">
        <v>41.973308239569739</v>
      </c>
    </row>
    <row r="19" spans="2:6" ht="20.100000000000001" customHeight="1" x14ac:dyDescent="0.25">
      <c r="B19" t="s">
        <v>443</v>
      </c>
      <c r="C19" s="11">
        <v>157</v>
      </c>
      <c r="D19" s="10">
        <v>29.638377527628695</v>
      </c>
      <c r="E19" s="11">
        <v>157</v>
      </c>
      <c r="F19" s="10">
        <v>34.194196973962448</v>
      </c>
    </row>
    <row r="20" spans="2:6" ht="20.100000000000001" customHeight="1" x14ac:dyDescent="0.25"/>
  </sheetData>
  <mergeCells count="4">
    <mergeCell ref="C5:F5"/>
    <mergeCell ref="C6:D7"/>
    <mergeCell ref="E6:F7"/>
    <mergeCell ref="C8:F8"/>
  </mergeCells>
  <pageMargins left="0.75" right="0.75" top="1" bottom="1" header="0.5" footer="0.5"/>
  <pageSetup orientation="portrai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C36B23-8D93-47A4-9F7E-6BCC4AC9F4DB}">
  <dimension ref="A1:E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5" width="10.28515625" customWidth="1"/>
    <col min="9" max="9" width="10.28515625" customWidth="1"/>
  </cols>
  <sheetData>
    <row r="1" spans="1:5" ht="20.25" customHeight="1" x14ac:dyDescent="0.35">
      <c r="A1" s="3" t="s">
        <v>444</v>
      </c>
    </row>
    <row r="2" spans="1:5" ht="20.100000000000001" customHeight="1" x14ac:dyDescent="0.3">
      <c r="A2" s="27"/>
    </row>
    <row r="3" spans="1:5" ht="20.100000000000001" customHeight="1" x14ac:dyDescent="0.25">
      <c r="A3" s="2" t="s">
        <v>390</v>
      </c>
    </row>
    <row r="4" spans="1:5" ht="20.100000000000001" customHeight="1" x14ac:dyDescent="0.25"/>
    <row r="5" spans="1:5" ht="20.100000000000001" customHeight="1" x14ac:dyDescent="0.25"/>
    <row r="6" spans="1:5" ht="20.100000000000001" customHeight="1" x14ac:dyDescent="0.25">
      <c r="C6" s="57"/>
      <c r="D6" s="44"/>
      <c r="E6" s="44"/>
    </row>
    <row r="7" spans="1:5" ht="24.95" customHeight="1" x14ac:dyDescent="0.25">
      <c r="C7" s="45" t="s">
        <v>13</v>
      </c>
      <c r="D7" s="45" t="s">
        <v>23</v>
      </c>
      <c r="E7" s="45" t="s">
        <v>24</v>
      </c>
    </row>
    <row r="8" spans="1:5" ht="24.95" customHeight="1" x14ac:dyDescent="0.25">
      <c r="C8" s="46"/>
      <c r="D8" s="46"/>
      <c r="E8" s="46"/>
    </row>
    <row r="9" spans="1:5" ht="20.100000000000001" customHeight="1" x14ac:dyDescent="0.25">
      <c r="C9" s="47" t="s">
        <v>7</v>
      </c>
      <c r="D9" s="44"/>
      <c r="E9" s="44"/>
    </row>
    <row r="10" spans="1:5" ht="20.100000000000001" customHeight="1" x14ac:dyDescent="0.25">
      <c r="B10" t="s">
        <v>17</v>
      </c>
      <c r="C10" s="10">
        <v>12.099805817428557</v>
      </c>
      <c r="D10" s="10">
        <v>13.844923404665002</v>
      </c>
      <c r="E10" s="10">
        <v>9.9357058710236164</v>
      </c>
    </row>
    <row r="11" spans="1:5" ht="20.100000000000001" customHeight="1" x14ac:dyDescent="0.25">
      <c r="B11" t="s">
        <v>18</v>
      </c>
      <c r="C11" s="10">
        <v>38.439959249361429</v>
      </c>
      <c r="D11" s="10">
        <v>38.439959249361429</v>
      </c>
      <c r="E11" s="10">
        <v>95.871604524416156</v>
      </c>
    </row>
    <row r="12" spans="1:5" ht="20.100000000000001" customHeight="1" x14ac:dyDescent="0.25">
      <c r="B12" t="s">
        <v>19</v>
      </c>
      <c r="C12" s="10">
        <v>13.137740495380854</v>
      </c>
      <c r="D12" s="10">
        <v>23.037051087981698</v>
      </c>
      <c r="E12" s="10">
        <v>11.23056541735923</v>
      </c>
    </row>
    <row r="13" spans="1:5" ht="20.100000000000001" customHeight="1" x14ac:dyDescent="0.25">
      <c r="B13" t="s">
        <v>20</v>
      </c>
      <c r="C13" s="10">
        <v>10.244142448130036</v>
      </c>
      <c r="D13" s="10">
        <v>12.513399853079427</v>
      </c>
      <c r="E13" s="10">
        <v>9.2330041387410873</v>
      </c>
    </row>
    <row r="14" spans="1:5" ht="20.100000000000001" customHeight="1" x14ac:dyDescent="0.25">
      <c r="B14" t="s">
        <v>21</v>
      </c>
      <c r="C14" s="10">
        <v>6.902022482649202</v>
      </c>
      <c r="D14" s="10">
        <v>9.0057680658633483</v>
      </c>
      <c r="E14" s="10">
        <v>6.5739845174225522</v>
      </c>
    </row>
    <row r="15" spans="1:5" ht="20.100000000000001" customHeight="1" x14ac:dyDescent="0.25">
      <c r="B15" t="s">
        <v>22</v>
      </c>
      <c r="C15" s="10">
        <v>0</v>
      </c>
      <c r="D15" s="10">
        <v>4.681519130114979</v>
      </c>
      <c r="E15" s="10">
        <v>3.3669930060906044</v>
      </c>
    </row>
    <row r="16" spans="1:5" ht="20.100000000000001" customHeight="1" x14ac:dyDescent="0.25">
      <c r="C16" s="10"/>
      <c r="D16" s="10"/>
      <c r="E16" s="10"/>
    </row>
    <row r="17" spans="2:5" ht="20.100000000000001" customHeight="1" x14ac:dyDescent="0.25">
      <c r="B17" t="s">
        <v>8</v>
      </c>
      <c r="C17" s="11">
        <v>109</v>
      </c>
      <c r="D17" s="11">
        <v>30</v>
      </c>
      <c r="E17" s="11">
        <v>60</v>
      </c>
    </row>
    <row r="18" spans="2:5" ht="20.100000000000001" customHeight="1" x14ac:dyDescent="0.25"/>
  </sheetData>
  <mergeCells count="5">
    <mergeCell ref="C6:E6"/>
    <mergeCell ref="C7:C8"/>
    <mergeCell ref="D7:D8"/>
    <mergeCell ref="E7:E8"/>
    <mergeCell ref="C9:E9"/>
  </mergeCells>
  <pageMargins left="0.75" right="0.75" top="1" bottom="1" header="0.5" footer="0.5"/>
  <pageSetup orientation="portrai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4CFC5C-901D-4340-88C4-497D1CC5BAA4}">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0.25" customHeight="1" x14ac:dyDescent="0.35">
      <c r="A1" s="3" t="s">
        <v>445</v>
      </c>
    </row>
    <row r="2" spans="1:15" ht="20.100000000000001" customHeight="1" x14ac:dyDescent="0.3">
      <c r="A2" s="27"/>
    </row>
    <row r="3" spans="1:15" ht="20.100000000000001" customHeight="1" x14ac:dyDescent="0.25">
      <c r="A3" s="2" t="s">
        <v>446</v>
      </c>
    </row>
    <row r="4" spans="1:15" ht="20.100000000000001" customHeight="1" x14ac:dyDescent="0.25"/>
    <row r="5" spans="1:15" ht="20.100000000000001" customHeight="1" x14ac:dyDescent="0.25"/>
    <row r="6" spans="1:15" ht="20.100000000000001" customHeight="1" x14ac:dyDescent="0.25">
      <c r="C6" s="43" t="s">
        <v>13</v>
      </c>
      <c r="D6" s="44"/>
      <c r="E6" s="44"/>
      <c r="G6" s="13"/>
      <c r="H6" s="49" t="s">
        <v>23</v>
      </c>
      <c r="I6" s="50"/>
      <c r="J6" s="50"/>
      <c r="M6" s="43" t="s">
        <v>24</v>
      </c>
      <c r="N6" s="44"/>
      <c r="O6" s="44"/>
    </row>
    <row r="7" spans="1:15" ht="24.95" customHeight="1" x14ac:dyDescent="0.25">
      <c r="C7" s="45" t="s">
        <v>16</v>
      </c>
      <c r="D7" s="45" t="s">
        <v>447</v>
      </c>
      <c r="E7" s="45" t="s">
        <v>448</v>
      </c>
      <c r="G7" s="16"/>
      <c r="H7" s="51" t="s">
        <v>16</v>
      </c>
      <c r="I7" s="51" t="s">
        <v>447</v>
      </c>
      <c r="J7" s="51" t="s">
        <v>448</v>
      </c>
      <c r="M7" s="45" t="s">
        <v>16</v>
      </c>
      <c r="N7" s="45" t="s">
        <v>447</v>
      </c>
      <c r="O7" s="45" t="s">
        <v>448</v>
      </c>
    </row>
    <row r="8" spans="1:15" ht="24.95" customHeight="1" x14ac:dyDescent="0.25">
      <c r="C8" s="46"/>
      <c r="D8" s="46"/>
      <c r="E8" s="46"/>
      <c r="G8" s="16"/>
      <c r="H8" s="52"/>
      <c r="I8" s="52"/>
      <c r="J8" s="52"/>
      <c r="M8" s="46"/>
      <c r="N8" s="46"/>
      <c r="O8" s="46"/>
    </row>
    <row r="9" spans="1:15" ht="20.100000000000001" customHeight="1" x14ac:dyDescent="0.25">
      <c r="G9" s="16"/>
      <c r="H9" s="15"/>
      <c r="I9" s="15"/>
      <c r="J9" s="15"/>
    </row>
    <row r="10" spans="1:15" ht="20.100000000000001" customHeight="1" x14ac:dyDescent="0.25">
      <c r="B10" t="s">
        <v>17</v>
      </c>
      <c r="C10" s="10">
        <v>0.34732789539662784</v>
      </c>
      <c r="D10" s="10">
        <v>-4.0332847569393253E-2</v>
      </c>
      <c r="E10" s="10">
        <v>0.91673462825099705</v>
      </c>
      <c r="G10" s="16" t="s">
        <v>17</v>
      </c>
      <c r="H10" s="28">
        <v>-2.6965703454691314</v>
      </c>
      <c r="I10" s="28">
        <v>-1.1690311335843706</v>
      </c>
      <c r="J10" s="29">
        <v>-5.9174228585113386</v>
      </c>
      <c r="L10" t="s">
        <v>17</v>
      </c>
      <c r="M10" s="10">
        <v>8.8970511323859078</v>
      </c>
      <c r="N10" s="10">
        <v>19.916678846184009</v>
      </c>
      <c r="O10" s="10">
        <v>7.2160252494998529</v>
      </c>
    </row>
    <row r="11" spans="1:15" ht="20.100000000000001" customHeight="1" x14ac:dyDescent="0.25">
      <c r="B11" t="s">
        <v>18</v>
      </c>
      <c r="C11" s="10">
        <v>234.56139071968767</v>
      </c>
      <c r="D11" s="10">
        <v>113.49549003454668</v>
      </c>
      <c r="E11" s="10">
        <v>234.56139071968767</v>
      </c>
      <c r="G11" s="16" t="s">
        <v>18</v>
      </c>
      <c r="H11" s="22">
        <v>130.43682811013687</v>
      </c>
      <c r="I11" s="22">
        <v>113.49549003454668</v>
      </c>
      <c r="J11" s="23">
        <v>130.43682811013687</v>
      </c>
      <c r="L11" t="s">
        <v>18</v>
      </c>
      <c r="M11" s="10">
        <v>119.44489385702549</v>
      </c>
      <c r="N11" s="10">
        <v>88.67607348426499</v>
      </c>
      <c r="O11" s="10">
        <v>119.44489385702549</v>
      </c>
    </row>
    <row r="12" spans="1:15" ht="20.100000000000001" customHeight="1" x14ac:dyDescent="0.25">
      <c r="B12" t="s">
        <v>19</v>
      </c>
      <c r="C12" s="10">
        <v>21.083329386195523</v>
      </c>
      <c r="D12" s="10">
        <v>20.115245563455439</v>
      </c>
      <c r="E12" s="10">
        <v>21.647193903407597</v>
      </c>
      <c r="G12" s="16" t="s">
        <v>19</v>
      </c>
      <c r="H12" s="22">
        <v>20.519464868983452</v>
      </c>
      <c r="I12" s="22">
        <v>27.679192031658136</v>
      </c>
      <c r="J12" s="23">
        <v>17.636512865639336</v>
      </c>
      <c r="L12" t="s">
        <v>19</v>
      </c>
      <c r="M12" s="10">
        <v>19.556604153056153</v>
      </c>
      <c r="N12" s="10">
        <v>39.800797424132313</v>
      </c>
      <c r="O12" s="10">
        <v>17.621935043710955</v>
      </c>
    </row>
    <row r="13" spans="1:15" ht="20.100000000000001" customHeight="1" x14ac:dyDescent="0.25">
      <c r="B13" t="s">
        <v>20</v>
      </c>
      <c r="C13" s="10">
        <v>-0.51935331148702957</v>
      </c>
      <c r="D13" s="10">
        <v>1.690947507064521</v>
      </c>
      <c r="E13" s="10">
        <v>-5.0441824294903741</v>
      </c>
      <c r="G13" s="16" t="s">
        <v>20</v>
      </c>
      <c r="H13" s="22">
        <v>4.0275792416469267</v>
      </c>
      <c r="I13" s="22">
        <v>3.2092068663161624</v>
      </c>
      <c r="J13" s="23">
        <v>12.410335371077027</v>
      </c>
      <c r="L13" t="s">
        <v>20</v>
      </c>
      <c r="M13" s="10">
        <v>-4.680686033739013</v>
      </c>
      <c r="N13" s="10">
        <v>20.91135355622643</v>
      </c>
      <c r="O13" s="10">
        <v>-5.0615776818426301</v>
      </c>
    </row>
    <row r="14" spans="1:15" ht="20.100000000000001" customHeight="1" x14ac:dyDescent="0.25">
      <c r="B14" t="s">
        <v>21</v>
      </c>
      <c r="C14" s="10">
        <v>-26.239697331202066</v>
      </c>
      <c r="D14" s="10">
        <v>-11.484762498546518</v>
      </c>
      <c r="E14" s="10">
        <v>-32.211640118941247</v>
      </c>
      <c r="G14" s="16" t="s">
        <v>21</v>
      </c>
      <c r="H14" s="22">
        <v>-11.505581513514498</v>
      </c>
      <c r="I14" s="22">
        <v>-9.6637873840200772</v>
      </c>
      <c r="J14" s="23">
        <v>-25.908942988681723</v>
      </c>
      <c r="L14" t="s">
        <v>21</v>
      </c>
      <c r="M14" s="10">
        <v>-19.301582593430801</v>
      </c>
      <c r="N14" s="10">
        <v>1.2662440960011452</v>
      </c>
      <c r="O14" s="10">
        <v>-19.301582593430801</v>
      </c>
    </row>
    <row r="15" spans="1:15" ht="20.100000000000001" customHeight="1" x14ac:dyDescent="0.25">
      <c r="B15" t="s">
        <v>22</v>
      </c>
      <c r="C15" s="10">
        <v>-46.807323385746415</v>
      </c>
      <c r="D15" s="10">
        <v>-38.45677529874451</v>
      </c>
      <c r="E15" s="10">
        <v>-46.807323385746415</v>
      </c>
      <c r="G15" s="16" t="s">
        <v>22</v>
      </c>
      <c r="H15" s="22">
        <v>-35.529149243568689</v>
      </c>
      <c r="I15" s="22">
        <v>-35.529149243568689</v>
      </c>
      <c r="J15" s="23">
        <v>-32.211640118941247</v>
      </c>
      <c r="L15" t="s">
        <v>22</v>
      </c>
      <c r="M15" s="10">
        <v>-76.393923902160793</v>
      </c>
      <c r="N15" s="10">
        <v>-49.876028741089783</v>
      </c>
      <c r="O15" s="10">
        <v>-76.393923902160793</v>
      </c>
    </row>
    <row r="16" spans="1:15" ht="20.100000000000001" customHeight="1" x14ac:dyDescent="0.25">
      <c r="C16" s="10"/>
      <c r="D16" s="10"/>
      <c r="E16" s="10"/>
      <c r="G16" s="16"/>
      <c r="H16" s="22"/>
      <c r="I16" s="22"/>
      <c r="J16" s="23"/>
      <c r="M16" s="10"/>
      <c r="N16" s="10"/>
      <c r="O16" s="10"/>
    </row>
    <row r="17" spans="2:15" ht="20.100000000000001" customHeight="1" x14ac:dyDescent="0.25">
      <c r="B17" t="s">
        <v>8</v>
      </c>
      <c r="C17" s="11">
        <v>103</v>
      </c>
      <c r="D17" s="11">
        <v>38</v>
      </c>
      <c r="E17" s="11">
        <v>65</v>
      </c>
      <c r="G17" s="24" t="s">
        <v>8</v>
      </c>
      <c r="H17" s="25">
        <v>29</v>
      </c>
      <c r="I17" s="25">
        <v>18</v>
      </c>
      <c r="J17" s="26">
        <v>11</v>
      </c>
      <c r="L17" t="s">
        <v>8</v>
      </c>
      <c r="M17" s="11">
        <v>55</v>
      </c>
      <c r="N17" s="11">
        <v>4</v>
      </c>
      <c r="O17" s="11">
        <v>51</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1BED6F-A287-4A28-B8AC-E1044497E3E1}">
  <dimension ref="A1:G172"/>
  <sheetViews>
    <sheetView workbookViewId="0">
      <pane ySplit="9" topLeftCell="A10" activePane="bottomLeft" state="frozen"/>
      <selection pane="bottomLeft" activeCell="A10" sqref="A10"/>
    </sheetView>
  </sheetViews>
  <sheetFormatPr defaultRowHeight="14.25" x14ac:dyDescent="0.25"/>
  <cols>
    <col min="2" max="7" width="10.28515625" customWidth="1"/>
  </cols>
  <sheetData>
    <row r="1" spans="1:7" ht="20.25" customHeight="1" x14ac:dyDescent="0.35">
      <c r="A1" s="3" t="s">
        <v>449</v>
      </c>
    </row>
    <row r="2" spans="1:7" ht="20.100000000000001" customHeight="1" x14ac:dyDescent="0.3">
      <c r="A2" s="4" t="s">
        <v>393</v>
      </c>
    </row>
    <row r="3" spans="1:7" ht="20.100000000000001" customHeight="1" x14ac:dyDescent="0.25">
      <c r="A3" s="2" t="s">
        <v>95</v>
      </c>
    </row>
    <row r="4" spans="1:7" ht="20.100000000000001" customHeight="1" x14ac:dyDescent="0.25"/>
    <row r="5" spans="1:7" ht="20.100000000000001" customHeight="1" x14ac:dyDescent="0.25"/>
    <row r="6" spans="1:7" ht="20.100000000000001" customHeight="1" x14ac:dyDescent="0.25">
      <c r="C6" s="57"/>
      <c r="D6" s="44"/>
      <c r="E6" s="44"/>
      <c r="F6" s="44"/>
      <c r="G6" s="44"/>
    </row>
    <row r="7" spans="1:7" ht="24.95" customHeight="1" x14ac:dyDescent="0.25">
      <c r="C7" s="45" t="s">
        <v>450</v>
      </c>
      <c r="D7" s="45" t="s">
        <v>451</v>
      </c>
      <c r="E7" s="45" t="s">
        <v>452</v>
      </c>
      <c r="F7" s="45" t="s">
        <v>450</v>
      </c>
      <c r="G7" s="45" t="s">
        <v>451</v>
      </c>
    </row>
    <row r="8" spans="1:7" ht="24.95" customHeight="1" x14ac:dyDescent="0.25">
      <c r="C8" s="46"/>
      <c r="D8" s="46"/>
      <c r="E8" s="46"/>
      <c r="F8" s="46"/>
      <c r="G8" s="46"/>
    </row>
    <row r="9" spans="1:7" ht="20.100000000000001" customHeight="1" x14ac:dyDescent="0.25">
      <c r="C9" s="2" t="s">
        <v>453</v>
      </c>
      <c r="D9" s="2" t="s">
        <v>453</v>
      </c>
      <c r="E9" s="2" t="s">
        <v>454</v>
      </c>
      <c r="F9" s="2" t="s">
        <v>453</v>
      </c>
      <c r="G9" s="2" t="s">
        <v>453</v>
      </c>
    </row>
    <row r="10" spans="1:7" ht="20.100000000000001" customHeight="1" x14ac:dyDescent="0.25">
      <c r="B10">
        <v>1</v>
      </c>
      <c r="C10" s="10">
        <v>4.6629389840205304</v>
      </c>
      <c r="D10" s="10">
        <v>43.082962385736238</v>
      </c>
      <c r="E10" s="10">
        <v>2</v>
      </c>
      <c r="F10" s="10"/>
      <c r="G10" s="10"/>
    </row>
    <row r="11" spans="1:7" ht="20.100000000000001" customHeight="1" x14ac:dyDescent="0.25">
      <c r="B11">
        <v>2</v>
      </c>
      <c r="C11" s="10">
        <v>4.6782246323336469</v>
      </c>
      <c r="D11" s="10">
        <v>42.607691983604276</v>
      </c>
      <c r="E11" s="10">
        <v>2</v>
      </c>
      <c r="F11" s="10"/>
      <c r="G11" s="10"/>
    </row>
    <row r="12" spans="1:7" ht="20.100000000000001" customHeight="1" x14ac:dyDescent="0.25">
      <c r="B12">
        <v>3</v>
      </c>
      <c r="C12" s="10">
        <v>19.158080169967644</v>
      </c>
      <c r="D12" s="10">
        <v>38.794043263943955</v>
      </c>
      <c r="E12" s="10">
        <v>2</v>
      </c>
      <c r="F12" s="10"/>
      <c r="G12" s="10"/>
    </row>
    <row r="13" spans="1:7" ht="20.100000000000001" customHeight="1" x14ac:dyDescent="0.25">
      <c r="B13">
        <v>4</v>
      </c>
      <c r="C13" s="10">
        <v>10.006830437639712</v>
      </c>
      <c r="D13" s="10">
        <v>34.035385314173176</v>
      </c>
      <c r="E13" s="10">
        <v>2</v>
      </c>
      <c r="F13" s="10"/>
      <c r="G13" s="10"/>
    </row>
    <row r="14" spans="1:7" ht="20.100000000000001" customHeight="1" x14ac:dyDescent="0.25">
      <c r="B14">
        <v>5</v>
      </c>
      <c r="C14" s="10">
        <v>10.528780090487158</v>
      </c>
      <c r="D14" s="10">
        <v>31.83610778687412</v>
      </c>
      <c r="E14" s="10">
        <v>2</v>
      </c>
      <c r="F14" s="10"/>
      <c r="G14" s="10"/>
    </row>
    <row r="15" spans="1:7" ht="20.100000000000001" customHeight="1" x14ac:dyDescent="0.25">
      <c r="B15">
        <v>6</v>
      </c>
      <c r="C15" s="10">
        <v>5.282716954070751</v>
      </c>
      <c r="D15" s="10">
        <v>29.324659565303161</v>
      </c>
      <c r="E15" s="10">
        <v>1</v>
      </c>
      <c r="F15" s="10"/>
      <c r="G15" s="10"/>
    </row>
    <row r="16" spans="1:7" ht="20.100000000000001" customHeight="1" x14ac:dyDescent="0.25">
      <c r="B16">
        <v>7</v>
      </c>
      <c r="C16" s="10">
        <v>15.16114142361884</v>
      </c>
      <c r="D16" s="10">
        <v>28.036296943391548</v>
      </c>
      <c r="E16" s="10">
        <v>2</v>
      </c>
      <c r="F16" s="10"/>
      <c r="G16" s="10"/>
    </row>
    <row r="17" spans="2:7" ht="20.100000000000001" customHeight="1" x14ac:dyDescent="0.25">
      <c r="B17">
        <v>8</v>
      </c>
      <c r="C17" s="10">
        <v>12.823953303653743</v>
      </c>
      <c r="D17" s="10">
        <v>25.299420327511452</v>
      </c>
      <c r="E17" s="10">
        <v>2</v>
      </c>
      <c r="F17" s="10"/>
      <c r="G17" s="10"/>
    </row>
    <row r="18" spans="2:7" ht="20.100000000000001" customHeight="1" x14ac:dyDescent="0.25">
      <c r="B18">
        <v>9</v>
      </c>
      <c r="C18" s="10">
        <v>8.3024949586597234</v>
      </c>
      <c r="D18" s="10">
        <v>23.522887140146878</v>
      </c>
      <c r="E18" s="10">
        <v>2</v>
      </c>
      <c r="F18" s="10"/>
      <c r="G18" s="10"/>
    </row>
    <row r="19" spans="2:7" ht="20.100000000000001" customHeight="1" x14ac:dyDescent="0.25">
      <c r="B19">
        <v>10</v>
      </c>
      <c r="C19" s="10">
        <v>7.0935106489572783</v>
      </c>
      <c r="D19" s="10">
        <v>23.316627741934678</v>
      </c>
      <c r="E19" s="10">
        <v>2</v>
      </c>
      <c r="F19" s="10"/>
      <c r="G19" s="10"/>
    </row>
    <row r="20" spans="2:7" ht="20.100000000000001" customHeight="1" x14ac:dyDescent="0.25">
      <c r="B20">
        <v>11</v>
      </c>
      <c r="C20" s="10">
        <v>10.196068391604886</v>
      </c>
      <c r="D20" s="10">
        <v>23.192428979360901</v>
      </c>
      <c r="E20" s="10">
        <v>1</v>
      </c>
      <c r="F20" s="10"/>
      <c r="G20" s="10"/>
    </row>
    <row r="21" spans="2:7" ht="20.100000000000001" customHeight="1" x14ac:dyDescent="0.25">
      <c r="B21">
        <v>12</v>
      </c>
      <c r="C21" s="10">
        <v>7.2908328899860031</v>
      </c>
      <c r="D21" s="10">
        <v>23.108991733331962</v>
      </c>
      <c r="E21" s="10">
        <v>2</v>
      </c>
      <c r="F21" s="10"/>
      <c r="G21" s="10"/>
    </row>
    <row r="22" spans="2:7" ht="20.100000000000001" customHeight="1" x14ac:dyDescent="0.25">
      <c r="B22">
        <v>13</v>
      </c>
      <c r="C22" s="10">
        <v>4.6276002042841755</v>
      </c>
      <c r="D22" s="10">
        <v>22.817994249985478</v>
      </c>
      <c r="E22" s="10">
        <v>1</v>
      </c>
      <c r="F22" s="10"/>
      <c r="G22" s="10"/>
    </row>
    <row r="23" spans="2:7" ht="20.100000000000001" customHeight="1" x14ac:dyDescent="0.25">
      <c r="B23">
        <v>14</v>
      </c>
      <c r="C23" s="10">
        <v>12.095649698309156</v>
      </c>
      <c r="D23" s="10">
        <v>22.680990750822072</v>
      </c>
      <c r="E23" s="10">
        <v>2</v>
      </c>
      <c r="F23" s="10"/>
      <c r="G23" s="10"/>
    </row>
    <row r="24" spans="2:7" ht="20.100000000000001" customHeight="1" x14ac:dyDescent="0.25">
      <c r="B24">
        <v>15</v>
      </c>
      <c r="C24" s="10">
        <v>8.3778546720653662</v>
      </c>
      <c r="D24" s="10">
        <v>22.566405201371484</v>
      </c>
      <c r="E24" s="10">
        <v>2</v>
      </c>
      <c r="F24" s="10"/>
      <c r="G24" s="10"/>
    </row>
    <row r="25" spans="2:7" ht="20.100000000000001" customHeight="1" x14ac:dyDescent="0.25">
      <c r="B25">
        <v>16</v>
      </c>
      <c r="C25" s="10">
        <v>4.927689060526979</v>
      </c>
      <c r="D25" s="10">
        <v>22.24336179288089</v>
      </c>
      <c r="E25" s="10">
        <v>1</v>
      </c>
      <c r="F25" s="10"/>
      <c r="G25" s="10"/>
    </row>
    <row r="26" spans="2:7" ht="20.100000000000001" customHeight="1" x14ac:dyDescent="0.25">
      <c r="B26">
        <v>17</v>
      </c>
      <c r="C26" s="10">
        <v>5.0457906676564157</v>
      </c>
      <c r="D26" s="10">
        <v>22.099150357052999</v>
      </c>
      <c r="E26" s="10">
        <v>2</v>
      </c>
      <c r="F26" s="10"/>
      <c r="G26" s="10"/>
    </row>
    <row r="27" spans="2:7" ht="20.100000000000001" customHeight="1" x14ac:dyDescent="0.25">
      <c r="B27">
        <v>18</v>
      </c>
      <c r="C27" s="10">
        <v>16.380711288166363</v>
      </c>
      <c r="D27" s="10">
        <v>22.077870614028292</v>
      </c>
      <c r="E27" s="10">
        <v>2</v>
      </c>
      <c r="F27" s="10"/>
      <c r="G27" s="10"/>
    </row>
    <row r="28" spans="2:7" ht="20.100000000000001" customHeight="1" x14ac:dyDescent="0.25">
      <c r="B28">
        <v>19</v>
      </c>
      <c r="C28" s="10">
        <v>5.6972664804892119</v>
      </c>
      <c r="D28" s="10">
        <v>21.677941838282152</v>
      </c>
      <c r="E28" s="10">
        <v>2</v>
      </c>
      <c r="F28" s="10"/>
      <c r="G28" s="10"/>
    </row>
    <row r="29" spans="2:7" ht="20.100000000000001" customHeight="1" x14ac:dyDescent="0.25">
      <c r="B29">
        <v>20</v>
      </c>
      <c r="C29" s="10">
        <v>4.6559555967555948</v>
      </c>
      <c r="D29" s="10">
        <v>21.67658405513577</v>
      </c>
      <c r="E29" s="10">
        <v>2</v>
      </c>
      <c r="F29" s="10"/>
      <c r="G29" s="10"/>
    </row>
    <row r="30" spans="2:7" ht="20.100000000000001" customHeight="1" x14ac:dyDescent="0.25">
      <c r="B30">
        <v>21</v>
      </c>
      <c r="C30" s="10">
        <v>5.6914996495340766</v>
      </c>
      <c r="D30" s="10">
        <v>21.532448920274938</v>
      </c>
      <c r="E30" s="10">
        <v>1</v>
      </c>
      <c r="F30" s="10"/>
      <c r="G30" s="10"/>
    </row>
    <row r="31" spans="2:7" ht="20.100000000000001" customHeight="1" x14ac:dyDescent="0.25">
      <c r="B31">
        <v>22</v>
      </c>
      <c r="C31" s="10">
        <v>6.1327395593582184</v>
      </c>
      <c r="D31" s="10">
        <v>21.259693659878696</v>
      </c>
      <c r="E31" s="10">
        <v>2</v>
      </c>
      <c r="F31" s="10"/>
      <c r="G31" s="10"/>
    </row>
    <row r="32" spans="2:7" ht="20.100000000000001" customHeight="1" x14ac:dyDescent="0.25">
      <c r="B32">
        <v>23</v>
      </c>
      <c r="C32" s="10">
        <v>3.5763803059138475</v>
      </c>
      <c r="D32" s="10">
        <v>21.10919934809893</v>
      </c>
      <c r="E32" s="10">
        <v>2</v>
      </c>
      <c r="F32" s="10"/>
      <c r="G32" s="10"/>
    </row>
    <row r="33" spans="2:7" ht="20.100000000000001" customHeight="1" x14ac:dyDescent="0.25">
      <c r="B33">
        <v>24</v>
      </c>
      <c r="C33" s="10">
        <v>4.7199977091452103</v>
      </c>
      <c r="D33" s="10">
        <v>21.093293224227359</v>
      </c>
      <c r="E33" s="10">
        <v>1</v>
      </c>
      <c r="F33" s="10"/>
      <c r="G33" s="10"/>
    </row>
    <row r="34" spans="2:7" ht="20.100000000000001" customHeight="1" x14ac:dyDescent="0.25">
      <c r="B34">
        <v>25</v>
      </c>
      <c r="C34" s="10">
        <v>5.6219484819516676</v>
      </c>
      <c r="D34" s="10">
        <v>21.05050082248836</v>
      </c>
      <c r="E34" s="10">
        <v>2</v>
      </c>
      <c r="F34" s="10"/>
      <c r="G34" s="10"/>
    </row>
    <row r="35" spans="2:7" ht="20.100000000000001" customHeight="1" x14ac:dyDescent="0.25">
      <c r="B35">
        <v>26</v>
      </c>
      <c r="C35" s="10">
        <v>11.546030909578411</v>
      </c>
      <c r="D35" s="10">
        <v>20.991411178862975</v>
      </c>
      <c r="E35" s="10">
        <v>1</v>
      </c>
      <c r="F35" s="10"/>
      <c r="G35" s="10"/>
    </row>
    <row r="36" spans="2:7" ht="20.100000000000001" customHeight="1" x14ac:dyDescent="0.25">
      <c r="B36">
        <v>27</v>
      </c>
      <c r="C36" s="10">
        <v>9.1286742469799336</v>
      </c>
      <c r="D36" s="10">
        <v>20.875527519255858</v>
      </c>
      <c r="E36" s="10">
        <v>2</v>
      </c>
      <c r="F36" s="10"/>
      <c r="G36" s="10"/>
    </row>
    <row r="37" spans="2:7" ht="20.100000000000001" customHeight="1" x14ac:dyDescent="0.25">
      <c r="B37">
        <v>28</v>
      </c>
      <c r="C37" s="10">
        <v>8.3110250669347678</v>
      </c>
      <c r="D37" s="10">
        <v>20.695188064793165</v>
      </c>
      <c r="E37" s="10">
        <v>1</v>
      </c>
      <c r="F37" s="10"/>
      <c r="G37" s="10"/>
    </row>
    <row r="38" spans="2:7" ht="20.100000000000001" customHeight="1" x14ac:dyDescent="0.25">
      <c r="B38">
        <v>29</v>
      </c>
      <c r="C38" s="10">
        <v>7.6295883544645342</v>
      </c>
      <c r="D38" s="10">
        <v>20.660748600981503</v>
      </c>
      <c r="E38" s="10">
        <v>1</v>
      </c>
      <c r="F38" s="10"/>
      <c r="G38" s="10"/>
    </row>
    <row r="39" spans="2:7" ht="20.100000000000001" customHeight="1" x14ac:dyDescent="0.25">
      <c r="B39">
        <v>30</v>
      </c>
      <c r="C39" s="10">
        <v>8.0312932059632534</v>
      </c>
      <c r="D39" s="10">
        <v>20.594186121783814</v>
      </c>
      <c r="E39" s="10">
        <v>2</v>
      </c>
      <c r="F39" s="10"/>
      <c r="G39" s="10"/>
    </row>
    <row r="40" spans="2:7" ht="20.100000000000001" customHeight="1" x14ac:dyDescent="0.25">
      <c r="B40">
        <v>31</v>
      </c>
      <c r="C40" s="10">
        <v>4.3930344588166426</v>
      </c>
      <c r="D40" s="10">
        <v>20.496253592838194</v>
      </c>
      <c r="E40" s="10">
        <v>2</v>
      </c>
      <c r="F40" s="10"/>
      <c r="G40" s="10"/>
    </row>
    <row r="41" spans="2:7" ht="20.100000000000001" customHeight="1" x14ac:dyDescent="0.25">
      <c r="B41">
        <v>32</v>
      </c>
      <c r="C41" s="10">
        <v>4.8052652971071694</v>
      </c>
      <c r="D41" s="10">
        <v>20.354337677322214</v>
      </c>
      <c r="E41" s="10">
        <v>1</v>
      </c>
      <c r="F41" s="10"/>
      <c r="G41" s="10"/>
    </row>
    <row r="42" spans="2:7" ht="20.100000000000001" customHeight="1" x14ac:dyDescent="0.25">
      <c r="B42">
        <v>33</v>
      </c>
      <c r="C42" s="10">
        <v>18.717477174362241</v>
      </c>
      <c r="D42" s="10">
        <v>20.007358127292473</v>
      </c>
      <c r="E42" s="10">
        <v>1</v>
      </c>
      <c r="F42" s="10"/>
      <c r="G42" s="10"/>
    </row>
    <row r="43" spans="2:7" ht="20.100000000000001" customHeight="1" x14ac:dyDescent="0.25">
      <c r="B43">
        <v>34</v>
      </c>
      <c r="C43" s="10">
        <v>6.0146846294238312</v>
      </c>
      <c r="D43" s="10">
        <v>19.815521121494871</v>
      </c>
      <c r="E43" s="10">
        <v>1</v>
      </c>
      <c r="F43" s="10"/>
      <c r="G43" s="10"/>
    </row>
    <row r="44" spans="2:7" ht="20.100000000000001" customHeight="1" x14ac:dyDescent="0.25">
      <c r="B44">
        <v>35</v>
      </c>
      <c r="C44" s="10">
        <v>5.9117739303861621</v>
      </c>
      <c r="D44" s="10">
        <v>19.581313042650443</v>
      </c>
      <c r="E44" s="10">
        <v>1</v>
      </c>
      <c r="F44" s="10"/>
      <c r="G44" s="10"/>
    </row>
    <row r="45" spans="2:7" ht="20.100000000000001" customHeight="1" x14ac:dyDescent="0.25">
      <c r="B45">
        <v>36</v>
      </c>
      <c r="C45" s="10">
        <v>5.8587039937279366</v>
      </c>
      <c r="D45" s="10">
        <v>19.015490078713128</v>
      </c>
      <c r="E45" s="10">
        <v>1</v>
      </c>
      <c r="F45" s="10"/>
      <c r="G45" s="10"/>
    </row>
    <row r="46" spans="2:7" ht="20.100000000000001" customHeight="1" x14ac:dyDescent="0.25">
      <c r="B46">
        <v>37</v>
      </c>
      <c r="C46" s="10">
        <v>7.1628766663277412</v>
      </c>
      <c r="D46" s="10">
        <v>18.838026465963292</v>
      </c>
      <c r="E46" s="10">
        <v>1</v>
      </c>
      <c r="F46" s="10"/>
      <c r="G46" s="10"/>
    </row>
    <row r="47" spans="2:7" ht="20.100000000000001" customHeight="1" x14ac:dyDescent="0.25">
      <c r="B47">
        <v>38</v>
      </c>
      <c r="C47" s="10">
        <v>10.087594897345408</v>
      </c>
      <c r="D47" s="10">
        <v>18.753722737540812</v>
      </c>
      <c r="E47" s="10">
        <v>1</v>
      </c>
      <c r="F47" s="10"/>
      <c r="G47" s="10"/>
    </row>
    <row r="48" spans="2:7" ht="20.100000000000001" customHeight="1" x14ac:dyDescent="0.25">
      <c r="B48">
        <v>39</v>
      </c>
      <c r="C48" s="10">
        <v>5.3364724327234008</v>
      </c>
      <c r="D48" s="10">
        <v>18.6931091678778</v>
      </c>
      <c r="E48" s="10">
        <v>1</v>
      </c>
      <c r="F48" s="10"/>
      <c r="G48" s="10"/>
    </row>
    <row r="49" spans="2:7" ht="20.100000000000001" customHeight="1" x14ac:dyDescent="0.25">
      <c r="B49">
        <v>40</v>
      </c>
      <c r="C49" s="10">
        <v>4.4863460277191418</v>
      </c>
      <c r="D49" s="10">
        <v>18.643016251602258</v>
      </c>
      <c r="E49" s="10">
        <v>2</v>
      </c>
      <c r="F49" s="10"/>
      <c r="G49" s="10"/>
    </row>
    <row r="50" spans="2:7" ht="20.100000000000001" customHeight="1" x14ac:dyDescent="0.25">
      <c r="B50">
        <v>41</v>
      </c>
      <c r="C50" s="10">
        <v>6.9865167361184977</v>
      </c>
      <c r="D50" s="10">
        <v>18.350356743165701</v>
      </c>
      <c r="E50" s="10">
        <v>1</v>
      </c>
      <c r="F50" s="10"/>
      <c r="G50" s="10"/>
    </row>
    <row r="51" spans="2:7" ht="20.100000000000001" customHeight="1" x14ac:dyDescent="0.25">
      <c r="B51">
        <v>42</v>
      </c>
      <c r="C51" s="10">
        <v>5.5267076180826527</v>
      </c>
      <c r="D51" s="10">
        <v>17.937470772685195</v>
      </c>
      <c r="E51" s="10">
        <v>2</v>
      </c>
      <c r="F51" s="10"/>
      <c r="G51" s="10"/>
    </row>
    <row r="52" spans="2:7" ht="20.100000000000001" customHeight="1" x14ac:dyDescent="0.25">
      <c r="B52">
        <v>43</v>
      </c>
      <c r="C52" s="10">
        <v>6.1178024691494182</v>
      </c>
      <c r="D52" s="10">
        <v>17.894103372549772</v>
      </c>
      <c r="E52" s="10">
        <v>1</v>
      </c>
      <c r="F52" s="10"/>
      <c r="G52" s="10"/>
    </row>
    <row r="53" spans="2:7" ht="20.100000000000001" customHeight="1" x14ac:dyDescent="0.25">
      <c r="B53">
        <v>44</v>
      </c>
      <c r="C53" s="10">
        <v>5.5531506217559592</v>
      </c>
      <c r="D53" s="10">
        <v>17.863579700015048</v>
      </c>
      <c r="E53" s="10">
        <v>1</v>
      </c>
      <c r="F53" s="10"/>
      <c r="G53" s="10"/>
    </row>
    <row r="54" spans="2:7" ht="20.100000000000001" customHeight="1" x14ac:dyDescent="0.25">
      <c r="B54">
        <v>45</v>
      </c>
      <c r="C54" s="10">
        <v>13.084782148044088</v>
      </c>
      <c r="D54" s="10">
        <v>17.858126558118393</v>
      </c>
      <c r="E54" s="10">
        <v>1</v>
      </c>
      <c r="F54" s="10"/>
      <c r="G54" s="10"/>
    </row>
    <row r="55" spans="2:7" ht="20.100000000000001" customHeight="1" x14ac:dyDescent="0.25">
      <c r="B55">
        <v>46</v>
      </c>
      <c r="C55" s="10">
        <v>11.295698918643971</v>
      </c>
      <c r="D55" s="10">
        <v>17.814279471031167</v>
      </c>
      <c r="E55" s="10">
        <v>2</v>
      </c>
      <c r="F55" s="10"/>
      <c r="G55" s="10"/>
    </row>
    <row r="56" spans="2:7" ht="20.100000000000001" customHeight="1" x14ac:dyDescent="0.25">
      <c r="B56">
        <v>47</v>
      </c>
      <c r="C56" s="10">
        <v>5.5500693673273895</v>
      </c>
      <c r="D56" s="10">
        <v>17.812157223308926</v>
      </c>
      <c r="E56" s="10">
        <v>1</v>
      </c>
      <c r="F56" s="10"/>
      <c r="G56" s="10"/>
    </row>
    <row r="57" spans="2:7" ht="20.100000000000001" customHeight="1" x14ac:dyDescent="0.25">
      <c r="B57">
        <v>48</v>
      </c>
      <c r="C57" s="10">
        <v>5.1444279626003118</v>
      </c>
      <c r="D57" s="10">
        <v>17.765019681611527</v>
      </c>
      <c r="E57" s="10">
        <v>1</v>
      </c>
      <c r="F57" s="10"/>
      <c r="G57" s="10"/>
    </row>
    <row r="58" spans="2:7" ht="20.100000000000001" customHeight="1" x14ac:dyDescent="0.25">
      <c r="B58">
        <v>49</v>
      </c>
      <c r="C58" s="10">
        <v>11.184783242346114</v>
      </c>
      <c r="D58" s="10">
        <v>17.662704434550442</v>
      </c>
      <c r="E58" s="10">
        <v>1</v>
      </c>
      <c r="F58" s="10"/>
      <c r="G58" s="10"/>
    </row>
    <row r="59" spans="2:7" ht="20.100000000000001" customHeight="1" x14ac:dyDescent="0.25">
      <c r="B59">
        <v>50</v>
      </c>
      <c r="C59" s="10">
        <v>6.1426516500738462</v>
      </c>
      <c r="D59" s="10">
        <v>17.591396392070596</v>
      </c>
      <c r="E59" s="10">
        <v>1</v>
      </c>
      <c r="F59" s="10"/>
      <c r="G59" s="10"/>
    </row>
    <row r="60" spans="2:7" ht="20.100000000000001" customHeight="1" x14ac:dyDescent="0.25">
      <c r="B60">
        <v>51</v>
      </c>
      <c r="C60" s="10">
        <v>7.9496447193269049</v>
      </c>
      <c r="D60" s="10">
        <v>17.188567827608491</v>
      </c>
      <c r="E60" s="10">
        <v>2</v>
      </c>
      <c r="F60" s="10"/>
      <c r="G60" s="10"/>
    </row>
    <row r="61" spans="2:7" ht="20.100000000000001" customHeight="1" x14ac:dyDescent="0.25">
      <c r="B61">
        <v>52</v>
      </c>
      <c r="C61" s="10">
        <v>5.86873329015022</v>
      </c>
      <c r="D61" s="10">
        <v>17.087712268120839</v>
      </c>
      <c r="E61" s="10">
        <v>2</v>
      </c>
      <c r="F61" s="10"/>
      <c r="G61" s="10"/>
    </row>
    <row r="62" spans="2:7" ht="20.100000000000001" customHeight="1" x14ac:dyDescent="0.25">
      <c r="B62">
        <v>53</v>
      </c>
      <c r="C62" s="10">
        <v>7.0924349045764874</v>
      </c>
      <c r="D62" s="10">
        <v>17.061426514339026</v>
      </c>
      <c r="E62" s="10">
        <v>1</v>
      </c>
      <c r="F62" s="10"/>
      <c r="G62" s="10"/>
    </row>
    <row r="63" spans="2:7" ht="20.100000000000001" customHeight="1" x14ac:dyDescent="0.25">
      <c r="B63">
        <v>54</v>
      </c>
      <c r="C63" s="10">
        <v>9.1872732738894225</v>
      </c>
      <c r="D63" s="10">
        <v>17.035174521960514</v>
      </c>
      <c r="E63" s="10">
        <v>2</v>
      </c>
      <c r="F63" s="10"/>
      <c r="G63" s="10"/>
    </row>
    <row r="64" spans="2:7" ht="20.100000000000001" customHeight="1" x14ac:dyDescent="0.25">
      <c r="B64">
        <v>55</v>
      </c>
      <c r="C64" s="10">
        <v>5.4162051349953497</v>
      </c>
      <c r="D64" s="10">
        <v>16.966575302192506</v>
      </c>
      <c r="E64" s="10">
        <v>1</v>
      </c>
      <c r="F64" s="10"/>
      <c r="G64" s="10"/>
    </row>
    <row r="65" spans="2:7" ht="20.100000000000001" customHeight="1" x14ac:dyDescent="0.25">
      <c r="B65">
        <v>56</v>
      </c>
      <c r="C65" s="10">
        <v>6.4596397631618538</v>
      </c>
      <c r="D65" s="10">
        <v>16.955527146788956</v>
      </c>
      <c r="E65" s="10">
        <v>1</v>
      </c>
      <c r="F65" s="10"/>
      <c r="G65" s="10"/>
    </row>
    <row r="66" spans="2:7" ht="20.100000000000001" customHeight="1" x14ac:dyDescent="0.25">
      <c r="B66">
        <v>57</v>
      </c>
      <c r="C66" s="10">
        <v>6.8925874649776233</v>
      </c>
      <c r="D66" s="10">
        <v>16.885834637106026</v>
      </c>
      <c r="E66" s="10">
        <v>2</v>
      </c>
      <c r="F66" s="10"/>
      <c r="G66" s="10"/>
    </row>
    <row r="67" spans="2:7" ht="20.100000000000001" customHeight="1" x14ac:dyDescent="0.25">
      <c r="B67">
        <v>58</v>
      </c>
      <c r="C67" s="10">
        <v>11.266599750517194</v>
      </c>
      <c r="D67" s="10">
        <v>16.868488996880831</v>
      </c>
      <c r="E67" s="10">
        <v>1</v>
      </c>
      <c r="F67" s="10"/>
      <c r="G67" s="10"/>
    </row>
    <row r="68" spans="2:7" ht="20.100000000000001" customHeight="1" x14ac:dyDescent="0.25">
      <c r="B68">
        <v>59</v>
      </c>
      <c r="C68" s="10">
        <v>5.7370471798123788</v>
      </c>
      <c r="D68" s="10">
        <v>16.824012251422488</v>
      </c>
      <c r="E68" s="10">
        <v>2</v>
      </c>
      <c r="F68" s="10"/>
      <c r="G68" s="10"/>
    </row>
    <row r="69" spans="2:7" ht="20.100000000000001" customHeight="1" x14ac:dyDescent="0.25">
      <c r="B69">
        <v>60</v>
      </c>
      <c r="C69" s="10">
        <v>7.8374044630746722</v>
      </c>
      <c r="D69" s="10">
        <v>16.706668741641572</v>
      </c>
      <c r="E69" s="10">
        <v>1</v>
      </c>
      <c r="F69" s="10"/>
      <c r="G69" s="10"/>
    </row>
    <row r="70" spans="2:7" ht="20.100000000000001" customHeight="1" x14ac:dyDescent="0.25">
      <c r="B70">
        <v>61</v>
      </c>
      <c r="C70" s="10">
        <v>4.2858011317685198</v>
      </c>
      <c r="D70" s="10">
        <v>16.698038060243988</v>
      </c>
      <c r="E70" s="10">
        <v>2</v>
      </c>
      <c r="F70" s="10"/>
      <c r="G70" s="10"/>
    </row>
    <row r="71" spans="2:7" ht="20.100000000000001" customHeight="1" x14ac:dyDescent="0.25">
      <c r="B71">
        <v>62</v>
      </c>
      <c r="C71" s="10">
        <v>5.4398368197119931</v>
      </c>
      <c r="D71" s="10">
        <v>16.613768884129382</v>
      </c>
      <c r="E71" s="10">
        <v>2</v>
      </c>
      <c r="F71" s="10"/>
      <c r="G71" s="10"/>
    </row>
    <row r="72" spans="2:7" ht="20.100000000000001" customHeight="1" x14ac:dyDescent="0.25">
      <c r="B72">
        <v>63</v>
      </c>
      <c r="C72" s="10">
        <v>7.0762924358021273</v>
      </c>
      <c r="D72" s="10">
        <v>16.589602258807766</v>
      </c>
      <c r="E72" s="10">
        <v>1</v>
      </c>
      <c r="F72" s="10"/>
      <c r="G72" s="10"/>
    </row>
    <row r="73" spans="2:7" ht="20.100000000000001" customHeight="1" x14ac:dyDescent="0.25">
      <c r="B73">
        <v>64</v>
      </c>
      <c r="C73" s="10">
        <v>5.5100199365431672</v>
      </c>
      <c r="D73" s="10">
        <v>16.536551830040978</v>
      </c>
      <c r="E73" s="10">
        <v>1</v>
      </c>
      <c r="F73" s="10"/>
      <c r="G73" s="10"/>
    </row>
    <row r="74" spans="2:7" ht="20.100000000000001" customHeight="1" x14ac:dyDescent="0.25">
      <c r="B74">
        <v>65</v>
      </c>
      <c r="C74" s="10">
        <v>5.8249000075036124</v>
      </c>
      <c r="D74" s="10">
        <v>16.514653621500983</v>
      </c>
      <c r="E74" s="10">
        <v>2</v>
      </c>
      <c r="F74" s="10"/>
      <c r="G74" s="10"/>
    </row>
    <row r="75" spans="2:7" ht="20.100000000000001" customHeight="1" x14ac:dyDescent="0.25">
      <c r="B75">
        <v>66</v>
      </c>
      <c r="C75" s="10">
        <v>6.7529843453948661</v>
      </c>
      <c r="D75" s="10">
        <v>16.418101190656323</v>
      </c>
      <c r="E75" s="10">
        <v>1</v>
      </c>
      <c r="F75" s="10"/>
      <c r="G75" s="10"/>
    </row>
    <row r="76" spans="2:7" ht="20.100000000000001" customHeight="1" x14ac:dyDescent="0.25">
      <c r="B76">
        <v>67</v>
      </c>
      <c r="C76" s="10">
        <v>5.950075256509634</v>
      </c>
      <c r="D76" s="10">
        <v>16.325113835498392</v>
      </c>
      <c r="E76" s="10">
        <v>1</v>
      </c>
      <c r="F76" s="10"/>
      <c r="G76" s="10"/>
    </row>
    <row r="77" spans="2:7" ht="20.100000000000001" customHeight="1" x14ac:dyDescent="0.25">
      <c r="B77">
        <v>68</v>
      </c>
      <c r="C77" s="10">
        <v>9.065349709496676</v>
      </c>
      <c r="D77" s="10">
        <v>16.305175319730296</v>
      </c>
      <c r="E77" s="10">
        <v>2</v>
      </c>
      <c r="F77" s="10"/>
      <c r="G77" s="10"/>
    </row>
    <row r="78" spans="2:7" ht="20.100000000000001" customHeight="1" x14ac:dyDescent="0.25">
      <c r="B78">
        <v>69</v>
      </c>
      <c r="C78" s="10">
        <v>10.480915194682721</v>
      </c>
      <c r="D78" s="10">
        <v>16.298763263416799</v>
      </c>
      <c r="E78" s="10">
        <v>1</v>
      </c>
      <c r="F78" s="10"/>
      <c r="G78" s="10"/>
    </row>
    <row r="79" spans="2:7" ht="20.100000000000001" customHeight="1" x14ac:dyDescent="0.25">
      <c r="B79">
        <v>70</v>
      </c>
      <c r="C79" s="10">
        <v>4.0395557927868389</v>
      </c>
      <c r="D79" s="10">
        <v>16.185036335293884</v>
      </c>
      <c r="E79" s="10">
        <v>2</v>
      </c>
      <c r="F79" s="10"/>
      <c r="G79" s="10"/>
    </row>
    <row r="80" spans="2:7" ht="20.100000000000001" customHeight="1" x14ac:dyDescent="0.25">
      <c r="B80">
        <v>71</v>
      </c>
      <c r="C80" s="10">
        <v>5.2425823476043298</v>
      </c>
      <c r="D80" s="10">
        <v>16.059422855213434</v>
      </c>
      <c r="E80" s="10">
        <v>1</v>
      </c>
      <c r="F80" s="10"/>
      <c r="G80" s="10"/>
    </row>
    <row r="81" spans="2:7" ht="20.100000000000001" customHeight="1" x14ac:dyDescent="0.25">
      <c r="B81">
        <v>72</v>
      </c>
      <c r="C81" s="10">
        <v>7.3641002004690144</v>
      </c>
      <c r="D81" s="10">
        <v>16.05381456162316</v>
      </c>
      <c r="E81" s="10">
        <v>1</v>
      </c>
      <c r="F81" s="10"/>
      <c r="G81" s="10"/>
    </row>
    <row r="82" spans="2:7" ht="20.100000000000001" customHeight="1" x14ac:dyDescent="0.25">
      <c r="B82">
        <v>73</v>
      </c>
      <c r="C82" s="10">
        <v>5.7383285138701519</v>
      </c>
      <c r="D82" s="10">
        <v>15.786193604776033</v>
      </c>
      <c r="E82" s="10">
        <v>1</v>
      </c>
      <c r="F82" s="10"/>
      <c r="G82" s="10"/>
    </row>
    <row r="83" spans="2:7" ht="20.100000000000001" customHeight="1" x14ac:dyDescent="0.25">
      <c r="B83">
        <v>74</v>
      </c>
      <c r="C83" s="10">
        <v>8.8951190941935021</v>
      </c>
      <c r="D83" s="10">
        <v>15.767531245976368</v>
      </c>
      <c r="E83" s="10">
        <v>1</v>
      </c>
      <c r="F83" s="10"/>
      <c r="G83" s="10"/>
    </row>
    <row r="84" spans="2:7" ht="20.100000000000001" customHeight="1" x14ac:dyDescent="0.25">
      <c r="B84">
        <v>75</v>
      </c>
      <c r="C84" s="10">
        <v>5.3393013103437541</v>
      </c>
      <c r="D84" s="10">
        <v>15.712566836634084</v>
      </c>
      <c r="E84" s="10">
        <v>1</v>
      </c>
      <c r="F84" s="10"/>
      <c r="G84" s="10"/>
    </row>
    <row r="85" spans="2:7" ht="20.100000000000001" customHeight="1" x14ac:dyDescent="0.25">
      <c r="B85">
        <v>76</v>
      </c>
      <c r="C85" s="10">
        <v>4.4980763681177507</v>
      </c>
      <c r="D85" s="10">
        <v>15.706061983693075</v>
      </c>
      <c r="E85" s="10">
        <v>1</v>
      </c>
      <c r="F85" s="10"/>
      <c r="G85" s="10"/>
    </row>
    <row r="86" spans="2:7" ht="20.100000000000001" customHeight="1" x14ac:dyDescent="0.25">
      <c r="B86">
        <v>77</v>
      </c>
      <c r="C86" s="10">
        <v>4.7054402241329427</v>
      </c>
      <c r="D86" s="10">
        <v>15.617790927946661</v>
      </c>
      <c r="E86" s="10">
        <v>1</v>
      </c>
      <c r="F86" s="10"/>
      <c r="G86" s="10"/>
    </row>
    <row r="87" spans="2:7" ht="20.100000000000001" customHeight="1" x14ac:dyDescent="0.25">
      <c r="B87">
        <v>78</v>
      </c>
      <c r="C87" s="10">
        <v>4.896059869164052</v>
      </c>
      <c r="D87" s="10">
        <v>15.528977116006349</v>
      </c>
      <c r="E87" s="10">
        <v>1</v>
      </c>
      <c r="F87" s="10"/>
      <c r="G87" s="10"/>
    </row>
    <row r="88" spans="2:7" ht="20.100000000000001" customHeight="1" x14ac:dyDescent="0.25">
      <c r="B88">
        <v>79</v>
      </c>
      <c r="C88" s="10">
        <v>7.366891704291695</v>
      </c>
      <c r="D88" s="10">
        <v>15.507320236439048</v>
      </c>
      <c r="E88" s="10">
        <v>1</v>
      </c>
      <c r="F88" s="10"/>
      <c r="G88" s="10"/>
    </row>
    <row r="89" spans="2:7" ht="20.100000000000001" customHeight="1" x14ac:dyDescent="0.25">
      <c r="B89">
        <v>80</v>
      </c>
      <c r="C89" s="10">
        <v>6.7744439534642726</v>
      </c>
      <c r="D89" s="10">
        <v>15.368500394199778</v>
      </c>
      <c r="E89" s="10">
        <v>1</v>
      </c>
      <c r="F89" s="10"/>
      <c r="G89" s="10"/>
    </row>
    <row r="90" spans="2:7" ht="20.100000000000001" customHeight="1" x14ac:dyDescent="0.25">
      <c r="B90">
        <v>81</v>
      </c>
      <c r="C90" s="10">
        <v>4.2003812316221438</v>
      </c>
      <c r="D90" s="10">
        <v>15.322673974341077</v>
      </c>
      <c r="E90" s="10">
        <v>1</v>
      </c>
      <c r="F90" s="10"/>
      <c r="G90" s="10"/>
    </row>
    <row r="91" spans="2:7" ht="20.100000000000001" customHeight="1" x14ac:dyDescent="0.25">
      <c r="B91">
        <v>82</v>
      </c>
      <c r="C91" s="10">
        <v>7.4745637961640048</v>
      </c>
      <c r="D91" s="10">
        <v>15.288725779758963</v>
      </c>
      <c r="E91" s="10">
        <v>1</v>
      </c>
      <c r="F91" s="10"/>
      <c r="G91" s="10"/>
    </row>
    <row r="92" spans="2:7" ht="20.100000000000001" customHeight="1" x14ac:dyDescent="0.25">
      <c r="B92">
        <v>83</v>
      </c>
      <c r="C92" s="10">
        <v>8.6802289638258276</v>
      </c>
      <c r="D92" s="10">
        <v>15.287651599065102</v>
      </c>
      <c r="E92" s="10">
        <v>2</v>
      </c>
      <c r="F92" s="10"/>
      <c r="G92" s="10"/>
    </row>
    <row r="93" spans="2:7" ht="20.100000000000001" customHeight="1" x14ac:dyDescent="0.25">
      <c r="B93">
        <v>84</v>
      </c>
      <c r="C93" s="10">
        <v>4.5717361386749777</v>
      </c>
      <c r="D93" s="10">
        <v>15.259593262346646</v>
      </c>
      <c r="E93" s="10">
        <v>1</v>
      </c>
      <c r="F93" s="10"/>
      <c r="G93" s="10"/>
    </row>
    <row r="94" spans="2:7" ht="20.100000000000001" customHeight="1" x14ac:dyDescent="0.25">
      <c r="B94">
        <v>85</v>
      </c>
      <c r="C94" s="10">
        <v>7.2509118470777549</v>
      </c>
      <c r="D94" s="10">
        <v>15.246809180534177</v>
      </c>
      <c r="E94" s="10">
        <v>1</v>
      </c>
      <c r="F94" s="10"/>
      <c r="G94" s="10"/>
    </row>
    <row r="95" spans="2:7" ht="20.100000000000001" customHeight="1" x14ac:dyDescent="0.25">
      <c r="B95">
        <v>86</v>
      </c>
      <c r="C95" s="10">
        <v>4.7675839320540989</v>
      </c>
      <c r="D95" s="10">
        <v>15.209515245354416</v>
      </c>
      <c r="E95" s="10">
        <v>1</v>
      </c>
      <c r="F95" s="10"/>
      <c r="G95" s="10"/>
    </row>
    <row r="96" spans="2:7" ht="20.100000000000001" customHeight="1" x14ac:dyDescent="0.25">
      <c r="B96">
        <v>87</v>
      </c>
      <c r="C96" s="10">
        <v>4.657663345934564</v>
      </c>
      <c r="D96" s="10">
        <v>15.190496263755293</v>
      </c>
      <c r="E96" s="10">
        <v>2</v>
      </c>
      <c r="F96" s="10"/>
      <c r="G96" s="10"/>
    </row>
    <row r="97" spans="2:7" ht="20.100000000000001" customHeight="1" x14ac:dyDescent="0.25">
      <c r="B97">
        <v>88</v>
      </c>
      <c r="C97" s="10">
        <v>11.986264362565869</v>
      </c>
      <c r="D97" s="10">
        <v>15.135816706543892</v>
      </c>
      <c r="E97" s="10">
        <v>2</v>
      </c>
      <c r="F97" s="10"/>
      <c r="G97" s="10"/>
    </row>
    <row r="98" spans="2:7" ht="20.100000000000001" customHeight="1" x14ac:dyDescent="0.25">
      <c r="B98">
        <v>89</v>
      </c>
      <c r="C98" s="10">
        <v>5.3475913261436876</v>
      </c>
      <c r="D98" s="10">
        <v>15.06443939001392</v>
      </c>
      <c r="E98" s="10">
        <v>1</v>
      </c>
      <c r="F98" s="10"/>
      <c r="G98" s="10"/>
    </row>
    <row r="99" spans="2:7" ht="20.100000000000001" customHeight="1" x14ac:dyDescent="0.25">
      <c r="B99">
        <v>90</v>
      </c>
      <c r="C99" s="10">
        <v>4.3639291503746094</v>
      </c>
      <c r="D99" s="10">
        <v>15.051567231737625</v>
      </c>
      <c r="E99" s="10">
        <v>1</v>
      </c>
      <c r="F99" s="10"/>
      <c r="G99" s="10"/>
    </row>
    <row r="100" spans="2:7" ht="20.100000000000001" customHeight="1" x14ac:dyDescent="0.25">
      <c r="B100">
        <v>91</v>
      </c>
      <c r="C100" s="10">
        <v>5.2396384748911133</v>
      </c>
      <c r="D100" s="10">
        <v>15.032621724305113</v>
      </c>
      <c r="E100" s="10">
        <v>1</v>
      </c>
      <c r="F100" s="10"/>
      <c r="G100" s="10"/>
    </row>
    <row r="101" spans="2:7" ht="20.100000000000001" customHeight="1" x14ac:dyDescent="0.25">
      <c r="B101">
        <v>92</v>
      </c>
      <c r="C101" s="10">
        <v>4.5761880788835141</v>
      </c>
      <c r="D101" s="10">
        <v>14.980811307483577</v>
      </c>
      <c r="E101" s="10">
        <v>1</v>
      </c>
      <c r="F101" s="10"/>
      <c r="G101" s="10"/>
    </row>
    <row r="102" spans="2:7" ht="20.100000000000001" customHeight="1" x14ac:dyDescent="0.25">
      <c r="B102">
        <v>93</v>
      </c>
      <c r="C102" s="10">
        <v>5.7587397373042926</v>
      </c>
      <c r="D102" s="10">
        <v>14.840398306737738</v>
      </c>
      <c r="E102" s="10">
        <v>2</v>
      </c>
      <c r="F102" s="10"/>
      <c r="G102" s="10"/>
    </row>
    <row r="103" spans="2:7" ht="20.100000000000001" customHeight="1" x14ac:dyDescent="0.25">
      <c r="B103">
        <v>94</v>
      </c>
      <c r="C103" s="10">
        <v>5.1314430120011263</v>
      </c>
      <c r="D103" s="10">
        <v>14.772864786555983</v>
      </c>
      <c r="E103" s="10">
        <v>2</v>
      </c>
      <c r="F103" s="10"/>
      <c r="G103" s="10"/>
    </row>
    <row r="104" spans="2:7" ht="20.100000000000001" customHeight="1" x14ac:dyDescent="0.25">
      <c r="B104">
        <v>95</v>
      </c>
      <c r="C104" s="10">
        <v>5.8726698209030994</v>
      </c>
      <c r="D104" s="10">
        <v>14.76654334181131</v>
      </c>
      <c r="E104" s="10">
        <v>1</v>
      </c>
      <c r="F104" s="10"/>
      <c r="G104" s="10"/>
    </row>
    <row r="105" spans="2:7" ht="20.100000000000001" customHeight="1" x14ac:dyDescent="0.25">
      <c r="B105">
        <v>96</v>
      </c>
      <c r="C105" s="10">
        <v>5.6238125354643254</v>
      </c>
      <c r="D105" s="10">
        <v>14.733265423705314</v>
      </c>
      <c r="E105" s="10">
        <v>2</v>
      </c>
      <c r="F105" s="10"/>
      <c r="G105" s="10"/>
    </row>
    <row r="106" spans="2:7" ht="20.100000000000001" customHeight="1" x14ac:dyDescent="0.25">
      <c r="B106">
        <v>97</v>
      </c>
      <c r="C106" s="10">
        <v>6.5211213946239939</v>
      </c>
      <c r="D106" s="10">
        <v>14.688867727223744</v>
      </c>
      <c r="E106" s="10">
        <v>1</v>
      </c>
      <c r="F106" s="10"/>
      <c r="G106" s="10"/>
    </row>
    <row r="107" spans="2:7" ht="20.100000000000001" customHeight="1" x14ac:dyDescent="0.25">
      <c r="B107">
        <v>98</v>
      </c>
      <c r="C107" s="10">
        <v>5.0960363939160445</v>
      </c>
      <c r="D107" s="10">
        <v>14.678654589565488</v>
      </c>
      <c r="E107" s="10">
        <v>1</v>
      </c>
      <c r="F107" s="10"/>
      <c r="G107" s="10"/>
    </row>
    <row r="108" spans="2:7" ht="20.100000000000001" customHeight="1" x14ac:dyDescent="0.25">
      <c r="B108">
        <v>99</v>
      </c>
      <c r="C108" s="10">
        <v>8.3899079093822184</v>
      </c>
      <c r="D108" s="10">
        <v>14.666721042288691</v>
      </c>
      <c r="E108" s="10">
        <v>2</v>
      </c>
      <c r="F108" s="10"/>
      <c r="G108" s="10"/>
    </row>
    <row r="109" spans="2:7" ht="20.100000000000001" customHeight="1" x14ac:dyDescent="0.25">
      <c r="B109">
        <v>100</v>
      </c>
      <c r="C109" s="10">
        <v>9.5071699360802757</v>
      </c>
      <c r="D109" s="10">
        <v>14.638710465339038</v>
      </c>
      <c r="E109" s="10">
        <v>1</v>
      </c>
      <c r="F109" s="10"/>
      <c r="G109" s="10"/>
    </row>
    <row r="110" spans="2:7" ht="20.100000000000001" customHeight="1" x14ac:dyDescent="0.25">
      <c r="B110">
        <v>101</v>
      </c>
      <c r="C110" s="10">
        <v>5.4911555481325296</v>
      </c>
      <c r="D110" s="10">
        <v>14.629850753966696</v>
      </c>
      <c r="E110" s="10">
        <v>1</v>
      </c>
      <c r="F110" s="10"/>
      <c r="G110" s="10"/>
    </row>
    <row r="111" spans="2:7" ht="20.100000000000001" customHeight="1" x14ac:dyDescent="0.25">
      <c r="B111">
        <v>102</v>
      </c>
      <c r="C111" s="10">
        <v>7.0941160816293234</v>
      </c>
      <c r="D111" s="10">
        <v>14.486380133063903</v>
      </c>
      <c r="E111" s="10">
        <v>1</v>
      </c>
      <c r="F111" s="10"/>
      <c r="G111" s="10"/>
    </row>
    <row r="112" spans="2:7" ht="20.100000000000001" customHeight="1" x14ac:dyDescent="0.25">
      <c r="B112">
        <v>103</v>
      </c>
      <c r="C112" s="10">
        <v>5.2342500446927138</v>
      </c>
      <c r="D112" s="10">
        <v>14.39651311522174</v>
      </c>
      <c r="E112" s="10">
        <v>2</v>
      </c>
      <c r="F112" s="10"/>
      <c r="G112" s="10"/>
    </row>
    <row r="113" spans="2:7" ht="20.100000000000001" customHeight="1" x14ac:dyDescent="0.25">
      <c r="B113">
        <v>104</v>
      </c>
      <c r="C113" s="10">
        <v>4.8015638115078128</v>
      </c>
      <c r="D113" s="10">
        <v>14.377069015030225</v>
      </c>
      <c r="E113" s="10">
        <v>1</v>
      </c>
      <c r="F113" s="10"/>
      <c r="G113" s="10"/>
    </row>
    <row r="114" spans="2:7" ht="20.100000000000001" customHeight="1" x14ac:dyDescent="0.25">
      <c r="B114">
        <v>105</v>
      </c>
      <c r="C114" s="10">
        <v>9.8140814934047658</v>
      </c>
      <c r="D114" s="10">
        <v>14.323189505243054</v>
      </c>
      <c r="E114" s="10">
        <v>2</v>
      </c>
      <c r="F114" s="10"/>
      <c r="G114" s="10"/>
    </row>
    <row r="115" spans="2:7" ht="20.100000000000001" customHeight="1" x14ac:dyDescent="0.25">
      <c r="B115">
        <v>106</v>
      </c>
      <c r="C115" s="10">
        <v>8.0450671164578349</v>
      </c>
      <c r="D115" s="10">
        <v>14.321033141086998</v>
      </c>
      <c r="E115" s="10">
        <v>1</v>
      </c>
      <c r="F115" s="10"/>
      <c r="G115" s="10"/>
    </row>
    <row r="116" spans="2:7" ht="20.100000000000001" customHeight="1" x14ac:dyDescent="0.25">
      <c r="B116">
        <v>107</v>
      </c>
      <c r="C116" s="10">
        <v>6.1094352134473731</v>
      </c>
      <c r="D116" s="10">
        <v>14.246576289870886</v>
      </c>
      <c r="E116" s="10">
        <v>1</v>
      </c>
      <c r="F116" s="10"/>
      <c r="G116" s="10"/>
    </row>
    <row r="117" spans="2:7" ht="20.100000000000001" customHeight="1" x14ac:dyDescent="0.25">
      <c r="B117">
        <v>108</v>
      </c>
      <c r="C117" s="10">
        <v>8.228306009260498</v>
      </c>
      <c r="D117" s="10">
        <v>14.237582300287388</v>
      </c>
      <c r="E117" s="10">
        <v>1</v>
      </c>
      <c r="F117" s="10"/>
      <c r="G117" s="10"/>
    </row>
    <row r="118" spans="2:7" ht="20.100000000000001" customHeight="1" x14ac:dyDescent="0.25">
      <c r="B118">
        <v>109</v>
      </c>
      <c r="C118" s="10">
        <v>4.7695113262022737</v>
      </c>
      <c r="D118" s="10">
        <v>14.199720794109846</v>
      </c>
      <c r="E118" s="10">
        <v>1</v>
      </c>
      <c r="F118" s="10"/>
      <c r="G118" s="10"/>
    </row>
    <row r="119" spans="2:7" ht="20.100000000000001" customHeight="1" x14ac:dyDescent="0.25">
      <c r="B119">
        <v>110</v>
      </c>
      <c r="C119" s="10">
        <v>5.9428665085374268</v>
      </c>
      <c r="D119" s="10">
        <v>14.186548134913807</v>
      </c>
      <c r="E119" s="10">
        <v>2</v>
      </c>
      <c r="F119" s="10"/>
      <c r="G119" s="10"/>
    </row>
    <row r="120" spans="2:7" ht="20.100000000000001" customHeight="1" x14ac:dyDescent="0.25">
      <c r="B120">
        <v>111</v>
      </c>
      <c r="C120" s="10">
        <v>5.2476020238973788</v>
      </c>
      <c r="D120" s="10">
        <v>14.100063638603693</v>
      </c>
      <c r="E120" s="10">
        <v>2</v>
      </c>
      <c r="F120" s="10"/>
      <c r="G120" s="10"/>
    </row>
    <row r="121" spans="2:7" ht="20.100000000000001" customHeight="1" x14ac:dyDescent="0.25">
      <c r="B121">
        <v>112</v>
      </c>
      <c r="C121" s="10">
        <v>6.9841071602591471</v>
      </c>
      <c r="D121" s="10">
        <v>14.088460592381876</v>
      </c>
      <c r="E121" s="10">
        <v>1</v>
      </c>
      <c r="F121" s="10"/>
      <c r="G121" s="10"/>
    </row>
    <row r="122" spans="2:7" ht="20.100000000000001" customHeight="1" x14ac:dyDescent="0.25">
      <c r="B122">
        <v>113</v>
      </c>
      <c r="C122" s="10">
        <v>7.5682503137429569</v>
      </c>
      <c r="D122" s="10">
        <v>14.062706524785314</v>
      </c>
      <c r="E122" s="10">
        <v>2</v>
      </c>
      <c r="F122" s="10"/>
      <c r="G122" s="10"/>
    </row>
    <row r="123" spans="2:7" ht="20.100000000000001" customHeight="1" x14ac:dyDescent="0.25">
      <c r="B123">
        <v>114</v>
      </c>
      <c r="C123" s="10">
        <v>3.7202613913358267</v>
      </c>
      <c r="D123" s="10">
        <v>14.029553183692284</v>
      </c>
      <c r="E123" s="10">
        <v>1</v>
      </c>
      <c r="F123" s="10"/>
      <c r="G123" s="10"/>
    </row>
    <row r="124" spans="2:7" ht="20.100000000000001" customHeight="1" x14ac:dyDescent="0.25">
      <c r="B124">
        <v>115</v>
      </c>
      <c r="C124" s="10">
        <v>5.0718869365324979</v>
      </c>
      <c r="D124" s="10">
        <v>13.934182094595077</v>
      </c>
      <c r="E124" s="10">
        <v>2</v>
      </c>
      <c r="F124" s="10"/>
      <c r="G124" s="10"/>
    </row>
    <row r="125" spans="2:7" ht="20.100000000000001" customHeight="1" x14ac:dyDescent="0.25">
      <c r="B125">
        <v>116</v>
      </c>
      <c r="C125" s="10">
        <v>6.6982320792223229</v>
      </c>
      <c r="D125" s="10">
        <v>13.887611932254753</v>
      </c>
      <c r="E125" s="10">
        <v>1</v>
      </c>
      <c r="F125" s="10"/>
      <c r="G125" s="10"/>
    </row>
    <row r="126" spans="2:7" ht="20.100000000000001" customHeight="1" x14ac:dyDescent="0.25">
      <c r="B126">
        <v>117</v>
      </c>
      <c r="C126" s="10">
        <v>4.6464707992767122</v>
      </c>
      <c r="D126" s="10">
        <v>13.782617302065725</v>
      </c>
      <c r="E126" s="10">
        <v>1</v>
      </c>
      <c r="F126" s="10"/>
      <c r="G126" s="10"/>
    </row>
    <row r="127" spans="2:7" ht="20.100000000000001" customHeight="1" x14ac:dyDescent="0.25">
      <c r="B127">
        <v>118</v>
      </c>
      <c r="C127" s="10">
        <v>7.9234784486699965</v>
      </c>
      <c r="D127" s="10">
        <v>13.748247585133885</v>
      </c>
      <c r="E127" s="10">
        <v>1</v>
      </c>
      <c r="F127" s="10"/>
      <c r="G127" s="10"/>
    </row>
    <row r="128" spans="2:7" ht="20.100000000000001" customHeight="1" x14ac:dyDescent="0.25">
      <c r="B128">
        <v>119</v>
      </c>
      <c r="C128" s="10">
        <v>5.2085592104387954</v>
      </c>
      <c r="D128" s="10">
        <v>13.726685957928211</v>
      </c>
      <c r="E128" s="10">
        <v>1</v>
      </c>
      <c r="F128" s="10"/>
      <c r="G128" s="10"/>
    </row>
    <row r="129" spans="2:7" ht="20.100000000000001" customHeight="1" x14ac:dyDescent="0.25">
      <c r="B129">
        <v>120</v>
      </c>
      <c r="C129" s="10">
        <v>7.1419629618597806</v>
      </c>
      <c r="D129" s="10">
        <v>13.700662869698316</v>
      </c>
      <c r="E129" s="10">
        <v>1</v>
      </c>
      <c r="F129" s="10"/>
      <c r="G129" s="10"/>
    </row>
    <row r="130" spans="2:7" ht="20.100000000000001" customHeight="1" x14ac:dyDescent="0.25">
      <c r="B130">
        <v>121</v>
      </c>
      <c r="C130" s="10">
        <v>5.8421561164915357</v>
      </c>
      <c r="D130" s="10">
        <v>13.529914100788931</v>
      </c>
      <c r="E130" s="10">
        <v>1</v>
      </c>
      <c r="F130" s="10"/>
      <c r="G130" s="10"/>
    </row>
    <row r="131" spans="2:7" ht="20.100000000000001" customHeight="1" x14ac:dyDescent="0.25">
      <c r="B131">
        <v>122</v>
      </c>
      <c r="C131" s="10">
        <v>5.3551546516137147</v>
      </c>
      <c r="D131" s="10">
        <v>13.519058621673091</v>
      </c>
      <c r="E131" s="10">
        <v>1</v>
      </c>
      <c r="F131" s="10"/>
      <c r="G131" s="10"/>
    </row>
    <row r="132" spans="2:7" ht="20.100000000000001" customHeight="1" x14ac:dyDescent="0.25">
      <c r="B132">
        <v>123</v>
      </c>
      <c r="C132" s="10">
        <v>6.7674806129786464</v>
      </c>
      <c r="D132" s="10">
        <v>13.495942973737479</v>
      </c>
      <c r="E132" s="10">
        <v>1</v>
      </c>
      <c r="F132" s="10"/>
      <c r="G132" s="10"/>
    </row>
    <row r="133" spans="2:7" ht="20.100000000000001" customHeight="1" x14ac:dyDescent="0.25">
      <c r="B133">
        <v>124</v>
      </c>
      <c r="C133" s="10">
        <v>4.5660687124210186</v>
      </c>
      <c r="D133" s="10">
        <v>13.345024390147998</v>
      </c>
      <c r="E133" s="10">
        <v>1</v>
      </c>
      <c r="F133" s="10"/>
      <c r="G133" s="10"/>
    </row>
    <row r="134" spans="2:7" ht="20.100000000000001" customHeight="1" x14ac:dyDescent="0.25">
      <c r="B134">
        <v>125</v>
      </c>
      <c r="C134" s="10">
        <v>7.0912503140460634</v>
      </c>
      <c r="D134" s="10">
        <v>13.250256952652141</v>
      </c>
      <c r="E134" s="10">
        <v>1</v>
      </c>
      <c r="F134" s="10"/>
      <c r="G134" s="10"/>
    </row>
    <row r="135" spans="2:7" ht="20.100000000000001" customHeight="1" x14ac:dyDescent="0.25">
      <c r="B135">
        <v>126</v>
      </c>
      <c r="C135" s="10">
        <v>6.2154966299105583</v>
      </c>
      <c r="D135" s="10">
        <v>13.212793642836019</v>
      </c>
      <c r="E135" s="10">
        <v>1</v>
      </c>
      <c r="F135" s="10"/>
      <c r="G135" s="10"/>
    </row>
    <row r="136" spans="2:7" ht="20.100000000000001" customHeight="1" x14ac:dyDescent="0.25">
      <c r="B136">
        <v>127</v>
      </c>
      <c r="C136" s="10">
        <v>6.5220347411452479</v>
      </c>
      <c r="D136" s="10">
        <v>13.208502082701317</v>
      </c>
      <c r="E136" s="10">
        <v>1</v>
      </c>
      <c r="F136" s="10"/>
      <c r="G136" s="10"/>
    </row>
    <row r="137" spans="2:7" ht="20.100000000000001" customHeight="1" x14ac:dyDescent="0.25">
      <c r="B137">
        <v>128</v>
      </c>
      <c r="C137" s="10">
        <v>6.5365139032436765</v>
      </c>
      <c r="D137" s="10">
        <v>13.200459487024677</v>
      </c>
      <c r="E137" s="10">
        <v>1</v>
      </c>
      <c r="F137" s="10"/>
      <c r="G137" s="10"/>
    </row>
    <row r="138" spans="2:7" ht="20.100000000000001" customHeight="1" x14ac:dyDescent="0.25">
      <c r="B138">
        <v>129</v>
      </c>
      <c r="C138" s="10">
        <v>7.4660048462542274</v>
      </c>
      <c r="D138" s="10">
        <v>13.164546066125119</v>
      </c>
      <c r="E138" s="10">
        <v>1</v>
      </c>
      <c r="F138" s="10"/>
      <c r="G138" s="10"/>
    </row>
    <row r="139" spans="2:7" ht="20.100000000000001" customHeight="1" x14ac:dyDescent="0.25">
      <c r="B139">
        <v>130</v>
      </c>
      <c r="C139" s="10">
        <v>5.0911701657724073</v>
      </c>
      <c r="D139" s="10">
        <v>13.103115096025594</v>
      </c>
      <c r="E139" s="10">
        <v>2</v>
      </c>
      <c r="F139" s="10"/>
      <c r="G139" s="10"/>
    </row>
    <row r="140" spans="2:7" ht="20.100000000000001" customHeight="1" x14ac:dyDescent="0.25">
      <c r="B140">
        <v>131</v>
      </c>
      <c r="C140" s="10">
        <v>6.8562713188098661</v>
      </c>
      <c r="D140" s="10">
        <v>13.100856408145834</v>
      </c>
      <c r="E140" s="10">
        <v>1</v>
      </c>
      <c r="F140" s="10"/>
      <c r="G140" s="10"/>
    </row>
    <row r="141" spans="2:7" ht="20.100000000000001" customHeight="1" x14ac:dyDescent="0.25">
      <c r="B141">
        <v>132</v>
      </c>
      <c r="C141" s="10">
        <v>7.1299815858097082</v>
      </c>
      <c r="D141" s="10">
        <v>12.99920094530545</v>
      </c>
      <c r="E141" s="10">
        <v>1</v>
      </c>
      <c r="F141" s="10"/>
      <c r="G141" s="10"/>
    </row>
    <row r="142" spans="2:7" ht="20.100000000000001" customHeight="1" x14ac:dyDescent="0.25">
      <c r="B142">
        <v>133</v>
      </c>
      <c r="C142" s="10">
        <v>7.2167452509409546</v>
      </c>
      <c r="D142" s="10">
        <v>12.99718402599467</v>
      </c>
      <c r="E142" s="10">
        <v>2</v>
      </c>
      <c r="F142" s="10"/>
      <c r="G142" s="10"/>
    </row>
    <row r="143" spans="2:7" ht="20.100000000000001" customHeight="1" x14ac:dyDescent="0.25">
      <c r="B143">
        <v>134</v>
      </c>
      <c r="C143" s="10">
        <v>4.8845902102200771</v>
      </c>
      <c r="D143" s="10">
        <v>12.977716523329679</v>
      </c>
      <c r="E143" s="10">
        <v>1</v>
      </c>
      <c r="F143" s="10"/>
      <c r="G143" s="10"/>
    </row>
    <row r="144" spans="2:7" ht="20.100000000000001" customHeight="1" x14ac:dyDescent="0.25">
      <c r="B144">
        <v>135</v>
      </c>
      <c r="C144" s="10">
        <v>7.4947354624593343</v>
      </c>
      <c r="D144" s="10">
        <v>12.839411420719719</v>
      </c>
      <c r="E144" s="10">
        <v>1</v>
      </c>
      <c r="F144" s="10"/>
      <c r="G144" s="10"/>
    </row>
    <row r="145" spans="2:7" ht="20.100000000000001" customHeight="1" x14ac:dyDescent="0.25">
      <c r="B145">
        <v>136</v>
      </c>
      <c r="C145" s="10">
        <v>6.8587139281804372</v>
      </c>
      <c r="D145" s="10">
        <v>12.792812887066528</v>
      </c>
      <c r="E145" s="10">
        <v>2</v>
      </c>
      <c r="F145" s="10"/>
      <c r="G145" s="10"/>
    </row>
    <row r="146" spans="2:7" ht="20.100000000000001" customHeight="1" x14ac:dyDescent="0.25">
      <c r="B146">
        <v>137</v>
      </c>
      <c r="C146" s="10">
        <v>4.9354921331683475</v>
      </c>
      <c r="D146" s="10">
        <v>12.767808130254076</v>
      </c>
      <c r="E146" s="10">
        <v>2</v>
      </c>
      <c r="F146" s="10"/>
      <c r="G146" s="10"/>
    </row>
    <row r="147" spans="2:7" ht="20.100000000000001" customHeight="1" x14ac:dyDescent="0.25">
      <c r="B147">
        <v>138</v>
      </c>
      <c r="C147" s="10">
        <v>5.8886649500373904</v>
      </c>
      <c r="D147" s="10">
        <v>12.756718579620898</v>
      </c>
      <c r="E147" s="10">
        <v>1</v>
      </c>
      <c r="F147" s="10"/>
      <c r="G147" s="10"/>
    </row>
    <row r="148" spans="2:7" ht="20.100000000000001" customHeight="1" x14ac:dyDescent="0.25">
      <c r="B148">
        <v>139</v>
      </c>
      <c r="C148" s="10">
        <v>5.59556445759398</v>
      </c>
      <c r="D148" s="10">
        <v>12.734804637792898</v>
      </c>
      <c r="E148" s="10">
        <v>1</v>
      </c>
      <c r="F148" s="10"/>
      <c r="G148" s="10"/>
    </row>
    <row r="149" spans="2:7" ht="20.100000000000001" customHeight="1" x14ac:dyDescent="0.25">
      <c r="B149">
        <v>140</v>
      </c>
      <c r="C149" s="10">
        <v>5.9171282316956519</v>
      </c>
      <c r="D149" s="10">
        <v>12.731099768111861</v>
      </c>
      <c r="E149" s="10">
        <v>2</v>
      </c>
      <c r="F149" s="10"/>
      <c r="G149" s="10"/>
    </row>
    <row r="150" spans="2:7" ht="20.100000000000001" customHeight="1" x14ac:dyDescent="0.25">
      <c r="B150">
        <v>141</v>
      </c>
      <c r="C150" s="10">
        <v>7.3339257092017034</v>
      </c>
      <c r="D150" s="10">
        <v>12.674437564426096</v>
      </c>
      <c r="E150" s="10">
        <v>1</v>
      </c>
      <c r="F150" s="10"/>
      <c r="G150" s="10"/>
    </row>
    <row r="151" spans="2:7" ht="20.100000000000001" customHeight="1" x14ac:dyDescent="0.25">
      <c r="B151">
        <v>142</v>
      </c>
      <c r="C151" s="10">
        <v>5.4472340509823436</v>
      </c>
      <c r="D151" s="10">
        <v>12.455192558330868</v>
      </c>
      <c r="E151" s="10">
        <v>1</v>
      </c>
      <c r="F151" s="10"/>
      <c r="G151" s="10"/>
    </row>
    <row r="152" spans="2:7" ht="20.100000000000001" customHeight="1" x14ac:dyDescent="0.25">
      <c r="B152">
        <v>143</v>
      </c>
      <c r="C152" s="10">
        <v>6.5624155608307948</v>
      </c>
      <c r="D152" s="10">
        <v>12.405893803908732</v>
      </c>
      <c r="E152" s="10">
        <v>1</v>
      </c>
      <c r="F152" s="10"/>
      <c r="G152" s="10"/>
    </row>
    <row r="153" spans="2:7" ht="20.100000000000001" customHeight="1" x14ac:dyDescent="0.25">
      <c r="B153">
        <v>144</v>
      </c>
      <c r="C153" s="10">
        <v>5.9642887130957227</v>
      </c>
      <c r="D153" s="10">
        <v>12.402705272082061</v>
      </c>
      <c r="E153" s="10">
        <v>1</v>
      </c>
      <c r="F153" s="10"/>
      <c r="G153" s="10"/>
    </row>
    <row r="154" spans="2:7" ht="20.100000000000001" customHeight="1" x14ac:dyDescent="0.25">
      <c r="B154">
        <v>145</v>
      </c>
      <c r="C154" s="10">
        <v>5.8356992598104016</v>
      </c>
      <c r="D154" s="10">
        <v>12.305378350374019</v>
      </c>
      <c r="E154" s="10">
        <v>2</v>
      </c>
      <c r="F154" s="10"/>
      <c r="G154" s="10"/>
    </row>
    <row r="155" spans="2:7" ht="20.100000000000001" customHeight="1" x14ac:dyDescent="0.25">
      <c r="B155">
        <v>146</v>
      </c>
      <c r="C155" s="10">
        <v>4.9922014375017687</v>
      </c>
      <c r="D155" s="10">
        <v>12.289234217227495</v>
      </c>
      <c r="E155" s="10">
        <v>1</v>
      </c>
      <c r="F155" s="10"/>
      <c r="G155" s="10"/>
    </row>
    <row r="156" spans="2:7" ht="20.100000000000001" customHeight="1" x14ac:dyDescent="0.25">
      <c r="B156">
        <v>147</v>
      </c>
      <c r="C156" s="10">
        <v>4.6356532557769485</v>
      </c>
      <c r="D156" s="10">
        <v>12.209654283987811</v>
      </c>
      <c r="E156" s="10">
        <v>2</v>
      </c>
      <c r="F156" s="10"/>
      <c r="G156" s="10"/>
    </row>
    <row r="157" spans="2:7" ht="20.100000000000001" customHeight="1" x14ac:dyDescent="0.25">
      <c r="B157">
        <v>148</v>
      </c>
      <c r="C157" s="10">
        <v>7.6622896387054649</v>
      </c>
      <c r="D157" s="10">
        <v>11.954628732761165</v>
      </c>
      <c r="E157" s="10">
        <v>1</v>
      </c>
      <c r="F157" s="10"/>
      <c r="G157" s="10"/>
    </row>
    <row r="158" spans="2:7" ht="20.100000000000001" customHeight="1" x14ac:dyDescent="0.25">
      <c r="B158">
        <v>149</v>
      </c>
      <c r="C158" s="10">
        <v>8.0943572846531886</v>
      </c>
      <c r="D158" s="10">
        <v>11.762152156890062</v>
      </c>
      <c r="E158" s="10">
        <v>1</v>
      </c>
      <c r="F158" s="10"/>
      <c r="G158" s="10"/>
    </row>
    <row r="159" spans="2:7" ht="20.100000000000001" customHeight="1" x14ac:dyDescent="0.25">
      <c r="B159">
        <v>150</v>
      </c>
      <c r="C159" s="10">
        <v>6.1234290659595887</v>
      </c>
      <c r="D159" s="10">
        <v>11.589402556925341</v>
      </c>
      <c r="E159" s="10">
        <v>1</v>
      </c>
      <c r="F159" s="10"/>
      <c r="G159" s="10"/>
    </row>
    <row r="160" spans="2:7" ht="20.100000000000001" customHeight="1" x14ac:dyDescent="0.25">
      <c r="B160">
        <v>151</v>
      </c>
      <c r="C160" s="10">
        <v>5.8117073665082719</v>
      </c>
      <c r="D160" s="10">
        <v>11.561928004881025</v>
      </c>
      <c r="E160" s="10">
        <v>2</v>
      </c>
      <c r="F160" s="10"/>
      <c r="G160" s="10"/>
    </row>
    <row r="161" spans="2:7" ht="20.100000000000001" customHeight="1" x14ac:dyDescent="0.25">
      <c r="B161">
        <v>152</v>
      </c>
      <c r="C161" s="10">
        <v>6.271629577386145</v>
      </c>
      <c r="D161" s="10">
        <v>11.418668501845742</v>
      </c>
      <c r="E161" s="10">
        <v>1</v>
      </c>
      <c r="F161" s="10"/>
      <c r="G161" s="10"/>
    </row>
    <row r="162" spans="2:7" ht="20.100000000000001" customHeight="1" x14ac:dyDescent="0.25">
      <c r="B162">
        <v>153</v>
      </c>
      <c r="C162" s="10">
        <v>6.310729782339207</v>
      </c>
      <c r="D162" s="10">
        <v>11.416569249046828</v>
      </c>
      <c r="E162" s="10">
        <v>2</v>
      </c>
      <c r="F162" s="10"/>
      <c r="G162" s="10"/>
    </row>
    <row r="163" spans="2:7" ht="20.100000000000001" customHeight="1" x14ac:dyDescent="0.25">
      <c r="B163">
        <v>154</v>
      </c>
      <c r="C163" s="10">
        <v>7.8654977858076691</v>
      </c>
      <c r="D163" s="10">
        <v>11.220289532592563</v>
      </c>
      <c r="E163" s="10">
        <v>1</v>
      </c>
      <c r="F163" s="10"/>
      <c r="G163" s="10"/>
    </row>
    <row r="164" spans="2:7" ht="20.100000000000001" customHeight="1" x14ac:dyDescent="0.25">
      <c r="B164">
        <v>155</v>
      </c>
      <c r="C164" s="10">
        <v>7.3415678331990639</v>
      </c>
      <c r="D164" s="10">
        <v>11.051248589712738</v>
      </c>
      <c r="E164" s="10">
        <v>1</v>
      </c>
      <c r="F164" s="10"/>
      <c r="G164" s="10"/>
    </row>
    <row r="165" spans="2:7" ht="20.100000000000001" customHeight="1" x14ac:dyDescent="0.25">
      <c r="B165">
        <v>156</v>
      </c>
      <c r="C165" s="10">
        <v>5.340742023966973</v>
      </c>
      <c r="D165" s="10">
        <v>11.002193553898083</v>
      </c>
      <c r="E165" s="10">
        <v>1</v>
      </c>
      <c r="F165" s="10"/>
      <c r="G165" s="10"/>
    </row>
    <row r="166" spans="2:7" ht="20.100000000000001" customHeight="1" x14ac:dyDescent="0.25">
      <c r="B166">
        <v>157</v>
      </c>
      <c r="C166" s="10">
        <v>4.9563502393313854</v>
      </c>
      <c r="D166" s="10">
        <v>10.83820349563296</v>
      </c>
      <c r="E166" s="10">
        <v>1</v>
      </c>
      <c r="F166" s="10"/>
      <c r="G166" s="10"/>
    </row>
    <row r="167" spans="2:7" ht="20.100000000000001" customHeight="1" x14ac:dyDescent="0.25">
      <c r="B167">
        <v>158</v>
      </c>
      <c r="C167" s="10">
        <v>6.4216328774919482</v>
      </c>
      <c r="D167" s="10">
        <v>10.796945402954327</v>
      </c>
      <c r="E167" s="10">
        <v>1</v>
      </c>
      <c r="F167" s="10"/>
      <c r="G167" s="10"/>
    </row>
    <row r="168" spans="2:7" ht="20.100000000000001" customHeight="1" x14ac:dyDescent="0.25">
      <c r="B168">
        <v>159</v>
      </c>
      <c r="C168" s="10">
        <v>4.5202307273408957</v>
      </c>
      <c r="D168" s="10">
        <v>10.551262090428978</v>
      </c>
      <c r="E168" s="10">
        <v>1</v>
      </c>
      <c r="F168" s="10"/>
      <c r="G168" s="10"/>
    </row>
    <row r="169" spans="2:7" ht="20.100000000000001" customHeight="1" x14ac:dyDescent="0.25">
      <c r="B169">
        <v>160</v>
      </c>
      <c r="C169" s="10">
        <v>3.3419971968203099</v>
      </c>
      <c r="D169" s="10">
        <v>7.8047971420843627</v>
      </c>
      <c r="E169" s="10">
        <v>2</v>
      </c>
      <c r="F169" s="10"/>
      <c r="G169" s="10"/>
    </row>
    <row r="170" spans="2:7" ht="20.100000000000001" customHeight="1" x14ac:dyDescent="0.25">
      <c r="B170">
        <v>161</v>
      </c>
      <c r="C170" s="10"/>
      <c r="D170" s="10"/>
      <c r="E170" s="10"/>
      <c r="F170" s="10">
        <v>0</v>
      </c>
      <c r="G170" s="10">
        <v>0</v>
      </c>
    </row>
    <row r="171" spans="2:7" ht="20.100000000000001" customHeight="1" x14ac:dyDescent="0.25">
      <c r="B171">
        <v>162</v>
      </c>
      <c r="C171" s="10"/>
      <c r="D171" s="10"/>
      <c r="E171" s="10"/>
      <c r="F171" s="10">
        <v>100</v>
      </c>
      <c r="G171" s="10">
        <v>283.33333333333331</v>
      </c>
    </row>
    <row r="172" spans="2:7" ht="20.100000000000001" customHeight="1" x14ac:dyDescent="0.25"/>
  </sheetData>
  <mergeCells count="6">
    <mergeCell ref="C6:G6"/>
    <mergeCell ref="C7:C8"/>
    <mergeCell ref="D7:D8"/>
    <mergeCell ref="E7:E8"/>
    <mergeCell ref="F7:F8"/>
    <mergeCell ref="G7:G8"/>
  </mergeCells>
  <pageMargins left="0.75" right="0.75" top="1" bottom="1" header="0.5" footer="0.5"/>
  <pageSetup orientation="portrai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AD916D-1E5E-4E52-9D9F-D07FF0833BB6}">
  <dimension ref="A1:T15"/>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6" width="10.28515625" customWidth="1"/>
    <col min="17" max="17" width="15.85546875" customWidth="1"/>
    <col min="18" max="20" width="10.28515625" customWidth="1"/>
  </cols>
  <sheetData>
    <row r="1" spans="1:20" ht="20.25" customHeight="1" x14ac:dyDescent="0.35">
      <c r="A1" s="3" t="s">
        <v>455</v>
      </c>
    </row>
    <row r="2" spans="1:20" ht="20.100000000000001" customHeight="1" x14ac:dyDescent="0.3">
      <c r="A2" s="27"/>
    </row>
    <row r="3" spans="1:20" ht="20.100000000000001" customHeight="1" x14ac:dyDescent="0.25">
      <c r="A3" s="2" t="s">
        <v>95</v>
      </c>
    </row>
    <row r="4" spans="1:20" ht="20.100000000000001" customHeight="1" x14ac:dyDescent="0.25"/>
    <row r="5" spans="1:20" ht="20.100000000000001" customHeight="1" x14ac:dyDescent="0.25"/>
    <row r="6" spans="1:20" ht="20.100000000000001" customHeight="1" x14ac:dyDescent="0.25">
      <c r="C6" s="43" t="s">
        <v>106</v>
      </c>
      <c r="D6" s="44"/>
      <c r="E6" s="44"/>
      <c r="G6" s="13"/>
      <c r="H6" s="49" t="s">
        <v>23</v>
      </c>
      <c r="I6" s="50"/>
      <c r="J6" s="50"/>
      <c r="M6" s="43" t="s">
        <v>460</v>
      </c>
      <c r="N6" s="44"/>
      <c r="O6" s="44"/>
      <c r="Q6" s="13"/>
      <c r="R6" s="49" t="s">
        <v>461</v>
      </c>
      <c r="S6" s="50"/>
      <c r="T6" s="50"/>
    </row>
    <row r="7" spans="1:20" ht="24.95" customHeight="1" x14ac:dyDescent="0.25">
      <c r="C7" s="45" t="s">
        <v>456</v>
      </c>
      <c r="D7" s="45" t="s">
        <v>120</v>
      </c>
      <c r="E7" s="45" t="s">
        <v>122</v>
      </c>
      <c r="G7" s="16"/>
      <c r="H7" s="51" t="s">
        <v>459</v>
      </c>
      <c r="I7" s="51" t="s">
        <v>120</v>
      </c>
      <c r="J7" s="51" t="s">
        <v>122</v>
      </c>
      <c r="M7" s="45" t="s">
        <v>459</v>
      </c>
      <c r="N7" s="45" t="s">
        <v>120</v>
      </c>
      <c r="O7" s="45" t="s">
        <v>122</v>
      </c>
      <c r="Q7" s="16"/>
      <c r="R7" s="51" t="s">
        <v>459</v>
      </c>
      <c r="S7" s="51" t="s">
        <v>120</v>
      </c>
      <c r="T7" s="51" t="s">
        <v>122</v>
      </c>
    </row>
    <row r="8" spans="1:20" ht="24.95" customHeight="1" x14ac:dyDescent="0.25">
      <c r="C8" s="46"/>
      <c r="D8" s="46"/>
      <c r="E8" s="46"/>
      <c r="G8" s="16"/>
      <c r="H8" s="52"/>
      <c r="I8" s="52"/>
      <c r="J8" s="52"/>
      <c r="M8" s="46"/>
      <c r="N8" s="46"/>
      <c r="O8" s="46"/>
      <c r="Q8" s="16"/>
      <c r="R8" s="52"/>
      <c r="S8" s="52"/>
      <c r="T8" s="52"/>
    </row>
    <row r="9" spans="1:20" ht="20.100000000000001" customHeight="1" x14ac:dyDescent="0.25">
      <c r="C9" s="47" t="s">
        <v>7</v>
      </c>
      <c r="D9" s="44"/>
      <c r="E9" s="48"/>
      <c r="G9" s="16"/>
      <c r="H9" s="53" t="s">
        <v>7</v>
      </c>
      <c r="I9" s="54"/>
      <c r="J9" s="55"/>
      <c r="M9" s="47" t="s">
        <v>7</v>
      </c>
      <c r="N9" s="44"/>
      <c r="O9" s="48"/>
      <c r="Q9" s="16"/>
      <c r="R9" s="53" t="s">
        <v>7</v>
      </c>
      <c r="S9" s="54"/>
      <c r="T9" s="55"/>
    </row>
    <row r="10" spans="1:20" ht="20.100000000000001" customHeight="1" x14ac:dyDescent="0.25">
      <c r="B10" t="s">
        <v>457</v>
      </c>
      <c r="C10" s="10">
        <v>43.333333333333336</v>
      </c>
      <c r="D10" s="10">
        <v>12.222222222222221</v>
      </c>
      <c r="E10" s="10">
        <v>44.444444444444443</v>
      </c>
      <c r="G10" s="16" t="s">
        <v>457</v>
      </c>
      <c r="H10" s="22">
        <v>27.586206896551726</v>
      </c>
      <c r="I10" s="22">
        <v>24.137931034482758</v>
      </c>
      <c r="J10" s="23">
        <v>48.275862068965516</v>
      </c>
      <c r="L10" t="s">
        <v>457</v>
      </c>
      <c r="M10" s="10">
        <v>34.615384615384613</v>
      </c>
      <c r="N10" s="10">
        <v>3.8461538461538463</v>
      </c>
      <c r="O10" s="10">
        <v>61.53846153846154</v>
      </c>
      <c r="Q10" s="16" t="s">
        <v>457</v>
      </c>
      <c r="R10" s="22">
        <v>78.260869565217391</v>
      </c>
      <c r="S10" s="22">
        <v>4.3478260869565215</v>
      </c>
      <c r="T10" s="23">
        <v>17.391304347826086</v>
      </c>
    </row>
    <row r="11" spans="1:20" ht="20.100000000000001" customHeight="1" x14ac:dyDescent="0.25">
      <c r="B11" t="s">
        <v>458</v>
      </c>
      <c r="C11" s="10">
        <v>41.111111111111114</v>
      </c>
      <c r="D11" s="10">
        <v>21.111111111111111</v>
      </c>
      <c r="E11" s="10">
        <v>37.777777777777779</v>
      </c>
      <c r="G11" s="16" t="s">
        <v>458</v>
      </c>
      <c r="H11" s="22">
        <v>34.482758620689651</v>
      </c>
      <c r="I11" s="22">
        <v>17.241379310344829</v>
      </c>
      <c r="J11" s="23">
        <v>48.275862068965516</v>
      </c>
      <c r="L11" t="s">
        <v>458</v>
      </c>
      <c r="M11" s="10">
        <v>38.461538461538467</v>
      </c>
      <c r="N11" s="10">
        <v>23.076923076923077</v>
      </c>
      <c r="O11" s="10">
        <v>38.46153846153846</v>
      </c>
      <c r="Q11" s="16" t="s">
        <v>458</v>
      </c>
      <c r="R11" s="22">
        <v>86.956521739130437</v>
      </c>
      <c r="S11" s="22">
        <v>0</v>
      </c>
      <c r="T11" s="23">
        <v>13.043478260869565</v>
      </c>
    </row>
    <row r="12" spans="1:20" ht="20.100000000000001" customHeight="1" x14ac:dyDescent="0.25">
      <c r="C12" s="10"/>
      <c r="D12" s="10"/>
      <c r="E12" s="10"/>
      <c r="G12" s="16"/>
      <c r="H12" s="22"/>
      <c r="I12" s="22"/>
      <c r="J12" s="23"/>
      <c r="M12" s="10"/>
      <c r="N12" s="10"/>
      <c r="O12" s="10"/>
      <c r="Q12" s="16"/>
      <c r="R12" s="22"/>
      <c r="S12" s="22"/>
      <c r="T12" s="23"/>
    </row>
    <row r="13" spans="1:20" ht="20.100000000000001" customHeight="1" x14ac:dyDescent="0.25">
      <c r="B13" t="s">
        <v>8</v>
      </c>
      <c r="C13" s="11">
        <v>90</v>
      </c>
      <c r="D13" s="11">
        <v>90</v>
      </c>
      <c r="E13" s="11">
        <v>90</v>
      </c>
      <c r="G13" s="24" t="s">
        <v>8</v>
      </c>
      <c r="H13" s="25">
        <v>29</v>
      </c>
      <c r="I13" s="25">
        <v>29</v>
      </c>
      <c r="J13" s="26">
        <v>29</v>
      </c>
      <c r="L13" t="s">
        <v>8</v>
      </c>
      <c r="M13" s="11">
        <v>26</v>
      </c>
      <c r="N13" s="11">
        <v>26</v>
      </c>
      <c r="O13" s="11">
        <v>26</v>
      </c>
      <c r="Q13" s="24" t="s">
        <v>8</v>
      </c>
      <c r="R13" s="25">
        <v>23</v>
      </c>
      <c r="S13" s="25">
        <v>23</v>
      </c>
      <c r="T13" s="26">
        <v>23</v>
      </c>
    </row>
    <row r="14" spans="1:20" ht="20.100000000000001" customHeight="1" x14ac:dyDescent="0.25">
      <c r="C14" s="12"/>
      <c r="D14" s="12"/>
      <c r="E14" s="12"/>
      <c r="H14" s="12"/>
      <c r="I14" s="12"/>
      <c r="J14" s="12"/>
      <c r="M14" s="12"/>
      <c r="N14" s="12"/>
      <c r="O14" s="12"/>
      <c r="R14" s="12"/>
      <c r="S14" s="12"/>
      <c r="T14" s="12"/>
    </row>
    <row r="15" spans="1:20" ht="20.100000000000001" customHeight="1" x14ac:dyDescent="0.25"/>
  </sheetData>
  <mergeCells count="20">
    <mergeCell ref="R6:T6"/>
    <mergeCell ref="R7:R8"/>
    <mergeCell ref="S7:S8"/>
    <mergeCell ref="T7:T8"/>
    <mergeCell ref="R9:T9"/>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EC93D7-E67B-41C3-B180-135C7E361D1A}">
  <dimension ref="A1:O15"/>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462</v>
      </c>
    </row>
    <row r="2" spans="1:15" ht="20.100000000000001" customHeight="1" x14ac:dyDescent="0.3">
      <c r="A2" s="4" t="s">
        <v>106</v>
      </c>
    </row>
    <row r="3" spans="1:15" ht="20.100000000000001" customHeight="1" x14ac:dyDescent="0.25">
      <c r="A3" s="2" t="s">
        <v>95</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456</v>
      </c>
      <c r="D7" s="45" t="s">
        <v>120</v>
      </c>
      <c r="E7" s="45" t="s">
        <v>122</v>
      </c>
      <c r="G7" s="16"/>
      <c r="H7" s="51" t="s">
        <v>459</v>
      </c>
      <c r="I7" s="51" t="s">
        <v>120</v>
      </c>
      <c r="J7" s="51" t="s">
        <v>122</v>
      </c>
      <c r="M7" s="45" t="s">
        <v>459</v>
      </c>
      <c r="N7" s="45" t="s">
        <v>120</v>
      </c>
      <c r="O7" s="45" t="s">
        <v>122</v>
      </c>
    </row>
    <row r="8" spans="1:15" ht="24.95" customHeight="1" x14ac:dyDescent="0.25">
      <c r="C8" s="46"/>
      <c r="D8" s="46"/>
      <c r="E8" s="46"/>
      <c r="G8" s="16"/>
      <c r="H8" s="52"/>
      <c r="I8" s="52"/>
      <c r="J8" s="52"/>
      <c r="M8" s="46"/>
      <c r="N8" s="46"/>
      <c r="O8" s="46"/>
    </row>
    <row r="9" spans="1:15" ht="20.100000000000001" customHeight="1" x14ac:dyDescent="0.25">
      <c r="C9" s="47" t="s">
        <v>7</v>
      </c>
      <c r="D9" s="44"/>
      <c r="E9" s="48"/>
      <c r="G9" s="16"/>
      <c r="H9" s="53" t="s">
        <v>7</v>
      </c>
      <c r="I9" s="54"/>
      <c r="J9" s="55"/>
      <c r="M9" s="47" t="s">
        <v>7</v>
      </c>
      <c r="N9" s="44"/>
      <c r="O9" s="48"/>
    </row>
    <row r="10" spans="1:15" ht="20.100000000000001" customHeight="1" x14ac:dyDescent="0.25">
      <c r="B10" t="s">
        <v>457</v>
      </c>
      <c r="C10" s="10">
        <v>21.875</v>
      </c>
      <c r="D10" s="10">
        <v>0</v>
      </c>
      <c r="E10" s="10">
        <v>78.125</v>
      </c>
      <c r="G10" s="16" t="s">
        <v>457</v>
      </c>
      <c r="H10" s="22">
        <v>22.222222222222214</v>
      </c>
      <c r="I10" s="22">
        <v>44.444444444444443</v>
      </c>
      <c r="J10" s="23">
        <v>33.333333333333336</v>
      </c>
      <c r="L10" t="s">
        <v>457</v>
      </c>
      <c r="M10" s="10">
        <v>70</v>
      </c>
      <c r="N10" s="10">
        <v>7.5</v>
      </c>
      <c r="O10" s="10">
        <v>22.5</v>
      </c>
    </row>
    <row r="11" spans="1:15" ht="20.100000000000001" customHeight="1" x14ac:dyDescent="0.25">
      <c r="B11" t="s">
        <v>458</v>
      </c>
      <c r="C11" s="10">
        <v>25</v>
      </c>
      <c r="D11" s="10">
        <v>18.75</v>
      </c>
      <c r="E11" s="10">
        <v>56.25</v>
      </c>
      <c r="G11" s="16" t="s">
        <v>458</v>
      </c>
      <c r="H11" s="22">
        <v>44.444444444444443</v>
      </c>
      <c r="I11" s="22">
        <v>16.666666666666668</v>
      </c>
      <c r="J11" s="23">
        <v>38.888888888888886</v>
      </c>
      <c r="L11" t="s">
        <v>458</v>
      </c>
      <c r="M11" s="10">
        <v>52.5</v>
      </c>
      <c r="N11" s="10">
        <v>25</v>
      </c>
      <c r="O11" s="10">
        <v>22.5</v>
      </c>
    </row>
    <row r="12" spans="1:15" ht="20.100000000000001" customHeight="1" x14ac:dyDescent="0.25">
      <c r="C12" s="10"/>
      <c r="D12" s="10"/>
      <c r="E12" s="10"/>
      <c r="G12" s="16"/>
      <c r="H12" s="22"/>
      <c r="I12" s="22"/>
      <c r="J12" s="23"/>
      <c r="M12" s="10"/>
      <c r="N12" s="10"/>
      <c r="O12" s="10"/>
    </row>
    <row r="13" spans="1:15" ht="20.100000000000001" customHeight="1" x14ac:dyDescent="0.25">
      <c r="B13" t="s">
        <v>8</v>
      </c>
      <c r="C13" s="11">
        <v>32</v>
      </c>
      <c r="D13" s="11">
        <v>32</v>
      </c>
      <c r="E13" s="11">
        <v>32</v>
      </c>
      <c r="G13" s="24" t="s">
        <v>8</v>
      </c>
      <c r="H13" s="25">
        <v>18</v>
      </c>
      <c r="I13" s="25">
        <v>18</v>
      </c>
      <c r="J13" s="26">
        <v>18</v>
      </c>
      <c r="L13" t="s">
        <v>8</v>
      </c>
      <c r="M13" s="11">
        <v>40</v>
      </c>
      <c r="N13" s="11">
        <v>40</v>
      </c>
      <c r="O13" s="11">
        <v>40</v>
      </c>
    </row>
    <row r="14" spans="1:15" ht="20.100000000000001" customHeight="1" x14ac:dyDescent="0.25">
      <c r="C14" s="12"/>
      <c r="D14" s="12"/>
      <c r="E14" s="12"/>
      <c r="H14" s="12"/>
      <c r="I14" s="12"/>
      <c r="J14" s="12"/>
      <c r="M14" s="12"/>
      <c r="N14" s="12"/>
      <c r="O14" s="12"/>
    </row>
    <row r="15" spans="1:15" ht="20.100000000000001" customHeight="1" x14ac:dyDescent="0.25"/>
  </sheetData>
  <mergeCells count="15">
    <mergeCell ref="M6:O6"/>
    <mergeCell ref="M7:M8"/>
    <mergeCell ref="N7:N8"/>
    <mergeCell ref="O7:O8"/>
    <mergeCell ref="M9:O9"/>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C0F8FB-EC1C-41D6-BE4B-BF9900EC9DC2}">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463</v>
      </c>
    </row>
    <row r="2" spans="1:10" ht="20.100000000000001" customHeight="1" x14ac:dyDescent="0.3">
      <c r="A2" s="27"/>
    </row>
    <row r="3" spans="1:10" ht="20.100000000000001" customHeight="1" x14ac:dyDescent="0.25">
      <c r="A3" s="2" t="s">
        <v>464</v>
      </c>
    </row>
    <row r="4" spans="1:10" ht="20.100000000000001" customHeight="1" x14ac:dyDescent="0.25"/>
    <row r="5" spans="1:10" ht="20.100000000000001" customHeight="1" x14ac:dyDescent="0.25"/>
    <row r="6" spans="1:10" ht="20.100000000000001" customHeight="1" x14ac:dyDescent="0.25">
      <c r="C6" s="43" t="s">
        <v>465</v>
      </c>
      <c r="D6" s="44"/>
      <c r="E6" s="44"/>
      <c r="G6" s="13"/>
      <c r="H6" s="49" t="s">
        <v>466</v>
      </c>
      <c r="I6" s="50"/>
      <c r="J6" s="50"/>
    </row>
    <row r="7" spans="1:10" ht="24.95" customHeight="1" x14ac:dyDescent="0.25">
      <c r="C7" s="45" t="s">
        <v>13</v>
      </c>
      <c r="D7" s="45" t="s">
        <v>23</v>
      </c>
      <c r="E7" s="45" t="s">
        <v>24</v>
      </c>
      <c r="G7" s="16"/>
      <c r="H7" s="51" t="s">
        <v>4</v>
      </c>
      <c r="I7" s="51" t="s">
        <v>5</v>
      </c>
      <c r="J7" s="51" t="s">
        <v>6</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143.78348576320309</v>
      </c>
      <c r="D10" s="10">
        <v>142.70966107487743</v>
      </c>
      <c r="E10" s="10">
        <v>224.57248980692466</v>
      </c>
      <c r="G10" s="16" t="s">
        <v>17</v>
      </c>
      <c r="H10" s="28">
        <v>169.58966315907503</v>
      </c>
      <c r="I10" s="28">
        <v>118.10570693307743</v>
      </c>
      <c r="J10" s="29">
        <v>144.64807222111381</v>
      </c>
    </row>
    <row r="11" spans="1:10" ht="20.100000000000001" customHeight="1" x14ac:dyDescent="0.25">
      <c r="B11" t="s">
        <v>18</v>
      </c>
      <c r="C11" s="10">
        <v>763.356934369638</v>
      </c>
      <c r="D11" s="10">
        <v>268.35949568490503</v>
      </c>
      <c r="E11" s="10">
        <v>3100.6331298555997</v>
      </c>
      <c r="G11" s="16" t="s">
        <v>18</v>
      </c>
      <c r="H11" s="22">
        <v>268.35949568490503</v>
      </c>
      <c r="I11" s="22">
        <v>763.356934369638</v>
      </c>
      <c r="J11" s="23">
        <v>313.51578681051501</v>
      </c>
    </row>
    <row r="12" spans="1:10" ht="20.100000000000001" customHeight="1" x14ac:dyDescent="0.25">
      <c r="B12" t="s">
        <v>19</v>
      </c>
      <c r="C12" s="10">
        <v>175.84914368740252</v>
      </c>
      <c r="D12" s="10">
        <v>164.52707297013001</v>
      </c>
      <c r="E12" s="10">
        <v>268.07556890333876</v>
      </c>
      <c r="G12" s="16" t="s">
        <v>19</v>
      </c>
      <c r="H12" s="22">
        <v>196.93466668782</v>
      </c>
      <c r="I12" s="22">
        <v>133.29349999999999</v>
      </c>
      <c r="J12" s="23">
        <v>172.228490860889</v>
      </c>
    </row>
    <row r="13" spans="1:10" ht="20.100000000000001" customHeight="1" x14ac:dyDescent="0.25">
      <c r="B13" t="s">
        <v>20</v>
      </c>
      <c r="C13" s="10">
        <v>143.709262649018</v>
      </c>
      <c r="D13" s="10">
        <v>142.48111267613999</v>
      </c>
      <c r="E13" s="10">
        <v>195.37341377580748</v>
      </c>
      <c r="G13" s="16" t="s">
        <v>20</v>
      </c>
      <c r="H13" s="22">
        <v>167.32972634680499</v>
      </c>
      <c r="I13" s="22">
        <v>124.71799999999999</v>
      </c>
      <c r="J13" s="23">
        <v>142.749133605179</v>
      </c>
    </row>
    <row r="14" spans="1:10" ht="20.100000000000001" customHeight="1" x14ac:dyDescent="0.25">
      <c r="B14" t="s">
        <v>21</v>
      </c>
      <c r="C14" s="10">
        <v>127.32406576171725</v>
      </c>
      <c r="D14" s="10">
        <v>127.12322456805275</v>
      </c>
      <c r="E14" s="10">
        <v>162.14110217130425</v>
      </c>
      <c r="G14" s="16" t="s">
        <v>21</v>
      </c>
      <c r="H14" s="22">
        <v>143.895985095882</v>
      </c>
      <c r="I14" s="22">
        <v>110.344156062501</v>
      </c>
      <c r="J14" s="23">
        <v>127.2016938877465</v>
      </c>
    </row>
    <row r="15" spans="1:10" ht="20.100000000000001" customHeight="1" x14ac:dyDescent="0.25">
      <c r="B15" t="s">
        <v>22</v>
      </c>
      <c r="C15" s="10">
        <v>89.314082885958499</v>
      </c>
      <c r="D15" s="10">
        <v>103.75100201393499</v>
      </c>
      <c r="E15" s="10">
        <v>131.502343677341</v>
      </c>
      <c r="G15" s="16" t="s">
        <v>22</v>
      </c>
      <c r="H15" s="22">
        <v>105.58414113942899</v>
      </c>
      <c r="I15" s="22">
        <v>89.314082885958499</v>
      </c>
      <c r="J15" s="23">
        <v>90.286988467374698</v>
      </c>
    </row>
    <row r="16" spans="1:10" ht="20.100000000000001" customHeight="1" x14ac:dyDescent="0.25">
      <c r="C16" s="10"/>
      <c r="D16" s="10"/>
      <c r="E16" s="10"/>
      <c r="G16" s="16"/>
      <c r="H16" s="22"/>
      <c r="I16" s="22"/>
      <c r="J16" s="23"/>
    </row>
    <row r="17" spans="2:10" ht="20.100000000000001" customHeight="1" x14ac:dyDescent="0.25">
      <c r="B17" t="s">
        <v>8</v>
      </c>
      <c r="C17" s="11">
        <v>108</v>
      </c>
      <c r="D17" s="11">
        <v>28</v>
      </c>
      <c r="E17" s="11">
        <v>60</v>
      </c>
      <c r="G17" s="24" t="s">
        <v>8</v>
      </c>
      <c r="H17" s="25">
        <v>34</v>
      </c>
      <c r="I17" s="25">
        <v>23</v>
      </c>
      <c r="J17" s="26">
        <v>51</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84E4BA-E63E-45F3-A38D-FF914B96468F}">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0.25" customHeight="1" x14ac:dyDescent="0.35">
      <c r="A1" s="3" t="s">
        <v>467</v>
      </c>
    </row>
    <row r="2" spans="1:10" ht="20.100000000000001" customHeight="1" x14ac:dyDescent="0.3">
      <c r="A2" s="27"/>
    </row>
    <row r="3" spans="1:10" ht="20.100000000000001" customHeight="1" x14ac:dyDescent="0.25">
      <c r="A3" s="2" t="s">
        <v>468</v>
      </c>
    </row>
    <row r="4" spans="1:10" ht="20.100000000000001" customHeight="1" x14ac:dyDescent="0.25"/>
    <row r="5" spans="1:10" ht="20.100000000000001" customHeight="1" x14ac:dyDescent="0.25"/>
    <row r="6" spans="1:10" ht="20.100000000000001" customHeight="1" x14ac:dyDescent="0.25">
      <c r="C6" s="43" t="s">
        <v>465</v>
      </c>
      <c r="D6" s="44"/>
      <c r="E6" s="44"/>
      <c r="G6" s="13"/>
      <c r="H6" s="49" t="s">
        <v>466</v>
      </c>
      <c r="I6" s="50"/>
      <c r="J6" s="50"/>
    </row>
    <row r="7" spans="1:10" ht="24.95" customHeight="1" x14ac:dyDescent="0.25">
      <c r="C7" s="45" t="s">
        <v>13</v>
      </c>
      <c r="D7" s="45" t="s">
        <v>23</v>
      </c>
      <c r="E7" s="45" t="s">
        <v>24</v>
      </c>
      <c r="G7" s="16"/>
      <c r="H7" s="51" t="s">
        <v>4</v>
      </c>
      <c r="I7" s="51" t="s">
        <v>5</v>
      </c>
      <c r="J7" s="51" t="s">
        <v>6</v>
      </c>
    </row>
    <row r="8" spans="1:10" ht="24.95" customHeight="1" x14ac:dyDescent="0.25">
      <c r="C8" s="46"/>
      <c r="D8" s="46"/>
      <c r="E8" s="46"/>
      <c r="G8" s="16"/>
      <c r="H8" s="52"/>
      <c r="I8" s="52"/>
      <c r="J8" s="52"/>
    </row>
    <row r="9" spans="1:10" ht="20.100000000000001" customHeight="1" x14ac:dyDescent="0.25">
      <c r="C9" s="47" t="s">
        <v>7</v>
      </c>
      <c r="D9" s="44"/>
      <c r="E9" s="44"/>
      <c r="G9" s="16"/>
      <c r="H9" s="56" t="s">
        <v>7</v>
      </c>
      <c r="I9" s="50"/>
      <c r="J9" s="50"/>
    </row>
    <row r="10" spans="1:10" ht="20.100000000000001" customHeight="1" x14ac:dyDescent="0.25">
      <c r="B10" t="s">
        <v>17</v>
      </c>
      <c r="C10" s="10">
        <v>124.50290370740727</v>
      </c>
      <c r="D10" s="10">
        <v>125.92416021574333</v>
      </c>
      <c r="E10" s="10">
        <v>129.62433257330653</v>
      </c>
      <c r="G10" s="16" t="s">
        <v>17</v>
      </c>
      <c r="H10" s="28">
        <v>121.94796976195614</v>
      </c>
      <c r="I10" s="28">
        <v>132.61834943873453</v>
      </c>
      <c r="J10" s="29">
        <v>122.27985542675867</v>
      </c>
    </row>
    <row r="11" spans="1:10" ht="20.100000000000001" customHeight="1" x14ac:dyDescent="0.25">
      <c r="B11" t="s">
        <v>18</v>
      </c>
      <c r="C11" s="10">
        <v>367.27905742857428</v>
      </c>
      <c r="D11" s="10">
        <v>367.27905742857428</v>
      </c>
      <c r="E11" s="10">
        <v>1820.0728673019744</v>
      </c>
      <c r="G11" s="16" t="s">
        <v>18</v>
      </c>
      <c r="H11" s="22">
        <v>166.47098881547419</v>
      </c>
      <c r="I11" s="22">
        <v>367.27905742857428</v>
      </c>
      <c r="J11" s="23">
        <v>145.51506496638606</v>
      </c>
    </row>
    <row r="12" spans="1:10" ht="20.100000000000001" customHeight="1" x14ac:dyDescent="0.25">
      <c r="B12" t="s">
        <v>19</v>
      </c>
      <c r="C12" s="10">
        <v>129.5274250498905</v>
      </c>
      <c r="D12" s="10">
        <v>128.95424734228806</v>
      </c>
      <c r="E12" s="10">
        <v>139.87854645411443</v>
      </c>
      <c r="G12" s="16" t="s">
        <v>19</v>
      </c>
      <c r="H12" s="22">
        <v>130.0317872784515</v>
      </c>
      <c r="I12" s="22">
        <v>137.11508312940799</v>
      </c>
      <c r="J12" s="23">
        <v>128.2014376881219</v>
      </c>
    </row>
    <row r="13" spans="1:10" ht="20.100000000000001" customHeight="1" x14ac:dyDescent="0.25">
      <c r="B13" t="s">
        <v>20</v>
      </c>
      <c r="C13" s="10">
        <v>122.11429517407271</v>
      </c>
      <c r="D13" s="10">
        <v>122.11429517407271</v>
      </c>
      <c r="E13" s="10">
        <v>130.47037793669926</v>
      </c>
      <c r="G13" s="16" t="s">
        <v>20</v>
      </c>
      <c r="H13" s="22">
        <v>122.51550770922809</v>
      </c>
      <c r="I13" s="22">
        <v>126.06219376619731</v>
      </c>
      <c r="J13" s="23">
        <v>120.23108974269783</v>
      </c>
    </row>
    <row r="14" spans="1:10" ht="20.100000000000001" customHeight="1" x14ac:dyDescent="0.25">
      <c r="B14" t="s">
        <v>21</v>
      </c>
      <c r="C14" s="10">
        <v>114.62958716054571</v>
      </c>
      <c r="D14" s="10">
        <v>116.0750104469938</v>
      </c>
      <c r="E14" s="10">
        <v>120.14624648624422</v>
      </c>
      <c r="G14" s="16" t="s">
        <v>21</v>
      </c>
      <c r="H14" s="22">
        <v>117.97841002692331</v>
      </c>
      <c r="I14" s="22">
        <v>115.96895698315699</v>
      </c>
      <c r="J14" s="23">
        <v>113.04461519915802</v>
      </c>
    </row>
    <row r="15" spans="1:10" ht="20.100000000000001" customHeight="1" x14ac:dyDescent="0.25">
      <c r="B15" t="s">
        <v>22</v>
      </c>
      <c r="C15" s="10">
        <v>92.000103337864957</v>
      </c>
      <c r="D15" s="10">
        <v>104.31057629156626</v>
      </c>
      <c r="E15" s="10">
        <v>104.2854824025224</v>
      </c>
      <c r="G15" s="16" t="s">
        <v>22</v>
      </c>
      <c r="H15" s="22">
        <v>104.31057629156626</v>
      </c>
      <c r="I15" s="22">
        <v>108.93088435036198</v>
      </c>
      <c r="J15" s="23">
        <v>92.000103337864957</v>
      </c>
    </row>
    <row r="16" spans="1:10" ht="20.100000000000001" customHeight="1" x14ac:dyDescent="0.25">
      <c r="C16" s="10"/>
      <c r="D16" s="10"/>
      <c r="E16" s="10"/>
      <c r="G16" s="16"/>
      <c r="H16" s="22"/>
      <c r="I16" s="22"/>
      <c r="J16" s="23"/>
    </row>
    <row r="17" spans="2:10" ht="20.100000000000001" customHeight="1" x14ac:dyDescent="0.25">
      <c r="B17" t="s">
        <v>8</v>
      </c>
      <c r="C17" s="11">
        <v>103</v>
      </c>
      <c r="D17" s="11">
        <v>27</v>
      </c>
      <c r="E17" s="11">
        <v>54</v>
      </c>
      <c r="G17" s="24" t="s">
        <v>8</v>
      </c>
      <c r="H17" s="25">
        <v>30</v>
      </c>
      <c r="I17" s="25">
        <v>21</v>
      </c>
      <c r="J17" s="26">
        <v>52</v>
      </c>
    </row>
    <row r="18" spans="2:10" ht="20.100000000000001" customHeight="1" x14ac:dyDescent="0.25"/>
  </sheetData>
  <mergeCells count="10">
    <mergeCell ref="H6:J6"/>
    <mergeCell ref="H7:H8"/>
    <mergeCell ref="I7:I8"/>
    <mergeCell ref="J7:J8"/>
    <mergeCell ref="H9:J9"/>
    <mergeCell ref="C6:E6"/>
    <mergeCell ref="C7:C8"/>
    <mergeCell ref="D7:D8"/>
    <mergeCell ref="E7:E8"/>
    <mergeCell ref="C9:E9"/>
  </mergeCells>
  <pageMargins left="0.75" right="0.75" top="1" bottom="1" header="0.5" footer="0.5"/>
  <pageSetup orientation="portrai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1AA22F-7EE7-419A-97C6-E6C520F884B4}">
  <dimension ref="A1:R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469</v>
      </c>
    </row>
    <row r="2" spans="1:18" ht="20.100000000000001" customHeight="1" x14ac:dyDescent="0.3">
      <c r="A2" s="4" t="s">
        <v>470</v>
      </c>
    </row>
    <row r="3" spans="1:18" ht="20.100000000000001" customHeight="1" x14ac:dyDescent="0.25">
      <c r="A3" s="2" t="s">
        <v>471</v>
      </c>
    </row>
    <row r="4" spans="1:18" ht="20.100000000000001" customHeight="1" x14ac:dyDescent="0.25"/>
    <row r="5" spans="1:18" ht="20.100000000000001" customHeight="1" x14ac:dyDescent="0.25"/>
    <row r="6" spans="1:18" ht="20.100000000000001" customHeight="1" x14ac:dyDescent="0.25">
      <c r="C6" s="43" t="s">
        <v>106</v>
      </c>
      <c r="D6" s="44"/>
      <c r="E6" s="44"/>
      <c r="F6" s="44"/>
      <c r="H6" s="13"/>
      <c r="I6" s="49" t="s">
        <v>23</v>
      </c>
      <c r="J6" s="50"/>
      <c r="K6" s="50"/>
      <c r="L6" s="50"/>
      <c r="O6" s="43" t="s">
        <v>24</v>
      </c>
      <c r="P6" s="44"/>
      <c r="Q6" s="44"/>
      <c r="R6" s="44"/>
    </row>
    <row r="7" spans="1:18" ht="24.95" customHeight="1" x14ac:dyDescent="0.25">
      <c r="C7" s="6" t="s">
        <v>472</v>
      </c>
      <c r="D7" s="45" t="s">
        <v>474</v>
      </c>
      <c r="E7" s="45" t="s">
        <v>475</v>
      </c>
      <c r="F7" s="45" t="s">
        <v>476</v>
      </c>
      <c r="H7" s="16"/>
      <c r="I7" s="51" t="s">
        <v>477</v>
      </c>
      <c r="J7" s="51"/>
      <c r="K7" s="51"/>
      <c r="L7" s="51" t="s">
        <v>474</v>
      </c>
      <c r="O7" s="45" t="s">
        <v>472</v>
      </c>
      <c r="P7" s="70"/>
      <c r="Q7" s="71" t="s">
        <v>477</v>
      </c>
      <c r="R7" s="45"/>
    </row>
    <row r="8" spans="1:18" ht="24.95" customHeight="1" x14ac:dyDescent="0.25">
      <c r="C8" s="7" t="s">
        <v>473</v>
      </c>
      <c r="D8" s="46"/>
      <c r="E8" s="46"/>
      <c r="F8" s="46"/>
      <c r="H8" s="16"/>
      <c r="I8" s="18" t="s">
        <v>473</v>
      </c>
      <c r="J8" s="18" t="s">
        <v>474</v>
      </c>
      <c r="K8" s="18" t="s">
        <v>473</v>
      </c>
      <c r="L8" s="52"/>
      <c r="O8" s="7" t="s">
        <v>473</v>
      </c>
      <c r="P8" s="37" t="s">
        <v>474</v>
      </c>
      <c r="Q8" s="36" t="s">
        <v>473</v>
      </c>
      <c r="R8" s="7" t="s">
        <v>474</v>
      </c>
    </row>
    <row r="9" spans="1:18" ht="20.100000000000001" customHeight="1" x14ac:dyDescent="0.25">
      <c r="C9" s="47" t="s">
        <v>7</v>
      </c>
      <c r="D9" s="44"/>
      <c r="E9" s="62" t="s">
        <v>155</v>
      </c>
      <c r="F9" s="48"/>
      <c r="H9" s="16"/>
      <c r="I9" s="53" t="s">
        <v>7</v>
      </c>
      <c r="J9" s="54"/>
      <c r="K9" s="63" t="s">
        <v>155</v>
      </c>
      <c r="L9" s="55"/>
      <c r="O9" s="47" t="s">
        <v>7</v>
      </c>
      <c r="P9" s="44"/>
      <c r="Q9" s="62" t="s">
        <v>155</v>
      </c>
      <c r="R9" s="48"/>
    </row>
    <row r="10" spans="1:18" ht="20.100000000000001" customHeight="1" x14ac:dyDescent="0.25">
      <c r="B10" s="9">
        <v>41274</v>
      </c>
      <c r="C10" s="10">
        <v>119.65322315477131</v>
      </c>
      <c r="D10" s="10">
        <v>101.58635128028101</v>
      </c>
      <c r="E10" s="10">
        <v>382.91352280696555</v>
      </c>
      <c r="F10" s="10">
        <v>1230.2400459127375</v>
      </c>
      <c r="H10" s="21">
        <v>41274</v>
      </c>
      <c r="I10" s="22">
        <v>124.73355284221728</v>
      </c>
      <c r="J10" s="22">
        <v>103.0410204055059</v>
      </c>
      <c r="K10" s="22">
        <v>180.17758075625648</v>
      </c>
      <c r="L10" s="23">
        <v>793.17470408912016</v>
      </c>
      <c r="N10" s="9">
        <v>41274</v>
      </c>
      <c r="O10" s="10">
        <v>141.47544100865593</v>
      </c>
      <c r="P10" s="10">
        <v>106.31028062034318</v>
      </c>
      <c r="Q10" s="10">
        <v>2.2441304475841677</v>
      </c>
      <c r="R10" s="10">
        <v>18.6989754818593</v>
      </c>
    </row>
    <row r="11" spans="1:18" ht="20.100000000000001" customHeight="1" x14ac:dyDescent="0.25">
      <c r="B11" s="9">
        <v>41455</v>
      </c>
      <c r="C11" s="10">
        <v>117.75071996196471</v>
      </c>
      <c r="D11" s="10">
        <v>101.60898000658781</v>
      </c>
      <c r="E11" s="10">
        <v>343.70574280478809</v>
      </c>
      <c r="F11" s="10">
        <v>1232.3593311605357</v>
      </c>
      <c r="H11" s="21">
        <v>41455</v>
      </c>
      <c r="I11" s="22">
        <v>122.85655323284456</v>
      </c>
      <c r="J11" s="22">
        <v>103.67724206301637</v>
      </c>
      <c r="K11" s="22">
        <v>121.42326617542712</v>
      </c>
      <c r="L11" s="23">
        <v>761.46993922669344</v>
      </c>
      <c r="N11" s="9">
        <v>41455</v>
      </c>
      <c r="O11" s="10">
        <v>147.189925986085</v>
      </c>
      <c r="P11" s="10">
        <v>107.82659827555169</v>
      </c>
      <c r="Q11" s="10">
        <v>3.5868277620474731</v>
      </c>
      <c r="R11" s="10">
        <v>14.558016393735597</v>
      </c>
    </row>
    <row r="12" spans="1:18" ht="20.100000000000001" customHeight="1" x14ac:dyDescent="0.25">
      <c r="B12" s="9">
        <v>41639</v>
      </c>
      <c r="C12" s="10">
        <v>120.22689911934609</v>
      </c>
      <c r="D12" s="10">
        <v>113.58089561795863</v>
      </c>
      <c r="E12" s="10">
        <v>244.14819274438386</v>
      </c>
      <c r="F12" s="10">
        <v>500.59359851603307</v>
      </c>
      <c r="H12" s="21">
        <v>41639</v>
      </c>
      <c r="I12" s="22">
        <v>125.65404245498415</v>
      </c>
      <c r="J12" s="22">
        <v>115.73838053681685</v>
      </c>
      <c r="K12" s="22">
        <v>44.876914208897361</v>
      </c>
      <c r="L12" s="23">
        <v>346.43461212769347</v>
      </c>
      <c r="N12" s="9">
        <v>41639</v>
      </c>
      <c r="O12" s="10">
        <v>143.94285501002233</v>
      </c>
      <c r="P12" s="10">
        <v>109.77469901757161</v>
      </c>
      <c r="Q12" s="10">
        <v>6.998321976599887</v>
      </c>
      <c r="R12" s="10">
        <v>10.237288058386357</v>
      </c>
    </row>
    <row r="13" spans="1:18" ht="20.100000000000001" customHeight="1" x14ac:dyDescent="0.25">
      <c r="B13" s="9">
        <v>41820</v>
      </c>
      <c r="C13" s="10">
        <v>122.65010198738821</v>
      </c>
      <c r="D13" s="10">
        <v>112.57934879351241</v>
      </c>
      <c r="E13" s="10">
        <v>192.83273345618986</v>
      </c>
      <c r="F13" s="10">
        <v>377.43370401614578</v>
      </c>
      <c r="H13" s="21">
        <v>41820</v>
      </c>
      <c r="I13" s="22">
        <v>125.79249890915007</v>
      </c>
      <c r="J13" s="22">
        <v>114.93962497993999</v>
      </c>
      <c r="K13" s="22">
        <v>16.275379304125703</v>
      </c>
      <c r="L13" s="23">
        <v>241.63215162573289</v>
      </c>
      <c r="N13" s="9">
        <v>41820</v>
      </c>
      <c r="O13" s="10">
        <v>151.57532156587394</v>
      </c>
      <c r="P13" s="10">
        <v>108.52499549903305</v>
      </c>
      <c r="Q13" s="10">
        <v>0.75039629188425905</v>
      </c>
      <c r="R13" s="10">
        <v>16.142946530169372</v>
      </c>
    </row>
    <row r="14" spans="1:18" ht="20.100000000000001" customHeight="1" x14ac:dyDescent="0.25">
      <c r="B14" s="9">
        <v>42004</v>
      </c>
      <c r="C14" s="10">
        <v>127.43028890484749</v>
      </c>
      <c r="D14" s="10">
        <v>112.2791653080205</v>
      </c>
      <c r="E14" s="10">
        <v>51.815686642704257</v>
      </c>
      <c r="F14" s="10">
        <v>356.19385149154147</v>
      </c>
      <c r="H14" s="21">
        <v>42004</v>
      </c>
      <c r="I14" s="22">
        <v>127.41732712307723</v>
      </c>
      <c r="J14" s="22">
        <v>114.41978195433545</v>
      </c>
      <c r="K14" s="22">
        <v>0</v>
      </c>
      <c r="L14" s="23">
        <v>217.75148542614349</v>
      </c>
      <c r="N14" s="9">
        <v>42004</v>
      </c>
      <c r="O14" s="10">
        <v>142.52355478247159</v>
      </c>
      <c r="P14" s="10">
        <v>111.14941795364957</v>
      </c>
      <c r="Q14" s="10">
        <v>1.9795675406696664</v>
      </c>
      <c r="R14" s="10">
        <v>13.264467935325342</v>
      </c>
    </row>
    <row r="15" spans="1:18" ht="20.100000000000001" customHeight="1" x14ac:dyDescent="0.25">
      <c r="B15" s="9">
        <v>42185</v>
      </c>
      <c r="C15" s="10">
        <v>124.15852314195489</v>
      </c>
      <c r="D15" s="10">
        <v>112.4294732389876</v>
      </c>
      <c r="E15" s="10">
        <v>9.5237439080355024</v>
      </c>
      <c r="F15" s="10">
        <v>267.71708051764307</v>
      </c>
      <c r="H15" s="21">
        <v>42185</v>
      </c>
      <c r="I15" s="22">
        <v>121.51591184777433</v>
      </c>
      <c r="J15" s="22">
        <v>114.42429225495734</v>
      </c>
      <c r="K15" s="22">
        <v>5.6895653224254765</v>
      </c>
      <c r="L15" s="23">
        <v>174.04400999572479</v>
      </c>
      <c r="N15" s="9">
        <v>42185</v>
      </c>
      <c r="O15" s="10">
        <v>140.8632014370219</v>
      </c>
      <c r="P15" s="10">
        <v>111.63426739744442</v>
      </c>
      <c r="Q15" s="10">
        <v>0.85114883036682754</v>
      </c>
      <c r="R15" s="10">
        <v>13.304484557699926</v>
      </c>
    </row>
    <row r="16" spans="1:18" ht="20.100000000000001" customHeight="1" x14ac:dyDescent="0.25">
      <c r="B16" s="9">
        <v>42369</v>
      </c>
      <c r="C16" s="10">
        <v>127.61487542579704</v>
      </c>
      <c r="D16" s="10">
        <v>114.75181094026355</v>
      </c>
      <c r="E16" s="10">
        <v>12.796655930549406</v>
      </c>
      <c r="F16" s="10">
        <v>142.22511283486148</v>
      </c>
      <c r="H16" s="21">
        <v>42369</v>
      </c>
      <c r="I16" s="22">
        <v>123.7491999706573</v>
      </c>
      <c r="J16" s="22">
        <v>116.63285715213958</v>
      </c>
      <c r="K16" s="22">
        <v>0</v>
      </c>
      <c r="L16" s="23">
        <v>74.584162925811839</v>
      </c>
      <c r="N16" s="9">
        <v>42369</v>
      </c>
      <c r="O16" s="10">
        <v>157.00682979702714</v>
      </c>
      <c r="P16" s="10">
        <v>114.09993874388601</v>
      </c>
      <c r="Q16" s="10">
        <v>4.4686428619759563E-2</v>
      </c>
      <c r="R16" s="10">
        <v>2.7501168034118368</v>
      </c>
    </row>
    <row r="17" spans="2:18" ht="20.100000000000001" customHeight="1" x14ac:dyDescent="0.25">
      <c r="B17" s="9">
        <v>42551</v>
      </c>
      <c r="C17" s="10">
        <v>129.03708575804555</v>
      </c>
      <c r="D17" s="10">
        <v>114.74494563913072</v>
      </c>
      <c r="E17" s="10">
        <v>1.7666046359110532</v>
      </c>
      <c r="F17" s="10">
        <v>71.95055268138357</v>
      </c>
      <c r="H17" s="21">
        <v>42551</v>
      </c>
      <c r="I17" s="22">
        <v>127.13457270709596</v>
      </c>
      <c r="J17" s="22">
        <v>116.45677802571883</v>
      </c>
      <c r="K17" s="22">
        <v>0</v>
      </c>
      <c r="L17" s="23">
        <v>27.267900855610719</v>
      </c>
      <c r="N17" s="9">
        <v>42551</v>
      </c>
      <c r="O17" s="10">
        <v>156.49383611771535</v>
      </c>
      <c r="P17" s="10">
        <v>113.0516413803073</v>
      </c>
      <c r="Q17" s="10">
        <v>0.70964408678320035</v>
      </c>
      <c r="R17" s="10">
        <v>3.5034338984437374</v>
      </c>
    </row>
    <row r="18" spans="2:18" ht="20.100000000000001" customHeight="1" x14ac:dyDescent="0.25">
      <c r="B18" s="9">
        <v>42735</v>
      </c>
      <c r="C18" s="10">
        <v>131.7893039980604</v>
      </c>
      <c r="D18" s="10">
        <v>116.08746749981678</v>
      </c>
      <c r="E18" s="10">
        <v>2.6952339065335056</v>
      </c>
      <c r="F18" s="10">
        <v>13.900926537746475</v>
      </c>
      <c r="H18" s="21">
        <v>42735</v>
      </c>
      <c r="I18" s="22">
        <v>127.73396677769429</v>
      </c>
      <c r="J18" s="22">
        <v>117.34017040710287</v>
      </c>
      <c r="K18" s="22">
        <v>0</v>
      </c>
      <c r="L18" s="23">
        <v>0</v>
      </c>
      <c r="N18" s="9">
        <v>42735</v>
      </c>
      <c r="O18" s="10">
        <v>148.10336099347984</v>
      </c>
      <c r="P18" s="10">
        <v>113.52176755032973</v>
      </c>
      <c r="Q18" s="10">
        <v>1.3707635955231821</v>
      </c>
      <c r="R18" s="10">
        <v>2.3254498283455276</v>
      </c>
    </row>
    <row r="19" spans="2:18" ht="20.100000000000001" customHeight="1" x14ac:dyDescent="0.25">
      <c r="B19" s="9">
        <v>42916</v>
      </c>
      <c r="C19" s="10">
        <v>133.86973364718202</v>
      </c>
      <c r="D19" s="10">
        <v>117.31576180304158</v>
      </c>
      <c r="E19" s="10">
        <v>3.890125784274006E-2</v>
      </c>
      <c r="F19" s="10">
        <v>11.032011375713662</v>
      </c>
      <c r="H19" s="21">
        <v>42916</v>
      </c>
      <c r="I19" s="22">
        <v>129.98458093089954</v>
      </c>
      <c r="J19" s="22">
        <v>119.30923055738852</v>
      </c>
      <c r="K19" s="22">
        <v>0</v>
      </c>
      <c r="L19" s="23">
        <v>0</v>
      </c>
      <c r="N19" s="9">
        <v>42916</v>
      </c>
      <c r="O19" s="10">
        <v>164.33353300648457</v>
      </c>
      <c r="P19" s="10">
        <v>116.12758116222713</v>
      </c>
      <c r="Q19" s="10">
        <v>0</v>
      </c>
      <c r="R19" s="10">
        <v>0.76106064394360351</v>
      </c>
    </row>
    <row r="20" spans="2:18" ht="20.100000000000001" customHeight="1" x14ac:dyDescent="0.25">
      <c r="B20" s="9">
        <v>43100</v>
      </c>
      <c r="C20" s="10">
        <v>134.12718454574673</v>
      </c>
      <c r="D20" s="10">
        <v>116.39142513363571</v>
      </c>
      <c r="E20" s="10">
        <v>0</v>
      </c>
      <c r="F20" s="10">
        <v>2.6888697906750183</v>
      </c>
      <c r="H20" s="21">
        <v>43100</v>
      </c>
      <c r="I20" s="22">
        <v>129.690674471509</v>
      </c>
      <c r="J20" s="22">
        <v>117.33933330725188</v>
      </c>
      <c r="K20" s="22">
        <v>0</v>
      </c>
      <c r="L20" s="23">
        <v>0</v>
      </c>
      <c r="N20" s="9">
        <v>43100</v>
      </c>
      <c r="O20" s="10">
        <v>164.16263871632822</v>
      </c>
      <c r="P20" s="10">
        <v>117.10231660236532</v>
      </c>
      <c r="Q20" s="10">
        <v>0</v>
      </c>
      <c r="R20" s="10">
        <v>0.63741395814443402</v>
      </c>
    </row>
    <row r="21" spans="2:18" ht="20.100000000000001" customHeight="1" x14ac:dyDescent="0.25">
      <c r="B21" s="9">
        <v>43281</v>
      </c>
      <c r="C21" s="10">
        <v>134.67422580599262</v>
      </c>
      <c r="D21" s="10">
        <v>116.04607387024596</v>
      </c>
      <c r="E21" s="10">
        <v>0</v>
      </c>
      <c r="F21" s="10">
        <v>28.939654148093506</v>
      </c>
      <c r="H21" s="21">
        <v>43281</v>
      </c>
      <c r="I21" s="22">
        <v>130.61142958406853</v>
      </c>
      <c r="J21" s="22">
        <v>116.75484481280994</v>
      </c>
      <c r="K21" s="22">
        <v>0</v>
      </c>
      <c r="L21" s="23">
        <v>28.939654148093506</v>
      </c>
      <c r="N21" s="9">
        <v>43281</v>
      </c>
      <c r="O21" s="10">
        <v>166.02290845100626</v>
      </c>
      <c r="P21" s="10">
        <v>116.76492023593489</v>
      </c>
      <c r="Q21" s="10">
        <v>0</v>
      </c>
      <c r="R21" s="10">
        <v>0.78187192704305086</v>
      </c>
    </row>
    <row r="22" spans="2:18" ht="20.100000000000001" customHeight="1" x14ac:dyDescent="0.25">
      <c r="B22" s="9">
        <v>43465</v>
      </c>
      <c r="C22" s="10">
        <v>135.06174560682524</v>
      </c>
      <c r="D22" s="10">
        <v>116.47950523271848</v>
      </c>
      <c r="E22" s="10">
        <v>0</v>
      </c>
      <c r="F22" s="10">
        <v>3.6287760706435472</v>
      </c>
      <c r="H22" s="21">
        <v>43465</v>
      </c>
      <c r="I22" s="22">
        <v>132.05942455789699</v>
      </c>
      <c r="J22" s="22">
        <v>117.04359952138789</v>
      </c>
      <c r="K22" s="22">
        <v>0</v>
      </c>
      <c r="L22" s="23">
        <v>0.78672233076342779</v>
      </c>
      <c r="N22" s="9">
        <v>43465</v>
      </c>
      <c r="O22" s="10">
        <v>167.3314993419194</v>
      </c>
      <c r="P22" s="10">
        <v>117.28481187063153</v>
      </c>
      <c r="Q22" s="10">
        <v>0.14782323265000011</v>
      </c>
      <c r="R22" s="10">
        <v>5.3095840758680346E-2</v>
      </c>
    </row>
    <row r="23" spans="2:18" ht="20.100000000000001" customHeight="1" x14ac:dyDescent="0.25">
      <c r="B23" s="9">
        <v>43646</v>
      </c>
      <c r="C23" s="10">
        <v>136.96077085101592</v>
      </c>
      <c r="D23" s="10">
        <v>116.55526862059446</v>
      </c>
      <c r="E23" s="10">
        <v>0</v>
      </c>
      <c r="F23" s="10">
        <v>9.0559756354937075</v>
      </c>
      <c r="H23" s="21">
        <v>43646</v>
      </c>
      <c r="I23" s="22">
        <v>135.83925225689097</v>
      </c>
      <c r="J23" s="22">
        <v>117.70144983460143</v>
      </c>
      <c r="K23" s="22">
        <v>0</v>
      </c>
      <c r="L23" s="23">
        <v>3.8609322384600833</v>
      </c>
      <c r="N23" s="9">
        <v>43646</v>
      </c>
      <c r="O23" s="10">
        <v>165.66013459944435</v>
      </c>
      <c r="P23" s="10">
        <v>119.46794829031786</v>
      </c>
      <c r="Q23" s="10">
        <v>0</v>
      </c>
      <c r="R23" s="10">
        <v>0</v>
      </c>
    </row>
    <row r="24" spans="2:18" ht="20.100000000000001" customHeight="1" x14ac:dyDescent="0.25">
      <c r="B24" s="9">
        <v>43830</v>
      </c>
      <c r="C24" s="10">
        <v>136.39155144441023</v>
      </c>
      <c r="D24" s="10">
        <v>116.87194255128831</v>
      </c>
      <c r="E24" s="10">
        <v>0</v>
      </c>
      <c r="F24" s="10">
        <v>19.692153720351669</v>
      </c>
      <c r="H24" s="21">
        <v>43830</v>
      </c>
      <c r="I24" s="22">
        <v>133.97643445310331</v>
      </c>
      <c r="J24" s="22">
        <v>117.79080395174111</v>
      </c>
      <c r="K24" s="22">
        <v>0</v>
      </c>
      <c r="L24" s="23">
        <v>0</v>
      </c>
      <c r="N24" s="9">
        <v>43830</v>
      </c>
      <c r="O24" s="10">
        <v>163.08752280003395</v>
      </c>
      <c r="P24" s="10">
        <v>120.20766054539668</v>
      </c>
      <c r="Q24" s="10">
        <v>0</v>
      </c>
      <c r="R24" s="10">
        <v>0</v>
      </c>
    </row>
    <row r="25" spans="2:18" ht="20.100000000000001" customHeight="1" x14ac:dyDescent="0.25">
      <c r="B25" s="9">
        <v>44012</v>
      </c>
      <c r="C25" s="10">
        <v>142.10314054266044</v>
      </c>
      <c r="D25" s="10">
        <v>116.87194255128831</v>
      </c>
      <c r="E25" s="10">
        <v>0.21950143486730958</v>
      </c>
      <c r="F25" s="10">
        <v>19.692153720351669</v>
      </c>
      <c r="H25" s="21">
        <v>44012</v>
      </c>
      <c r="I25" s="22">
        <v>140.00609678314356</v>
      </c>
      <c r="J25" s="22">
        <v>117.79080395174111</v>
      </c>
      <c r="K25" s="22">
        <v>0</v>
      </c>
      <c r="L25" s="23">
        <v>0</v>
      </c>
      <c r="N25" s="9">
        <v>44012</v>
      </c>
      <c r="O25" s="10">
        <v>195.29864623893599</v>
      </c>
      <c r="P25" s="10">
        <v>120.20766054539668</v>
      </c>
      <c r="Q25" s="10">
        <v>0</v>
      </c>
      <c r="R25" s="10">
        <v>0</v>
      </c>
    </row>
    <row r="26" spans="2:18" ht="20.100000000000001" customHeight="1" x14ac:dyDescent="0.25">
      <c r="B26" s="9">
        <v>44196</v>
      </c>
      <c r="C26" s="10">
        <v>145.408843061787</v>
      </c>
      <c r="D26" s="10">
        <v>122.3867515856299</v>
      </c>
      <c r="E26" s="10">
        <v>0.4064858204397736</v>
      </c>
      <c r="F26" s="10">
        <v>0</v>
      </c>
      <c r="H26" s="21">
        <v>44196</v>
      </c>
      <c r="I26" s="22">
        <v>142.56613299685509</v>
      </c>
      <c r="J26" s="22">
        <v>123.47546398570159</v>
      </c>
      <c r="K26" s="22">
        <v>0</v>
      </c>
      <c r="L26" s="23">
        <v>0</v>
      </c>
      <c r="N26" s="9">
        <v>44196</v>
      </c>
      <c r="O26" s="10">
        <v>202.43671281398377</v>
      </c>
      <c r="P26" s="10">
        <v>126.22190024339697</v>
      </c>
      <c r="Q26" s="10">
        <v>0</v>
      </c>
      <c r="R26" s="10">
        <v>0.42035597223580362</v>
      </c>
    </row>
    <row r="27" spans="2:18" ht="20.100000000000001" customHeight="1" x14ac:dyDescent="0.25">
      <c r="B27" s="9">
        <v>44377</v>
      </c>
      <c r="C27" s="10">
        <v>146.1182829229659</v>
      </c>
      <c r="D27" s="10">
        <v>123.86205916130096</v>
      </c>
      <c r="E27" s="10">
        <v>9.2661266047432864</v>
      </c>
      <c r="F27" s="10">
        <v>0</v>
      </c>
      <c r="H27" s="21">
        <v>44377</v>
      </c>
      <c r="I27" s="22">
        <v>143.68749841460331</v>
      </c>
      <c r="J27" s="22">
        <v>125.28971617535576</v>
      </c>
      <c r="K27" s="22">
        <v>0</v>
      </c>
      <c r="L27" s="23">
        <v>0</v>
      </c>
      <c r="N27" s="9">
        <v>44377</v>
      </c>
      <c r="O27" s="10">
        <v>228.48205545081689</v>
      </c>
      <c r="P27" s="10">
        <v>129.98621349259432</v>
      </c>
      <c r="Q27" s="10">
        <v>0</v>
      </c>
      <c r="R27" s="10">
        <v>0</v>
      </c>
    </row>
    <row r="28" spans="2:18" ht="20.100000000000001" customHeight="1" x14ac:dyDescent="0.25">
      <c r="C28" s="10"/>
      <c r="D28" s="10"/>
      <c r="E28" s="10"/>
      <c r="F28" s="10"/>
      <c r="H28" s="16"/>
      <c r="I28" s="22"/>
      <c r="J28" s="22"/>
      <c r="K28" s="22"/>
      <c r="L28" s="23"/>
      <c r="O28" s="10"/>
      <c r="P28" s="10"/>
      <c r="Q28" s="10"/>
      <c r="R28" s="10"/>
    </row>
    <row r="29" spans="2:18" ht="20.100000000000001" customHeight="1" x14ac:dyDescent="0.25">
      <c r="B29" t="s">
        <v>8</v>
      </c>
      <c r="C29" s="11">
        <v>66</v>
      </c>
      <c r="D29" s="11">
        <v>75</v>
      </c>
      <c r="E29" s="11">
        <v>66</v>
      </c>
      <c r="F29" s="11">
        <v>75</v>
      </c>
      <c r="H29" s="24" t="s">
        <v>8</v>
      </c>
      <c r="I29" s="25">
        <v>21</v>
      </c>
      <c r="J29" s="25">
        <v>22</v>
      </c>
      <c r="K29" s="25">
        <v>21</v>
      </c>
      <c r="L29" s="26">
        <v>22</v>
      </c>
      <c r="N29" t="s">
        <v>8</v>
      </c>
      <c r="O29" s="11">
        <v>19</v>
      </c>
      <c r="P29" s="11">
        <v>24</v>
      </c>
      <c r="Q29" s="11">
        <v>19</v>
      </c>
      <c r="R29" s="11">
        <v>24</v>
      </c>
    </row>
    <row r="30" spans="2:18" ht="20.100000000000001" customHeight="1" x14ac:dyDescent="0.25">
      <c r="C30" s="12"/>
      <c r="D30" s="12"/>
      <c r="E30" s="12"/>
      <c r="F30" s="12"/>
      <c r="I30" s="12"/>
      <c r="J30" s="12"/>
      <c r="K30" s="12"/>
      <c r="L30" s="12"/>
      <c r="O30" s="12"/>
      <c r="P30" s="12"/>
      <c r="Q30" s="12"/>
      <c r="R30" s="12"/>
    </row>
    <row r="31" spans="2:18" ht="20.100000000000001" customHeight="1" x14ac:dyDescent="0.25"/>
  </sheetData>
  <mergeCells count="16">
    <mergeCell ref="O6:R6"/>
    <mergeCell ref="O7:P7"/>
    <mergeCell ref="Q7:R7"/>
    <mergeCell ref="O9:P9"/>
    <mergeCell ref="Q9:R9"/>
    <mergeCell ref="I6:L6"/>
    <mergeCell ref="L7:L8"/>
    <mergeCell ref="I7:K7"/>
    <mergeCell ref="I9:J9"/>
    <mergeCell ref="K9:L9"/>
    <mergeCell ref="C6:F6"/>
    <mergeCell ref="D7:D8"/>
    <mergeCell ref="E7:E8"/>
    <mergeCell ref="F7:F8"/>
    <mergeCell ref="C9:D9"/>
    <mergeCell ref="E9:F9"/>
  </mergeCells>
  <pageMargins left="0.75" right="0.75" top="1" bottom="1" header="0.5" footer="0.5"/>
  <pageSetup orientation="portrai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CA68C3-E5D0-4B5C-A14D-0F028673279F}">
  <dimension ref="A1:J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0.25" customHeight="1" x14ac:dyDescent="0.35">
      <c r="A1" s="3" t="s">
        <v>478</v>
      </c>
    </row>
    <row r="2" spans="1:10" ht="20.100000000000001" customHeight="1" x14ac:dyDescent="0.3">
      <c r="A2" s="4" t="s">
        <v>31</v>
      </c>
    </row>
    <row r="3" spans="1:10" ht="20.100000000000001" customHeight="1" x14ac:dyDescent="0.25">
      <c r="A3" s="2" t="s">
        <v>479</v>
      </c>
    </row>
    <row r="4" spans="1:10" ht="20.100000000000001" customHeight="1" x14ac:dyDescent="0.25"/>
    <row r="5" spans="1:10" ht="20.100000000000001" customHeight="1" x14ac:dyDescent="0.25"/>
    <row r="6" spans="1:10" ht="20.100000000000001" customHeight="1" x14ac:dyDescent="0.25">
      <c r="C6" s="43" t="s">
        <v>473</v>
      </c>
      <c r="D6" s="44"/>
      <c r="E6" s="44"/>
      <c r="G6" s="13"/>
      <c r="H6" s="49" t="s">
        <v>480</v>
      </c>
      <c r="I6" s="50"/>
      <c r="J6" s="50"/>
    </row>
    <row r="7" spans="1:10" ht="24.95" customHeight="1" x14ac:dyDescent="0.25">
      <c r="C7" s="45" t="s">
        <v>4</v>
      </c>
      <c r="D7" s="45" t="s">
        <v>5</v>
      </c>
      <c r="E7" s="45" t="s">
        <v>6</v>
      </c>
      <c r="G7" s="16"/>
      <c r="H7" s="51" t="s">
        <v>4</v>
      </c>
      <c r="I7" s="51" t="s">
        <v>5</v>
      </c>
      <c r="J7" s="51" t="s">
        <v>6</v>
      </c>
    </row>
    <row r="8" spans="1:10" ht="24.95" customHeight="1" x14ac:dyDescent="0.25">
      <c r="C8" s="46"/>
      <c r="D8" s="46"/>
      <c r="E8" s="46"/>
      <c r="G8" s="16"/>
      <c r="H8" s="52"/>
      <c r="I8" s="52"/>
      <c r="J8" s="52"/>
    </row>
    <row r="9" spans="1:10" ht="20.100000000000001" customHeight="1" x14ac:dyDescent="0.25">
      <c r="G9" s="16"/>
      <c r="H9" s="20"/>
      <c r="I9" s="20"/>
      <c r="J9" s="30"/>
    </row>
    <row r="10" spans="1:10" ht="20.100000000000001" customHeight="1" x14ac:dyDescent="0.25">
      <c r="B10" s="9">
        <v>41274</v>
      </c>
      <c r="C10" s="10">
        <v>108.27006050804562</v>
      </c>
      <c r="D10" s="10">
        <v>106.63171124932511</v>
      </c>
      <c r="E10" s="10">
        <v>141.06068691024262</v>
      </c>
      <c r="G10" s="21">
        <v>41274</v>
      </c>
      <c r="H10" s="22">
        <v>96.371518961060062</v>
      </c>
      <c r="I10" s="22">
        <v>90.041475668581569</v>
      </c>
      <c r="J10" s="23">
        <v>111.35953617080851</v>
      </c>
    </row>
    <row r="11" spans="1:10" ht="20.100000000000001" customHeight="1" x14ac:dyDescent="0.25">
      <c r="B11" s="9">
        <v>41455</v>
      </c>
      <c r="C11" s="10">
        <v>102.59582608517448</v>
      </c>
      <c r="D11" s="10">
        <v>111.12766738729627</v>
      </c>
      <c r="E11" s="10">
        <v>136.01838370432228</v>
      </c>
      <c r="G11" s="21">
        <v>41455</v>
      </c>
      <c r="H11" s="22">
        <v>97.782647441023187</v>
      </c>
      <c r="I11" s="22">
        <v>89.96898564457473</v>
      </c>
      <c r="J11" s="23">
        <v>109.29350091391845</v>
      </c>
    </row>
    <row r="12" spans="1:10" ht="20.100000000000001" customHeight="1" x14ac:dyDescent="0.25">
      <c r="B12" s="9">
        <v>41639</v>
      </c>
      <c r="C12" s="10">
        <v>107.5994095475118</v>
      </c>
      <c r="D12" s="10">
        <v>114.47375907860244</v>
      </c>
      <c r="E12" s="10">
        <v>134.77265768881182</v>
      </c>
      <c r="G12" s="21">
        <v>41639</v>
      </c>
      <c r="H12" s="22">
        <v>101.19263123604884</v>
      </c>
      <c r="I12" s="22">
        <v>101.18877456347772</v>
      </c>
      <c r="J12" s="23">
        <v>130.90967163285262</v>
      </c>
    </row>
    <row r="13" spans="1:10" ht="20.100000000000001" customHeight="1" x14ac:dyDescent="0.25">
      <c r="B13" s="9">
        <v>41820</v>
      </c>
      <c r="C13" s="10">
        <v>113.60865948917036</v>
      </c>
      <c r="D13" s="10">
        <v>121.34361034817394</v>
      </c>
      <c r="E13" s="10">
        <v>130.02703285260239</v>
      </c>
      <c r="G13" s="21">
        <v>41820</v>
      </c>
      <c r="H13" s="22">
        <v>101.75304210679911</v>
      </c>
      <c r="I13" s="22">
        <v>102.86103382933848</v>
      </c>
      <c r="J13" s="23">
        <v>126.12081558585311</v>
      </c>
    </row>
    <row r="14" spans="1:10" ht="20.100000000000001" customHeight="1" x14ac:dyDescent="0.25">
      <c r="B14" s="9">
        <v>42004</v>
      </c>
      <c r="C14" s="10">
        <v>125.31690499695227</v>
      </c>
      <c r="D14" s="10">
        <v>125.05034972723841</v>
      </c>
      <c r="E14" s="10">
        <v>130.62630523453714</v>
      </c>
      <c r="G14" s="21">
        <v>42004</v>
      </c>
      <c r="H14" s="22">
        <v>101.28817549194584</v>
      </c>
      <c r="I14" s="22">
        <v>112.46463240031552</v>
      </c>
      <c r="J14" s="23">
        <v>121.44963705786178</v>
      </c>
    </row>
    <row r="15" spans="1:10" ht="20.100000000000001" customHeight="1" x14ac:dyDescent="0.25">
      <c r="B15" s="9">
        <v>42185</v>
      </c>
      <c r="C15" s="10">
        <v>121.76470505585068</v>
      </c>
      <c r="D15" s="10">
        <v>118.35935146994171</v>
      </c>
      <c r="E15" s="10">
        <v>129.81989334730869</v>
      </c>
      <c r="G15" s="21">
        <v>42185</v>
      </c>
      <c r="H15" s="22">
        <v>103.32167750746638</v>
      </c>
      <c r="I15" s="22">
        <v>111.476110897648</v>
      </c>
      <c r="J15" s="23">
        <v>120.12015750346777</v>
      </c>
    </row>
    <row r="16" spans="1:10" ht="20.100000000000001" customHeight="1" x14ac:dyDescent="0.25">
      <c r="B16" s="9">
        <v>42369</v>
      </c>
      <c r="C16" s="10">
        <v>130.27408649700163</v>
      </c>
      <c r="D16" s="10">
        <v>121.21780188939688</v>
      </c>
      <c r="E16" s="10">
        <v>130.34608204794532</v>
      </c>
      <c r="G16" s="21">
        <v>42369</v>
      </c>
      <c r="H16" s="22">
        <v>105.75917362052624</v>
      </c>
      <c r="I16" s="22">
        <v>114.10772043805082</v>
      </c>
      <c r="J16" s="23">
        <v>122.00676279327199</v>
      </c>
    </row>
    <row r="17" spans="2:10" ht="20.100000000000001" customHeight="1" x14ac:dyDescent="0.25">
      <c r="B17" s="9">
        <v>42551</v>
      </c>
      <c r="C17" s="10">
        <v>130.10927293634776</v>
      </c>
      <c r="D17" s="10">
        <v>125.32740257608252</v>
      </c>
      <c r="E17" s="10">
        <v>130.73389685971676</v>
      </c>
      <c r="G17" s="21">
        <v>42551</v>
      </c>
      <c r="H17" s="22">
        <v>106.40502085187774</v>
      </c>
      <c r="I17" s="22">
        <v>110.17082628359441</v>
      </c>
      <c r="J17" s="23">
        <v>122.57821457038372</v>
      </c>
    </row>
    <row r="18" spans="2:10" ht="20.100000000000001" customHeight="1" x14ac:dyDescent="0.25">
      <c r="B18" s="9">
        <v>42735</v>
      </c>
      <c r="C18" s="10">
        <v>131.00464434219404</v>
      </c>
      <c r="D18" s="10">
        <v>122.75175747388487</v>
      </c>
      <c r="E18" s="10">
        <v>138.38228506936744</v>
      </c>
      <c r="G18" s="21">
        <v>42735</v>
      </c>
      <c r="H18" s="22">
        <v>109.0587354764011</v>
      </c>
      <c r="I18" s="22">
        <v>110.07609159013541</v>
      </c>
      <c r="J18" s="23">
        <v>123.2057507885697</v>
      </c>
    </row>
    <row r="19" spans="2:10" ht="20.100000000000001" customHeight="1" x14ac:dyDescent="0.25">
      <c r="B19" s="9">
        <v>42916</v>
      </c>
      <c r="C19" s="10">
        <v>135.21502584891402</v>
      </c>
      <c r="D19" s="10">
        <v>127.94011900945961</v>
      </c>
      <c r="E19" s="10">
        <v>136.68327663578467</v>
      </c>
      <c r="G19" s="21">
        <v>42916</v>
      </c>
      <c r="H19" s="22">
        <v>111.16694222263772</v>
      </c>
      <c r="I19" s="22">
        <v>110.08928248561122</v>
      </c>
      <c r="J19" s="23">
        <v>123.92850725528251</v>
      </c>
    </row>
    <row r="20" spans="2:10" ht="20.100000000000001" customHeight="1" x14ac:dyDescent="0.25">
      <c r="B20" s="9">
        <v>43100</v>
      </c>
      <c r="C20" s="10">
        <v>136.9131289773438</v>
      </c>
      <c r="D20" s="10">
        <v>124.49183277594538</v>
      </c>
      <c r="E20" s="10">
        <v>138.52019886775111</v>
      </c>
      <c r="G20" s="21">
        <v>43100</v>
      </c>
      <c r="H20" s="22">
        <v>111.68492025861781</v>
      </c>
      <c r="I20" s="22">
        <v>110.19724130538022</v>
      </c>
      <c r="J20" s="23">
        <v>121.56044182080188</v>
      </c>
    </row>
    <row r="21" spans="2:10" ht="20.100000000000001" customHeight="1" x14ac:dyDescent="0.25">
      <c r="B21" s="9">
        <v>43281</v>
      </c>
      <c r="C21" s="10">
        <v>135.44933715201984</v>
      </c>
      <c r="D21" s="10">
        <v>122.65294237600696</v>
      </c>
      <c r="E21" s="10">
        <v>141.53370957402251</v>
      </c>
      <c r="G21" s="21">
        <v>43281</v>
      </c>
      <c r="H21" s="22">
        <v>110.94395059331094</v>
      </c>
      <c r="I21" s="22">
        <v>108.46959776019436</v>
      </c>
      <c r="J21" s="23">
        <v>121.86735024458839</v>
      </c>
    </row>
    <row r="22" spans="2:10" ht="20.100000000000001" customHeight="1" x14ac:dyDescent="0.25">
      <c r="B22" s="9">
        <v>43465</v>
      </c>
      <c r="C22" s="10">
        <v>140.84951447584479</v>
      </c>
      <c r="D22" s="10">
        <v>122.99490060270138</v>
      </c>
      <c r="E22" s="10">
        <v>139.13056240474106</v>
      </c>
      <c r="G22" s="21">
        <v>43465</v>
      </c>
      <c r="H22" s="22">
        <v>112.18396314791865</v>
      </c>
      <c r="I22" s="22">
        <v>110.74951830901547</v>
      </c>
      <c r="J22" s="23">
        <v>121.03732101635852</v>
      </c>
    </row>
    <row r="23" spans="2:10" ht="20.100000000000001" customHeight="1" x14ac:dyDescent="0.25">
      <c r="B23" s="9">
        <v>43646</v>
      </c>
      <c r="C23" s="10">
        <v>139.2125095288327</v>
      </c>
      <c r="D23" s="10">
        <v>121.73469426782511</v>
      </c>
      <c r="E23" s="10">
        <v>145.4742094023506</v>
      </c>
      <c r="G23" s="21">
        <v>43646</v>
      </c>
      <c r="H23" s="22">
        <v>110.60613613415542</v>
      </c>
      <c r="I23" s="22">
        <v>110.4928867129902</v>
      </c>
      <c r="J23" s="23">
        <v>122.29943909547171</v>
      </c>
    </row>
    <row r="24" spans="2:10" ht="20.100000000000001" customHeight="1" x14ac:dyDescent="0.25">
      <c r="B24" s="9">
        <v>43830</v>
      </c>
      <c r="C24" s="10">
        <v>142.31606703737478</v>
      </c>
      <c r="D24" s="10">
        <v>120.38815081457275</v>
      </c>
      <c r="E24" s="10">
        <v>143.70190449882696</v>
      </c>
      <c r="G24" s="21">
        <v>43830</v>
      </c>
      <c r="H24" s="22">
        <v>112.12504206540157</v>
      </c>
      <c r="I24" s="22">
        <v>111.17422822825493</v>
      </c>
      <c r="J24" s="23">
        <v>121.55852886747331</v>
      </c>
    </row>
    <row r="25" spans="2:10" ht="20.100000000000001" customHeight="1" x14ac:dyDescent="0.25">
      <c r="B25" s="9">
        <v>44012</v>
      </c>
      <c r="C25" s="10">
        <v>157.58813705806526</v>
      </c>
      <c r="D25" s="10">
        <v>128.73310959597666</v>
      </c>
      <c r="E25" s="10">
        <v>141.61552679449372</v>
      </c>
      <c r="G25" s="21">
        <v>44012</v>
      </c>
      <c r="H25" s="22">
        <v>112.12504206540157</v>
      </c>
      <c r="I25" s="22">
        <v>111.17422822825493</v>
      </c>
      <c r="J25" s="23">
        <v>121.55852886747331</v>
      </c>
    </row>
    <row r="26" spans="2:10" ht="20.100000000000001" customHeight="1" x14ac:dyDescent="0.25">
      <c r="B26" s="9">
        <v>44196</v>
      </c>
      <c r="C26" s="10">
        <v>160.9960451525715</v>
      </c>
      <c r="D26" s="10">
        <v>125.32954669929022</v>
      </c>
      <c r="E26" s="10">
        <v>150.79011911633793</v>
      </c>
      <c r="G26" s="21">
        <v>44196</v>
      </c>
      <c r="H26" s="22">
        <v>119.68434190380732</v>
      </c>
      <c r="I26" s="22">
        <v>125.03470167849915</v>
      </c>
      <c r="J26" s="23">
        <v>123.25583510075546</v>
      </c>
    </row>
    <row r="27" spans="2:10" ht="20.100000000000001" customHeight="1" x14ac:dyDescent="0.25">
      <c r="B27" s="9">
        <v>44377</v>
      </c>
      <c r="C27" s="10">
        <v>177.55420920992543</v>
      </c>
      <c r="D27" s="10">
        <v>118.8148486293761</v>
      </c>
      <c r="E27" s="10">
        <v>147.96607533788224</v>
      </c>
      <c r="G27" s="21">
        <v>44377</v>
      </c>
      <c r="H27" s="22">
        <v>121.2060934318385</v>
      </c>
      <c r="I27" s="22">
        <v>135.11173412205645</v>
      </c>
      <c r="J27" s="23">
        <v>122.19092491259033</v>
      </c>
    </row>
    <row r="28" spans="2:10" ht="20.100000000000001" customHeight="1" x14ac:dyDescent="0.25">
      <c r="C28" s="10"/>
      <c r="D28" s="10"/>
      <c r="E28" s="10"/>
      <c r="G28" s="16"/>
      <c r="H28" s="22"/>
      <c r="I28" s="22"/>
      <c r="J28" s="23"/>
    </row>
    <row r="29" spans="2:10" ht="20.100000000000001" customHeight="1" x14ac:dyDescent="0.25">
      <c r="B29" t="s">
        <v>8</v>
      </c>
      <c r="C29" s="11">
        <v>23</v>
      </c>
      <c r="D29" s="11">
        <v>16</v>
      </c>
      <c r="E29" s="11">
        <v>27</v>
      </c>
      <c r="G29" s="24" t="s">
        <v>8</v>
      </c>
      <c r="H29" s="25">
        <v>25</v>
      </c>
      <c r="I29" s="25">
        <v>10</v>
      </c>
      <c r="J29" s="26">
        <v>40</v>
      </c>
    </row>
    <row r="30" spans="2:10" ht="20.100000000000001" customHeight="1" x14ac:dyDescent="0.25">
      <c r="C30" s="12"/>
      <c r="D30" s="12"/>
      <c r="E30" s="12"/>
      <c r="H30" s="12"/>
      <c r="I30" s="12"/>
      <c r="J30" s="12"/>
    </row>
    <row r="31" spans="2:10" ht="20.100000000000001" customHeight="1" x14ac:dyDescent="0.25"/>
  </sheetData>
  <mergeCells count="8">
    <mergeCell ref="C6:E6"/>
    <mergeCell ref="C7:C8"/>
    <mergeCell ref="D7:D8"/>
    <mergeCell ref="E7:E8"/>
    <mergeCell ref="H6:J6"/>
    <mergeCell ref="H7:H8"/>
    <mergeCell ref="I7:I8"/>
    <mergeCell ref="J7:J8"/>
  </mergeCells>
  <pageMargins left="0.75" right="0.75" top="1" bottom="1" header="0.5" footer="0.5"/>
  <pageSetup orientation="portrai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F407F6-7949-4182-86CD-75DDA8BE3711}">
  <dimension ref="A1:X28"/>
  <sheetViews>
    <sheetView workbookViewId="0">
      <pane ySplit="9" topLeftCell="A10" activePane="bottomLeft" state="frozen"/>
      <selection pane="bottomLeft" activeCell="A10" sqref="A10"/>
    </sheetView>
  </sheetViews>
  <sheetFormatPr defaultRowHeight="14.25" x14ac:dyDescent="0.25"/>
  <cols>
    <col min="2" max="24" width="10.28515625" customWidth="1"/>
  </cols>
  <sheetData>
    <row r="1" spans="1:24" ht="20.25" customHeight="1" x14ac:dyDescent="0.35">
      <c r="A1" s="3" t="s">
        <v>481</v>
      </c>
    </row>
    <row r="2" spans="1:24" ht="20.100000000000001" customHeight="1" x14ac:dyDescent="0.3">
      <c r="A2" s="4" t="s">
        <v>28</v>
      </c>
    </row>
    <row r="3" spans="1:24" ht="20.100000000000001" customHeight="1" x14ac:dyDescent="0.25">
      <c r="A3" s="2" t="s">
        <v>482</v>
      </c>
    </row>
    <row r="4" spans="1:24" ht="20.100000000000001" customHeight="1" x14ac:dyDescent="0.25"/>
    <row r="5" spans="1:24" ht="20.100000000000001" customHeight="1" x14ac:dyDescent="0.25">
      <c r="C5" s="43" t="s">
        <v>106</v>
      </c>
      <c r="D5" s="44"/>
      <c r="E5" s="44"/>
      <c r="F5" s="44"/>
      <c r="G5" s="44"/>
      <c r="H5" s="44"/>
      <c r="J5" s="13"/>
      <c r="K5" s="49" t="s">
        <v>23</v>
      </c>
      <c r="L5" s="50"/>
      <c r="M5" s="50"/>
      <c r="N5" s="50"/>
      <c r="O5" s="50"/>
      <c r="P5" s="50"/>
      <c r="S5" s="43" t="s">
        <v>24</v>
      </c>
      <c r="T5" s="44"/>
      <c r="U5" s="44"/>
      <c r="V5" s="44"/>
      <c r="W5" s="44"/>
      <c r="X5" s="44"/>
    </row>
    <row r="6" spans="1:24" ht="20.100000000000001" customHeight="1" x14ac:dyDescent="0.25">
      <c r="C6" s="45" t="s">
        <v>473</v>
      </c>
      <c r="D6" s="58"/>
      <c r="E6" s="45" t="s">
        <v>474</v>
      </c>
      <c r="F6" s="58"/>
      <c r="G6" s="45" t="s">
        <v>483</v>
      </c>
      <c r="H6" s="58"/>
      <c r="J6" s="16"/>
      <c r="K6" s="51" t="s">
        <v>473</v>
      </c>
      <c r="L6" s="60"/>
      <c r="M6" s="51" t="s">
        <v>474</v>
      </c>
      <c r="N6" s="60"/>
      <c r="O6" s="51" t="s">
        <v>483</v>
      </c>
      <c r="P6" s="60"/>
      <c r="S6" s="45" t="s">
        <v>473</v>
      </c>
      <c r="T6" s="58"/>
      <c r="U6" s="45" t="s">
        <v>474</v>
      </c>
      <c r="V6" s="58"/>
      <c r="W6" s="45" t="s">
        <v>483</v>
      </c>
      <c r="X6" s="58"/>
    </row>
    <row r="7" spans="1:24" ht="24.95" customHeight="1" x14ac:dyDescent="0.25">
      <c r="C7" s="46"/>
      <c r="D7" s="59"/>
      <c r="E7" s="46"/>
      <c r="F7" s="59"/>
      <c r="G7" s="46"/>
      <c r="H7" s="59"/>
      <c r="J7" s="16"/>
      <c r="K7" s="52"/>
      <c r="L7" s="61"/>
      <c r="M7" s="52"/>
      <c r="N7" s="61"/>
      <c r="O7" s="52"/>
      <c r="P7" s="61"/>
      <c r="S7" s="46"/>
      <c r="T7" s="59"/>
      <c r="U7" s="46"/>
      <c r="V7" s="59"/>
      <c r="W7" s="46"/>
      <c r="X7" s="59"/>
    </row>
    <row r="8" spans="1:24" ht="24.95" customHeight="1" x14ac:dyDescent="0.25">
      <c r="C8" s="47" t="s">
        <v>7</v>
      </c>
      <c r="D8" s="44"/>
      <c r="E8" s="44"/>
      <c r="F8" s="44"/>
      <c r="G8" s="44"/>
      <c r="H8" s="48"/>
      <c r="J8" s="16"/>
      <c r="K8" s="56" t="s">
        <v>7</v>
      </c>
      <c r="L8" s="50"/>
      <c r="M8" s="50"/>
      <c r="N8" s="50"/>
      <c r="O8" s="50"/>
      <c r="P8" s="64"/>
      <c r="S8" s="47" t="s">
        <v>7</v>
      </c>
      <c r="T8" s="44"/>
      <c r="U8" s="44"/>
      <c r="V8" s="44"/>
      <c r="W8" s="44"/>
      <c r="X8" s="48"/>
    </row>
    <row r="9" spans="1:24" ht="28.5" customHeight="1" x14ac:dyDescent="0.25">
      <c r="C9" s="6" t="s">
        <v>8</v>
      </c>
      <c r="D9" s="6" t="s">
        <v>156</v>
      </c>
      <c r="E9" s="6" t="s">
        <v>8</v>
      </c>
      <c r="F9" s="6" t="s">
        <v>156</v>
      </c>
      <c r="G9" s="6" t="s">
        <v>8</v>
      </c>
      <c r="H9" s="6" t="s">
        <v>156</v>
      </c>
      <c r="J9" s="16"/>
      <c r="K9" s="17" t="s">
        <v>8</v>
      </c>
      <c r="L9" s="17" t="s">
        <v>156</v>
      </c>
      <c r="M9" s="17" t="s">
        <v>8</v>
      </c>
      <c r="N9" s="17" t="s">
        <v>156</v>
      </c>
      <c r="O9" s="17" t="s">
        <v>8</v>
      </c>
      <c r="P9" s="17" t="s">
        <v>156</v>
      </c>
      <c r="S9" s="6" t="s">
        <v>8</v>
      </c>
      <c r="T9" s="6" t="s">
        <v>156</v>
      </c>
      <c r="U9" s="6" t="s">
        <v>8</v>
      </c>
      <c r="V9" s="6" t="s">
        <v>156</v>
      </c>
      <c r="W9" s="6" t="s">
        <v>8</v>
      </c>
      <c r="X9" s="6" t="s">
        <v>156</v>
      </c>
    </row>
    <row r="10" spans="1:24" ht="20.100000000000001" customHeight="1" x14ac:dyDescent="0.25">
      <c r="B10" s="9">
        <v>41274</v>
      </c>
      <c r="C10" s="11"/>
      <c r="D10" s="10">
        <v>69.696969696969703</v>
      </c>
      <c r="E10" s="11"/>
      <c r="F10" s="10">
        <v>45.333333333333336</v>
      </c>
      <c r="G10" s="11"/>
      <c r="H10" s="10">
        <v>47.169811320754718</v>
      </c>
      <c r="J10" s="21">
        <v>41274</v>
      </c>
      <c r="K10" s="31"/>
      <c r="L10" s="28">
        <v>76.19047619047619</v>
      </c>
      <c r="M10" s="31"/>
      <c r="N10" s="28">
        <v>50</v>
      </c>
      <c r="O10" s="31"/>
      <c r="P10" s="29">
        <v>41.176470588235297</v>
      </c>
      <c r="R10" s="9">
        <v>41274</v>
      </c>
      <c r="S10" s="11"/>
      <c r="T10" s="10">
        <v>68.421052631578945</v>
      </c>
      <c r="U10" s="11"/>
      <c r="V10" s="10">
        <v>62.5</v>
      </c>
      <c r="W10" s="11"/>
      <c r="X10" s="10">
        <v>53.846153846153847</v>
      </c>
    </row>
    <row r="11" spans="1:24" ht="20.100000000000001" customHeight="1" x14ac:dyDescent="0.25">
      <c r="B11" s="9">
        <v>41455</v>
      </c>
      <c r="C11" s="11"/>
      <c r="D11" s="10">
        <v>74.242424242424249</v>
      </c>
      <c r="E11" s="11"/>
      <c r="F11" s="10">
        <v>45.333333333333336</v>
      </c>
      <c r="G11" s="11"/>
      <c r="H11" s="10">
        <v>45.283018867924525</v>
      </c>
      <c r="J11" s="21">
        <v>41455</v>
      </c>
      <c r="K11" s="32"/>
      <c r="L11" s="22">
        <v>76.19047619047619</v>
      </c>
      <c r="M11" s="32"/>
      <c r="N11" s="22">
        <v>54.545454545454547</v>
      </c>
      <c r="O11" s="32"/>
      <c r="P11" s="23">
        <v>41.176470588235297</v>
      </c>
      <c r="R11" s="9">
        <v>41455</v>
      </c>
      <c r="S11" s="11"/>
      <c r="T11" s="10">
        <v>84.21052631578948</v>
      </c>
      <c r="U11" s="11"/>
      <c r="V11" s="10">
        <v>75</v>
      </c>
      <c r="W11" s="11"/>
      <c r="X11" s="10">
        <v>76.92307692307692</v>
      </c>
    </row>
    <row r="12" spans="1:24" ht="20.100000000000001" customHeight="1" x14ac:dyDescent="0.25">
      <c r="B12" s="9">
        <v>41639</v>
      </c>
      <c r="C12" s="11"/>
      <c r="D12" s="10">
        <v>77.272727272727266</v>
      </c>
      <c r="E12" s="11"/>
      <c r="F12" s="10">
        <v>72</v>
      </c>
      <c r="G12" s="11"/>
      <c r="H12" s="10">
        <v>64.15094339622641</v>
      </c>
      <c r="J12" s="21">
        <v>41639</v>
      </c>
      <c r="K12" s="32"/>
      <c r="L12" s="22">
        <v>85.714285714285708</v>
      </c>
      <c r="M12" s="32"/>
      <c r="N12" s="22">
        <v>54.545454545454547</v>
      </c>
      <c r="O12" s="32"/>
      <c r="P12" s="23">
        <v>47.058823529411768</v>
      </c>
      <c r="R12" s="9">
        <v>41639</v>
      </c>
      <c r="S12" s="11"/>
      <c r="T12" s="10">
        <v>84.21052631578948</v>
      </c>
      <c r="U12" s="11"/>
      <c r="V12" s="10">
        <v>87.5</v>
      </c>
      <c r="W12" s="11"/>
      <c r="X12" s="10">
        <v>84.615384615384613</v>
      </c>
    </row>
    <row r="13" spans="1:24" ht="20.100000000000001" customHeight="1" x14ac:dyDescent="0.25">
      <c r="B13" s="9">
        <v>41820</v>
      </c>
      <c r="C13" s="11"/>
      <c r="D13" s="10">
        <v>83.333333333333329</v>
      </c>
      <c r="E13" s="11"/>
      <c r="F13" s="10">
        <v>77.333333333333329</v>
      </c>
      <c r="G13" s="11"/>
      <c r="H13" s="10">
        <v>71.698113207547166</v>
      </c>
      <c r="J13" s="21">
        <v>41820</v>
      </c>
      <c r="K13" s="32"/>
      <c r="L13" s="22">
        <v>95.238095238095241</v>
      </c>
      <c r="M13" s="32"/>
      <c r="N13" s="22">
        <v>68.181818181818187</v>
      </c>
      <c r="O13" s="32"/>
      <c r="P13" s="23">
        <v>64.705882352941174</v>
      </c>
      <c r="R13" s="9">
        <v>41820</v>
      </c>
      <c r="S13" s="11"/>
      <c r="T13" s="10">
        <v>89.473684210526315</v>
      </c>
      <c r="U13" s="11"/>
      <c r="V13" s="10">
        <v>83.333333333333329</v>
      </c>
      <c r="W13" s="11"/>
      <c r="X13" s="10">
        <v>84.615384615384613</v>
      </c>
    </row>
    <row r="14" spans="1:24" ht="20.100000000000001" customHeight="1" x14ac:dyDescent="0.25">
      <c r="B14" s="9">
        <v>42004</v>
      </c>
      <c r="C14" s="11"/>
      <c r="D14" s="10">
        <v>90.909090909090907</v>
      </c>
      <c r="E14" s="11"/>
      <c r="F14" s="10">
        <v>80</v>
      </c>
      <c r="G14" s="11"/>
      <c r="H14" s="10">
        <v>75.471698113207552</v>
      </c>
      <c r="J14" s="21">
        <v>42004</v>
      </c>
      <c r="K14" s="32">
        <v>21</v>
      </c>
      <c r="L14" s="22">
        <v>100</v>
      </c>
      <c r="M14" s="32"/>
      <c r="N14" s="22">
        <v>77.272727272727266</v>
      </c>
      <c r="O14" s="32"/>
      <c r="P14" s="23">
        <v>82.352941176470594</v>
      </c>
      <c r="R14" s="9">
        <v>42004</v>
      </c>
      <c r="S14" s="11"/>
      <c r="T14" s="10">
        <v>89.473684210526315</v>
      </c>
      <c r="U14" s="11"/>
      <c r="V14" s="10">
        <v>83.333333333333329</v>
      </c>
      <c r="W14" s="11"/>
      <c r="X14" s="10">
        <v>76.92307692307692</v>
      </c>
    </row>
    <row r="15" spans="1:24" ht="20.100000000000001" customHeight="1" x14ac:dyDescent="0.25">
      <c r="B15" s="9">
        <v>42185</v>
      </c>
      <c r="C15" s="11"/>
      <c r="D15" s="10">
        <v>93.939393939393938</v>
      </c>
      <c r="E15" s="11"/>
      <c r="F15" s="10">
        <v>82.666666666666671</v>
      </c>
      <c r="G15" s="11"/>
      <c r="H15" s="10">
        <v>84.905660377358487</v>
      </c>
      <c r="J15" s="21">
        <v>42185</v>
      </c>
      <c r="K15" s="32"/>
      <c r="L15" s="22">
        <v>95.238095238095241</v>
      </c>
      <c r="M15" s="32"/>
      <c r="N15" s="22">
        <v>86.36363636363636</v>
      </c>
      <c r="O15" s="32"/>
      <c r="P15" s="23">
        <v>88.235294117647058</v>
      </c>
      <c r="R15" s="9">
        <v>42185</v>
      </c>
      <c r="S15" s="11"/>
      <c r="T15" s="10">
        <v>89.473684210526315</v>
      </c>
      <c r="U15" s="11"/>
      <c r="V15" s="10">
        <v>87.5</v>
      </c>
      <c r="W15" s="11"/>
      <c r="X15" s="10">
        <v>84.615384615384613</v>
      </c>
    </row>
    <row r="16" spans="1:24" ht="20.100000000000001" customHeight="1" x14ac:dyDescent="0.25">
      <c r="B16" s="9">
        <v>42369</v>
      </c>
      <c r="C16" s="11"/>
      <c r="D16" s="10">
        <v>90.909090909090907</v>
      </c>
      <c r="E16" s="11"/>
      <c r="F16" s="10">
        <v>84</v>
      </c>
      <c r="G16" s="11"/>
      <c r="H16" s="10">
        <v>79.245283018867923</v>
      </c>
      <c r="J16" s="21">
        <v>42369</v>
      </c>
      <c r="K16" s="32">
        <v>21</v>
      </c>
      <c r="L16" s="22">
        <v>100</v>
      </c>
      <c r="M16" s="32"/>
      <c r="N16" s="22">
        <v>86.36363636363636</v>
      </c>
      <c r="O16" s="32"/>
      <c r="P16" s="23">
        <v>88.235294117647058</v>
      </c>
      <c r="R16" s="9">
        <v>42369</v>
      </c>
      <c r="S16" s="11"/>
      <c r="T16" s="10">
        <v>94.736842105263165</v>
      </c>
      <c r="U16" s="11"/>
      <c r="V16" s="10">
        <v>91.666666666666671</v>
      </c>
      <c r="W16" s="11"/>
      <c r="X16" s="10">
        <v>84.615384615384613</v>
      </c>
    </row>
    <row r="17" spans="2:24" ht="20.100000000000001" customHeight="1" x14ac:dyDescent="0.25">
      <c r="B17" s="9">
        <v>42551</v>
      </c>
      <c r="C17" s="11"/>
      <c r="D17" s="10">
        <v>95.454545454545453</v>
      </c>
      <c r="E17" s="11"/>
      <c r="F17" s="10">
        <v>85.333333333333329</v>
      </c>
      <c r="G17" s="11"/>
      <c r="H17" s="10">
        <v>84.905660377358487</v>
      </c>
      <c r="J17" s="21">
        <v>42551</v>
      </c>
      <c r="K17" s="32">
        <v>21</v>
      </c>
      <c r="L17" s="22">
        <v>100</v>
      </c>
      <c r="M17" s="32"/>
      <c r="N17" s="22">
        <v>86.36363636363636</v>
      </c>
      <c r="O17" s="32"/>
      <c r="P17" s="23">
        <v>88.235294117647058</v>
      </c>
      <c r="R17" s="9">
        <v>42551</v>
      </c>
      <c r="S17" s="11"/>
      <c r="T17" s="10">
        <v>94.736842105263165</v>
      </c>
      <c r="U17" s="11"/>
      <c r="V17" s="10">
        <v>91.666666666666671</v>
      </c>
      <c r="W17" s="11"/>
      <c r="X17" s="10">
        <v>84.615384615384613</v>
      </c>
    </row>
    <row r="18" spans="2:24" ht="20.100000000000001" customHeight="1" x14ac:dyDescent="0.25">
      <c r="B18" s="9">
        <v>42735</v>
      </c>
      <c r="C18" s="11"/>
      <c r="D18" s="10">
        <v>93.939393939393938</v>
      </c>
      <c r="E18" s="11"/>
      <c r="F18" s="10">
        <v>97.333333333333329</v>
      </c>
      <c r="G18" s="11"/>
      <c r="H18" s="10">
        <v>92.452830188679243</v>
      </c>
      <c r="J18" s="21">
        <v>42735</v>
      </c>
      <c r="K18" s="32">
        <v>21</v>
      </c>
      <c r="L18" s="22">
        <v>100</v>
      </c>
      <c r="M18" s="32">
        <v>22</v>
      </c>
      <c r="N18" s="22">
        <v>100</v>
      </c>
      <c r="O18" s="32">
        <v>17</v>
      </c>
      <c r="P18" s="23">
        <v>100</v>
      </c>
      <c r="R18" s="9">
        <v>42735</v>
      </c>
      <c r="S18" s="11"/>
      <c r="T18" s="10">
        <v>94.736842105263165</v>
      </c>
      <c r="U18" s="11"/>
      <c r="V18" s="10">
        <v>87.5</v>
      </c>
      <c r="W18" s="11"/>
      <c r="X18" s="10">
        <v>76.92307692307692</v>
      </c>
    </row>
    <row r="19" spans="2:24" ht="20.100000000000001" customHeight="1" x14ac:dyDescent="0.25">
      <c r="B19" s="9">
        <v>42916</v>
      </c>
      <c r="C19" s="11"/>
      <c r="D19" s="10">
        <v>98.484848484848484</v>
      </c>
      <c r="E19" s="11"/>
      <c r="F19" s="10">
        <v>94.666666666666671</v>
      </c>
      <c r="G19" s="11"/>
      <c r="H19" s="10">
        <v>94.339622641509436</v>
      </c>
      <c r="J19" s="21">
        <v>42916</v>
      </c>
      <c r="K19" s="32">
        <v>21</v>
      </c>
      <c r="L19" s="22">
        <v>100</v>
      </c>
      <c r="M19" s="32">
        <v>22</v>
      </c>
      <c r="N19" s="22">
        <v>100</v>
      </c>
      <c r="O19" s="32">
        <v>17</v>
      </c>
      <c r="P19" s="23">
        <v>100</v>
      </c>
      <c r="R19" s="9">
        <v>42916</v>
      </c>
      <c r="S19" s="11">
        <v>19</v>
      </c>
      <c r="T19" s="10">
        <v>100</v>
      </c>
      <c r="U19" s="11"/>
      <c r="V19" s="10">
        <v>95.833333333333329</v>
      </c>
      <c r="W19" s="11"/>
      <c r="X19" s="10">
        <v>92.307692307692307</v>
      </c>
    </row>
    <row r="20" spans="2:24" ht="20.100000000000001" customHeight="1" x14ac:dyDescent="0.25">
      <c r="B20" s="9">
        <v>43100</v>
      </c>
      <c r="C20" s="11">
        <v>66</v>
      </c>
      <c r="D20" s="10">
        <v>100</v>
      </c>
      <c r="E20" s="11"/>
      <c r="F20" s="10">
        <v>98.666666666666671</v>
      </c>
      <c r="G20" s="11">
        <v>53</v>
      </c>
      <c r="H20" s="10">
        <v>100</v>
      </c>
      <c r="J20" s="21">
        <v>43100</v>
      </c>
      <c r="K20" s="32">
        <v>21</v>
      </c>
      <c r="L20" s="22">
        <v>100</v>
      </c>
      <c r="M20" s="32">
        <v>22</v>
      </c>
      <c r="N20" s="22">
        <v>100</v>
      </c>
      <c r="O20" s="32">
        <v>17</v>
      </c>
      <c r="P20" s="23">
        <v>100</v>
      </c>
      <c r="R20" s="9">
        <v>43100</v>
      </c>
      <c r="S20" s="11">
        <v>19</v>
      </c>
      <c r="T20" s="10">
        <v>100</v>
      </c>
      <c r="U20" s="11"/>
      <c r="V20" s="10">
        <v>95.833333333333329</v>
      </c>
      <c r="W20" s="11"/>
      <c r="X20" s="10">
        <v>92.307692307692307</v>
      </c>
    </row>
    <row r="21" spans="2:24" ht="20.100000000000001" customHeight="1" x14ac:dyDescent="0.25">
      <c r="B21" s="9">
        <v>43281</v>
      </c>
      <c r="C21" s="11">
        <v>66</v>
      </c>
      <c r="D21" s="10">
        <v>100</v>
      </c>
      <c r="E21" s="11"/>
      <c r="F21" s="10">
        <v>98.666666666666671</v>
      </c>
      <c r="G21" s="11"/>
      <c r="H21" s="10">
        <v>98.113207547169807</v>
      </c>
      <c r="J21" s="21">
        <v>43281</v>
      </c>
      <c r="K21" s="32">
        <v>21</v>
      </c>
      <c r="L21" s="22">
        <v>100</v>
      </c>
      <c r="M21" s="32"/>
      <c r="N21" s="22">
        <v>95.454545454545453</v>
      </c>
      <c r="O21" s="32"/>
      <c r="P21" s="23">
        <v>94.117647058823536</v>
      </c>
      <c r="R21" s="9">
        <v>43281</v>
      </c>
      <c r="S21" s="11">
        <v>19</v>
      </c>
      <c r="T21" s="10">
        <v>100</v>
      </c>
      <c r="U21" s="11"/>
      <c r="V21" s="10">
        <v>95.833333333333329</v>
      </c>
      <c r="W21" s="11"/>
      <c r="X21" s="10">
        <v>92.307692307692307</v>
      </c>
    </row>
    <row r="22" spans="2:24" ht="20.100000000000001" customHeight="1" x14ac:dyDescent="0.25">
      <c r="B22" s="9">
        <v>43465</v>
      </c>
      <c r="C22" s="11">
        <v>66</v>
      </c>
      <c r="D22" s="10">
        <v>100</v>
      </c>
      <c r="E22" s="11"/>
      <c r="F22" s="10">
        <v>94.666666666666671</v>
      </c>
      <c r="G22" s="11"/>
      <c r="H22" s="10">
        <v>96.226415094339629</v>
      </c>
      <c r="J22" s="21">
        <v>43465</v>
      </c>
      <c r="K22" s="32">
        <v>21</v>
      </c>
      <c r="L22" s="22">
        <v>100</v>
      </c>
      <c r="M22" s="32"/>
      <c r="N22" s="22">
        <v>95.454545454545453</v>
      </c>
      <c r="O22" s="32"/>
      <c r="P22" s="23">
        <v>94.117647058823536</v>
      </c>
      <c r="R22" s="9">
        <v>43465</v>
      </c>
      <c r="S22" s="11"/>
      <c r="T22" s="10">
        <v>94.736842105263165</v>
      </c>
      <c r="U22" s="11"/>
      <c r="V22" s="10">
        <v>95.833333333333329</v>
      </c>
      <c r="W22" s="11"/>
      <c r="X22" s="10">
        <v>84.615384615384613</v>
      </c>
    </row>
    <row r="23" spans="2:24" ht="20.100000000000001" customHeight="1" x14ac:dyDescent="0.25">
      <c r="B23" s="9">
        <v>43646</v>
      </c>
      <c r="C23" s="11">
        <v>66</v>
      </c>
      <c r="D23" s="10">
        <v>100</v>
      </c>
      <c r="E23" s="11"/>
      <c r="F23" s="10">
        <v>96</v>
      </c>
      <c r="G23" s="11"/>
      <c r="H23" s="10">
        <v>96.226415094339629</v>
      </c>
      <c r="J23" s="21">
        <v>43646</v>
      </c>
      <c r="K23" s="32">
        <v>21</v>
      </c>
      <c r="L23" s="22">
        <v>100</v>
      </c>
      <c r="M23" s="32"/>
      <c r="N23" s="22">
        <v>95.454545454545453</v>
      </c>
      <c r="O23" s="32"/>
      <c r="P23" s="23">
        <v>94.117647058823536</v>
      </c>
      <c r="R23" s="9">
        <v>43646</v>
      </c>
      <c r="S23" s="11">
        <v>19</v>
      </c>
      <c r="T23" s="10">
        <v>100</v>
      </c>
      <c r="U23" s="11">
        <v>24</v>
      </c>
      <c r="V23" s="10">
        <v>100</v>
      </c>
      <c r="W23" s="11">
        <v>13</v>
      </c>
      <c r="X23" s="10">
        <v>100</v>
      </c>
    </row>
    <row r="24" spans="2:24" ht="20.100000000000001" customHeight="1" x14ac:dyDescent="0.25">
      <c r="B24" s="9">
        <v>43830</v>
      </c>
      <c r="C24" s="11">
        <v>66</v>
      </c>
      <c r="D24" s="10">
        <v>100</v>
      </c>
      <c r="E24" s="11"/>
      <c r="F24" s="10">
        <v>97.333333333333329</v>
      </c>
      <c r="G24" s="11"/>
      <c r="H24" s="10">
        <v>98.113207547169807</v>
      </c>
      <c r="J24" s="21">
        <v>43830</v>
      </c>
      <c r="K24" s="32">
        <v>21</v>
      </c>
      <c r="L24" s="22">
        <v>100</v>
      </c>
      <c r="M24" s="32">
        <v>22</v>
      </c>
      <c r="N24" s="22">
        <v>100</v>
      </c>
      <c r="O24" s="32">
        <v>17</v>
      </c>
      <c r="P24" s="23">
        <v>100</v>
      </c>
      <c r="R24" s="9">
        <v>43830</v>
      </c>
      <c r="S24" s="11">
        <v>19</v>
      </c>
      <c r="T24" s="10">
        <v>100</v>
      </c>
      <c r="U24" s="11">
        <v>24</v>
      </c>
      <c r="V24" s="10">
        <v>100</v>
      </c>
      <c r="W24" s="11">
        <v>13</v>
      </c>
      <c r="X24" s="10">
        <v>100</v>
      </c>
    </row>
    <row r="25" spans="2:24" ht="20.100000000000001" customHeight="1" x14ac:dyDescent="0.25">
      <c r="B25" s="9">
        <v>44012</v>
      </c>
      <c r="C25" s="11"/>
      <c r="D25" s="10">
        <v>98.484848484848484</v>
      </c>
      <c r="E25" s="11"/>
      <c r="F25" s="10">
        <v>97.333333333333329</v>
      </c>
      <c r="G25" s="11"/>
      <c r="H25" s="10">
        <v>98.113207547169807</v>
      </c>
      <c r="J25" s="21">
        <v>44012</v>
      </c>
      <c r="K25" s="32">
        <v>21</v>
      </c>
      <c r="L25" s="22">
        <v>100</v>
      </c>
      <c r="M25" s="32">
        <v>22</v>
      </c>
      <c r="N25" s="22">
        <v>100</v>
      </c>
      <c r="O25" s="32">
        <v>17</v>
      </c>
      <c r="P25" s="23">
        <v>100</v>
      </c>
      <c r="R25" s="9">
        <v>44012</v>
      </c>
      <c r="S25" s="11">
        <v>19</v>
      </c>
      <c r="T25" s="10">
        <v>100</v>
      </c>
      <c r="U25" s="11">
        <v>24</v>
      </c>
      <c r="V25" s="10">
        <v>100</v>
      </c>
      <c r="W25" s="11">
        <v>13</v>
      </c>
      <c r="X25" s="10">
        <v>100</v>
      </c>
    </row>
    <row r="26" spans="2:24" ht="20.100000000000001" customHeight="1" x14ac:dyDescent="0.25">
      <c r="B26" s="9">
        <v>44196</v>
      </c>
      <c r="C26" s="11"/>
      <c r="D26" s="10">
        <v>98.484848484848484</v>
      </c>
      <c r="E26" s="11">
        <v>75</v>
      </c>
      <c r="F26" s="10">
        <v>100</v>
      </c>
      <c r="G26" s="11">
        <v>53</v>
      </c>
      <c r="H26" s="10">
        <v>100</v>
      </c>
      <c r="J26" s="21">
        <v>44196</v>
      </c>
      <c r="K26" s="32">
        <v>21</v>
      </c>
      <c r="L26" s="22">
        <v>100</v>
      </c>
      <c r="M26" s="32">
        <v>22</v>
      </c>
      <c r="N26" s="22">
        <v>100</v>
      </c>
      <c r="O26" s="32">
        <v>17</v>
      </c>
      <c r="P26" s="23">
        <v>100</v>
      </c>
      <c r="R26" s="9">
        <v>44196</v>
      </c>
      <c r="S26" s="11">
        <v>19</v>
      </c>
      <c r="T26" s="10">
        <v>100</v>
      </c>
      <c r="U26" s="11"/>
      <c r="V26" s="10">
        <v>95.833333333333329</v>
      </c>
      <c r="W26" s="11"/>
      <c r="X26" s="10">
        <v>92.307692307692307</v>
      </c>
    </row>
    <row r="27" spans="2:24" ht="20.100000000000001" customHeight="1" x14ac:dyDescent="0.25">
      <c r="B27" s="9">
        <v>44377</v>
      </c>
      <c r="C27" s="11"/>
      <c r="D27" s="10">
        <v>98.484848484848484</v>
      </c>
      <c r="E27" s="11">
        <v>75</v>
      </c>
      <c r="F27" s="10">
        <v>100</v>
      </c>
      <c r="G27" s="11">
        <v>53</v>
      </c>
      <c r="H27" s="10">
        <v>100</v>
      </c>
      <c r="J27" s="38">
        <v>44377</v>
      </c>
      <c r="K27" s="25">
        <v>21</v>
      </c>
      <c r="L27" s="33">
        <v>100</v>
      </c>
      <c r="M27" s="25">
        <v>22</v>
      </c>
      <c r="N27" s="33">
        <v>100</v>
      </c>
      <c r="O27" s="25">
        <v>17</v>
      </c>
      <c r="P27" s="34">
        <v>100</v>
      </c>
      <c r="R27" s="9">
        <v>44377</v>
      </c>
      <c r="S27" s="11">
        <v>19</v>
      </c>
      <c r="T27" s="10">
        <v>100</v>
      </c>
      <c r="U27" s="11">
        <v>24</v>
      </c>
      <c r="V27" s="10">
        <v>100</v>
      </c>
      <c r="W27" s="11">
        <v>13</v>
      </c>
      <c r="X27" s="10">
        <v>100</v>
      </c>
    </row>
    <row r="28" spans="2:24" ht="20.100000000000001" customHeight="1" x14ac:dyDescent="0.25"/>
  </sheetData>
  <mergeCells count="15">
    <mergeCell ref="S5:X5"/>
    <mergeCell ref="S6:T7"/>
    <mergeCell ref="U6:V7"/>
    <mergeCell ref="W6:X7"/>
    <mergeCell ref="S8:X8"/>
    <mergeCell ref="K5:P5"/>
    <mergeCell ref="K6:L7"/>
    <mergeCell ref="M6:N7"/>
    <mergeCell ref="O6:P7"/>
    <mergeCell ref="K8:P8"/>
    <mergeCell ref="C5:H5"/>
    <mergeCell ref="C6:D7"/>
    <mergeCell ref="E6:F7"/>
    <mergeCell ref="G6:H7"/>
    <mergeCell ref="C8:H8"/>
  </mergeCells>
  <pageMargins left="0.75" right="0.75" top="1" bottom="1" header="0.5" footer="0.5"/>
  <pageSetup orientation="portrai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EE1871-EE33-42C2-BA99-A7359914D468}">
  <dimension ref="A1:O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484</v>
      </c>
    </row>
    <row r="2" spans="1:15" ht="20.100000000000001" customHeight="1" x14ac:dyDescent="0.3">
      <c r="A2" s="4" t="s">
        <v>37</v>
      </c>
    </row>
    <row r="3" spans="1:15" ht="20.100000000000001" customHeight="1" x14ac:dyDescent="0.25">
      <c r="A3" s="2" t="s">
        <v>95</v>
      </c>
    </row>
    <row r="4" spans="1:15" ht="20.100000000000001" customHeight="1" x14ac:dyDescent="0.25"/>
    <row r="5" spans="1:15" ht="20.100000000000001" customHeight="1" x14ac:dyDescent="0.25"/>
    <row r="6" spans="1:15" ht="20.100000000000001" customHeight="1" x14ac:dyDescent="0.25">
      <c r="C6" s="43" t="s">
        <v>106</v>
      </c>
      <c r="D6" s="44"/>
      <c r="E6" s="44"/>
      <c r="G6" s="13"/>
      <c r="H6" s="49" t="s">
        <v>23</v>
      </c>
      <c r="I6" s="50"/>
      <c r="J6" s="50"/>
      <c r="M6" s="43" t="s">
        <v>24</v>
      </c>
      <c r="N6" s="44"/>
      <c r="O6" s="44"/>
    </row>
    <row r="7" spans="1:15" ht="24.95" customHeight="1" x14ac:dyDescent="0.25">
      <c r="C7" s="45" t="s">
        <v>485</v>
      </c>
      <c r="D7" s="45" t="s">
        <v>486</v>
      </c>
      <c r="E7" s="45" t="s">
        <v>487</v>
      </c>
      <c r="G7" s="16"/>
      <c r="H7" s="51" t="s">
        <v>485</v>
      </c>
      <c r="I7" s="51" t="s">
        <v>486</v>
      </c>
      <c r="J7" s="51" t="s">
        <v>487</v>
      </c>
      <c r="M7" s="45" t="s">
        <v>485</v>
      </c>
      <c r="N7" s="45" t="s">
        <v>486</v>
      </c>
      <c r="O7" s="45" t="s">
        <v>487</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41274</v>
      </c>
      <c r="C10" s="10">
        <v>119.65322315477131</v>
      </c>
      <c r="D10" s="10"/>
      <c r="E10" s="10"/>
      <c r="G10" s="21">
        <v>41274</v>
      </c>
      <c r="H10" s="22">
        <v>124.73355284221728</v>
      </c>
      <c r="I10" s="22"/>
      <c r="J10" s="23"/>
      <c r="L10" s="9">
        <v>41274</v>
      </c>
      <c r="M10" s="10">
        <v>141.47544100865596</v>
      </c>
      <c r="N10" s="10"/>
      <c r="O10" s="10"/>
    </row>
    <row r="11" spans="1:15" ht="20.100000000000001" customHeight="1" x14ac:dyDescent="0.25">
      <c r="B11" s="9">
        <v>41455</v>
      </c>
      <c r="C11" s="10">
        <v>117.75071996196471</v>
      </c>
      <c r="D11" s="10">
        <v>2.5769004036362508</v>
      </c>
      <c r="E11" s="10">
        <v>4.2342395739543681</v>
      </c>
      <c r="G11" s="21">
        <v>41455</v>
      </c>
      <c r="H11" s="22">
        <v>122.85655323284456</v>
      </c>
      <c r="I11" s="22">
        <v>2.9928564542796909</v>
      </c>
      <c r="J11" s="23">
        <v>4.5663789587445214</v>
      </c>
      <c r="L11" s="9">
        <v>41455</v>
      </c>
      <c r="M11" s="10">
        <v>147.18992598608497</v>
      </c>
      <c r="N11" s="10">
        <v>0.88146667200674766</v>
      </c>
      <c r="O11" s="10">
        <v>-3.0351439379659007</v>
      </c>
    </row>
    <row r="12" spans="1:15" ht="20.100000000000001" customHeight="1" x14ac:dyDescent="0.25">
      <c r="B12" s="9">
        <v>41639</v>
      </c>
      <c r="C12" s="10">
        <v>120.22689911934607</v>
      </c>
      <c r="D12" s="10">
        <v>5.1678603371012155</v>
      </c>
      <c r="E12" s="10">
        <v>3.001835381782203</v>
      </c>
      <c r="G12" s="21">
        <v>41639</v>
      </c>
      <c r="H12" s="22">
        <v>125.65404245498415</v>
      </c>
      <c r="I12" s="22">
        <v>5.6387365569229742</v>
      </c>
      <c r="J12" s="23">
        <v>3.2868565761073443</v>
      </c>
      <c r="L12" s="9">
        <v>41639</v>
      </c>
      <c r="M12" s="10">
        <v>143.94285501002233</v>
      </c>
      <c r="N12" s="10">
        <v>-2.7363273066062899</v>
      </c>
      <c r="O12" s="10">
        <v>-0.54224793666474147</v>
      </c>
    </row>
    <row r="13" spans="1:15" ht="20.100000000000001" customHeight="1" x14ac:dyDescent="0.25">
      <c r="B13" s="9">
        <v>41820</v>
      </c>
      <c r="C13" s="10">
        <v>122.65010198738821</v>
      </c>
      <c r="D13" s="10">
        <v>6.4417690188132593</v>
      </c>
      <c r="E13" s="10">
        <v>4.3387948199627102</v>
      </c>
      <c r="G13" s="21">
        <v>41820</v>
      </c>
      <c r="H13" s="22">
        <v>125.79249890915007</v>
      </c>
      <c r="I13" s="22">
        <v>7.1906015149372449</v>
      </c>
      <c r="J13" s="23">
        <v>7.072619673934244</v>
      </c>
      <c r="L13" s="9">
        <v>41820</v>
      </c>
      <c r="M13" s="10">
        <v>151.57532156587394</v>
      </c>
      <c r="N13" s="10">
        <v>7.1777407504967528</v>
      </c>
      <c r="O13" s="10">
        <v>1.7808825194925104</v>
      </c>
    </row>
    <row r="14" spans="1:15" ht="20.100000000000001" customHeight="1" x14ac:dyDescent="0.25">
      <c r="B14" s="9">
        <v>42004</v>
      </c>
      <c r="C14" s="10">
        <v>127.43028890484749</v>
      </c>
      <c r="D14" s="10">
        <v>5.8345683578060026</v>
      </c>
      <c r="E14" s="10">
        <v>1.8644838243188522</v>
      </c>
      <c r="G14" s="21">
        <v>42004</v>
      </c>
      <c r="H14" s="22">
        <v>127.41732712307723</v>
      </c>
      <c r="I14" s="22">
        <v>3.981068473455629</v>
      </c>
      <c r="J14" s="23">
        <v>2.6550998820193517</v>
      </c>
      <c r="L14" s="9">
        <v>42004</v>
      </c>
      <c r="M14" s="10">
        <v>142.52355478247159</v>
      </c>
      <c r="N14" s="10">
        <v>-11.217195276031344</v>
      </c>
      <c r="O14" s="10">
        <v>-5.5785396589701168</v>
      </c>
    </row>
    <row r="15" spans="1:15" ht="20.100000000000001" customHeight="1" x14ac:dyDescent="0.25">
      <c r="B15" s="9">
        <v>42185</v>
      </c>
      <c r="C15" s="10">
        <v>124.1585231419549</v>
      </c>
      <c r="D15" s="10">
        <v>4.7938205962860581</v>
      </c>
      <c r="E15" s="10">
        <v>7.5552970194360913</v>
      </c>
      <c r="G15" s="21">
        <v>42185</v>
      </c>
      <c r="H15" s="22">
        <v>121.51591184777433</v>
      </c>
      <c r="I15" s="22">
        <v>2.4467483903658049</v>
      </c>
      <c r="J15" s="23">
        <v>7.4220705244200547</v>
      </c>
      <c r="L15" s="9">
        <v>42185</v>
      </c>
      <c r="M15" s="10">
        <v>140.8632014370219</v>
      </c>
      <c r="N15" s="10">
        <v>-0.23978540910477575</v>
      </c>
      <c r="O15" s="10">
        <v>0.9360873834273864</v>
      </c>
    </row>
    <row r="16" spans="1:15" ht="20.100000000000001" customHeight="1" x14ac:dyDescent="0.25">
      <c r="B16" s="9">
        <v>42369</v>
      </c>
      <c r="C16" s="10">
        <v>127.61487542579704</v>
      </c>
      <c r="D16" s="10">
        <v>1.6700925898424979</v>
      </c>
      <c r="E16" s="10">
        <v>-1.0835648936510567</v>
      </c>
      <c r="G16" s="21">
        <v>42369</v>
      </c>
      <c r="H16" s="22">
        <v>123.7491999706573</v>
      </c>
      <c r="I16" s="22">
        <v>-9.5762405509136617E-2</v>
      </c>
      <c r="J16" s="23">
        <v>-1.8987231300904628</v>
      </c>
      <c r="L16" s="9">
        <v>42369</v>
      </c>
      <c r="M16" s="10">
        <v>157.00682979702711</v>
      </c>
      <c r="N16" s="10">
        <v>10.358182610110966</v>
      </c>
      <c r="O16" s="10">
        <v>-0.98897654752815312</v>
      </c>
    </row>
    <row r="17" spans="2:15" ht="20.100000000000001" customHeight="1" x14ac:dyDescent="0.25">
      <c r="B17" s="9">
        <v>42551</v>
      </c>
      <c r="C17" s="10">
        <v>129.03708575804555</v>
      </c>
      <c r="D17" s="10">
        <v>3.2411352059491527</v>
      </c>
      <c r="E17" s="10">
        <v>2.1032405585275082</v>
      </c>
      <c r="G17" s="21">
        <v>42551</v>
      </c>
      <c r="H17" s="22">
        <v>127.13457270709596</v>
      </c>
      <c r="I17" s="22">
        <v>3.5092133861966524</v>
      </c>
      <c r="J17" s="23">
        <v>0.75294291227006038</v>
      </c>
      <c r="L17" s="9">
        <v>42551</v>
      </c>
      <c r="M17" s="10">
        <v>156.49383611771535</v>
      </c>
      <c r="N17" s="10">
        <v>8.5247788601812591</v>
      </c>
      <c r="O17" s="10">
        <v>8.88052785953548</v>
      </c>
    </row>
    <row r="18" spans="2:15" ht="20.100000000000001" customHeight="1" x14ac:dyDescent="0.25">
      <c r="B18" s="9">
        <v>42735</v>
      </c>
      <c r="C18" s="10">
        <v>131.7893039980604</v>
      </c>
      <c r="D18" s="10">
        <v>3.4023781799243258</v>
      </c>
      <c r="E18" s="10">
        <v>1.2429775104140672</v>
      </c>
      <c r="G18" s="21">
        <v>42735</v>
      </c>
      <c r="H18" s="22">
        <v>127.73396677769429</v>
      </c>
      <c r="I18" s="22">
        <v>1.4263759539522525</v>
      </c>
      <c r="J18" s="23">
        <v>0.95043075407537092</v>
      </c>
      <c r="L18" s="9">
        <v>42735</v>
      </c>
      <c r="M18" s="10">
        <v>148.10336099347984</v>
      </c>
      <c r="N18" s="10">
        <v>-5.9874309346796606</v>
      </c>
      <c r="O18" s="10">
        <v>-0.66135246612438747</v>
      </c>
    </row>
    <row r="19" spans="2:15" ht="20.100000000000001" customHeight="1" x14ac:dyDescent="0.25">
      <c r="B19" s="9">
        <v>42916</v>
      </c>
      <c r="C19" s="10">
        <v>133.86973364718199</v>
      </c>
      <c r="D19" s="10">
        <v>5.3744228345647516</v>
      </c>
      <c r="E19" s="10">
        <v>3.7368303216680276</v>
      </c>
      <c r="G19" s="21">
        <v>42916</v>
      </c>
      <c r="H19" s="22">
        <v>129.98458093089954</v>
      </c>
      <c r="I19" s="22">
        <v>6.2429352292010964</v>
      </c>
      <c r="J19" s="23">
        <v>4.4033950930366217</v>
      </c>
      <c r="L19" s="9">
        <v>42916</v>
      </c>
      <c r="M19" s="10">
        <v>164.33353300648457</v>
      </c>
      <c r="N19" s="10">
        <v>18.062387079783761</v>
      </c>
      <c r="O19" s="10">
        <v>6.4021202096299579</v>
      </c>
    </row>
    <row r="20" spans="2:15" ht="20.100000000000001" customHeight="1" x14ac:dyDescent="0.25">
      <c r="B20" s="9">
        <v>43100</v>
      </c>
      <c r="C20" s="10">
        <v>134.12718454574673</v>
      </c>
      <c r="D20" s="10">
        <v>0.49799628523770068</v>
      </c>
      <c r="E20" s="10">
        <v>0.30509505097102707</v>
      </c>
      <c r="G20" s="21">
        <v>43100</v>
      </c>
      <c r="H20" s="22">
        <v>129.690674471509</v>
      </c>
      <c r="I20" s="22">
        <v>1.1985470863039582</v>
      </c>
      <c r="J20" s="23">
        <v>1.4278843674215613</v>
      </c>
      <c r="L20" s="9">
        <v>43100</v>
      </c>
      <c r="M20" s="10">
        <v>164.16263871632822</v>
      </c>
      <c r="N20" s="10">
        <v>5.1473217716327291</v>
      </c>
      <c r="O20" s="10">
        <v>5.2567807633772334</v>
      </c>
    </row>
    <row r="21" spans="2:15" ht="20.100000000000001" customHeight="1" x14ac:dyDescent="0.25">
      <c r="B21" s="9">
        <v>43281</v>
      </c>
      <c r="C21" s="10">
        <v>134.67422580599262</v>
      </c>
      <c r="D21" s="10">
        <v>3.7966080321015561</v>
      </c>
      <c r="E21" s="10">
        <v>3.3749904068483882</v>
      </c>
      <c r="G21" s="21">
        <v>43281</v>
      </c>
      <c r="H21" s="22">
        <v>130.61142958406856</v>
      </c>
      <c r="I21" s="22">
        <v>2.6183595989274222</v>
      </c>
      <c r="J21" s="23">
        <v>1.8949437421063253</v>
      </c>
      <c r="L21" s="9">
        <v>43281</v>
      </c>
      <c r="M21" s="10">
        <v>166.02290845100626</v>
      </c>
      <c r="N21" s="10">
        <v>2.0291580644053564</v>
      </c>
      <c r="O21" s="10">
        <v>0.88593176766869064</v>
      </c>
    </row>
    <row r="22" spans="2:15" ht="20.100000000000001" customHeight="1" x14ac:dyDescent="0.25">
      <c r="B22" s="9">
        <v>43465</v>
      </c>
      <c r="C22" s="10">
        <v>135.06174560682527</v>
      </c>
      <c r="D22" s="10">
        <v>-0.35899765226681257</v>
      </c>
      <c r="E22" s="10">
        <v>-0.64488808860814206</v>
      </c>
      <c r="G22" s="21">
        <v>43465</v>
      </c>
      <c r="H22" s="22">
        <v>132.05942455789696</v>
      </c>
      <c r="I22" s="22">
        <v>1.9151213837376169E-2</v>
      </c>
      <c r="J22" s="23">
        <v>-1.0775310466606403</v>
      </c>
      <c r="L22" s="9">
        <v>43465</v>
      </c>
      <c r="M22" s="10">
        <v>167.3314993419194</v>
      </c>
      <c r="N22" s="10">
        <v>-0.40472554240044145</v>
      </c>
      <c r="O22" s="10">
        <v>-1.1835954470254983</v>
      </c>
    </row>
    <row r="23" spans="2:15" ht="20.100000000000001" customHeight="1" x14ac:dyDescent="0.25">
      <c r="B23" s="9">
        <v>43646</v>
      </c>
      <c r="C23" s="10">
        <v>136.96077085101589</v>
      </c>
      <c r="D23" s="10">
        <v>2.003882022630199</v>
      </c>
      <c r="E23" s="10">
        <v>0.58955041685140319</v>
      </c>
      <c r="G23" s="21">
        <v>43646</v>
      </c>
      <c r="H23" s="22">
        <v>135.83925225689097</v>
      </c>
      <c r="I23" s="22">
        <v>4.2712997937363273</v>
      </c>
      <c r="J23" s="23">
        <v>1.3698737285727569</v>
      </c>
      <c r="L23" s="9">
        <v>43646</v>
      </c>
      <c r="M23" s="10">
        <v>165.66013459944435</v>
      </c>
      <c r="N23" s="10">
        <v>8.0143845538691139</v>
      </c>
      <c r="O23" s="10">
        <v>9.1041544883194945</v>
      </c>
    </row>
    <row r="24" spans="2:15" ht="20.100000000000001" customHeight="1" x14ac:dyDescent="0.25">
      <c r="B24" s="9">
        <v>43830</v>
      </c>
      <c r="C24" s="10">
        <v>136.39155144441023</v>
      </c>
      <c r="D24" s="10">
        <v>0.15372099489097124</v>
      </c>
      <c r="E24" s="10">
        <v>0.57170466785547713</v>
      </c>
      <c r="G24" s="21">
        <v>43830</v>
      </c>
      <c r="H24" s="22">
        <v>133.97643445310331</v>
      </c>
      <c r="I24" s="22">
        <v>-0.85993641761600292</v>
      </c>
      <c r="J24" s="23">
        <v>0.5185140260293597</v>
      </c>
      <c r="L24" s="9">
        <v>43830</v>
      </c>
      <c r="M24" s="10">
        <v>163.08752280003395</v>
      </c>
      <c r="N24" s="10">
        <v>5.1032011865549176</v>
      </c>
      <c r="O24" s="10">
        <v>6.7611436881396036</v>
      </c>
    </row>
    <row r="25" spans="2:15" ht="20.100000000000001" customHeight="1" x14ac:dyDescent="0.25">
      <c r="B25" s="9">
        <v>44012</v>
      </c>
      <c r="C25" s="10">
        <v>142.10314054266044</v>
      </c>
      <c r="D25" s="10">
        <v>17.254878373003855</v>
      </c>
      <c r="E25" s="10">
        <v>12.542022045730405</v>
      </c>
      <c r="G25" s="21">
        <v>44012</v>
      </c>
      <c r="H25" s="22">
        <v>140.00609678314356</v>
      </c>
      <c r="I25" s="22">
        <v>17.512827368393836</v>
      </c>
      <c r="J25" s="23">
        <v>12.451885846845512</v>
      </c>
      <c r="L25" s="9">
        <v>44012</v>
      </c>
      <c r="M25" s="10">
        <v>195.29864623893599</v>
      </c>
      <c r="N25" s="10">
        <v>26.543247822703343</v>
      </c>
      <c r="O25" s="10">
        <v>5.6721345074077112</v>
      </c>
    </row>
    <row r="26" spans="2:15" ht="20.100000000000001" customHeight="1" x14ac:dyDescent="0.25">
      <c r="B26" s="9">
        <v>44196</v>
      </c>
      <c r="C26" s="10">
        <v>145.408843061787</v>
      </c>
      <c r="D26" s="10">
        <v>7.7088548414903979</v>
      </c>
      <c r="E26" s="10">
        <v>5.260218119785276</v>
      </c>
      <c r="G26" s="21">
        <v>44196</v>
      </c>
      <c r="H26" s="22">
        <v>142.56613299685509</v>
      </c>
      <c r="I26" s="22">
        <v>7.2068985290326681</v>
      </c>
      <c r="J26" s="23">
        <v>5.2818021767308654</v>
      </c>
      <c r="L26" s="9">
        <v>44196</v>
      </c>
      <c r="M26" s="10">
        <v>202.4367128139838</v>
      </c>
      <c r="N26" s="10">
        <v>13.459045682613823</v>
      </c>
      <c r="O26" s="10">
        <v>9.4583967372415589</v>
      </c>
    </row>
    <row r="27" spans="2:15" ht="20.100000000000001" customHeight="1" x14ac:dyDescent="0.25">
      <c r="B27" s="9">
        <v>44377</v>
      </c>
      <c r="C27" s="10">
        <v>146.11828292296588</v>
      </c>
      <c r="D27" s="10">
        <v>2.8697768590048689</v>
      </c>
      <c r="E27" s="10">
        <v>2.3703190310421007</v>
      </c>
      <c r="G27" s="21">
        <v>44377</v>
      </c>
      <c r="H27" s="22">
        <v>143.68749841460331</v>
      </c>
      <c r="I27" s="22">
        <v>2.0634001237284982</v>
      </c>
      <c r="J27" s="23">
        <v>1.2668773323976312</v>
      </c>
      <c r="L27" s="9">
        <v>44377</v>
      </c>
      <c r="M27" s="10">
        <v>228.48205545081692</v>
      </c>
      <c r="N27" s="10">
        <v>31.698451616998202</v>
      </c>
      <c r="O27" s="10">
        <v>16.685757117479948</v>
      </c>
    </row>
    <row r="28" spans="2:15" ht="20.100000000000001" customHeight="1" x14ac:dyDescent="0.25">
      <c r="C28" s="10"/>
      <c r="D28" s="10"/>
      <c r="E28" s="10"/>
      <c r="G28" s="16"/>
      <c r="H28" s="22"/>
      <c r="I28" s="22"/>
      <c r="J28" s="23"/>
      <c r="M28" s="10"/>
      <c r="N28" s="10"/>
      <c r="O28" s="10"/>
    </row>
    <row r="29" spans="2:15" ht="20.100000000000001" customHeight="1" x14ac:dyDescent="0.25">
      <c r="B29" t="s">
        <v>8</v>
      </c>
      <c r="C29" s="11">
        <v>66</v>
      </c>
      <c r="D29" s="11">
        <v>66</v>
      </c>
      <c r="E29" s="11">
        <v>66</v>
      </c>
      <c r="G29" s="24" t="s">
        <v>8</v>
      </c>
      <c r="H29" s="25">
        <v>21</v>
      </c>
      <c r="I29" s="25">
        <v>21</v>
      </c>
      <c r="J29" s="26">
        <v>21</v>
      </c>
      <c r="L29" t="s">
        <v>8</v>
      </c>
      <c r="M29" s="11">
        <v>19</v>
      </c>
      <c r="N29" s="11">
        <v>19</v>
      </c>
      <c r="O29" s="11">
        <v>19</v>
      </c>
    </row>
    <row r="30" spans="2:15" ht="20.100000000000001" customHeight="1" x14ac:dyDescent="0.25">
      <c r="C30" s="12"/>
      <c r="D30" s="12"/>
      <c r="E30" s="12"/>
      <c r="H30" s="12"/>
      <c r="I30" s="12"/>
      <c r="J30" s="12"/>
      <c r="M30" s="12"/>
      <c r="N30" s="12"/>
      <c r="O30" s="12"/>
    </row>
    <row r="31" spans="2: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42100D-E602-495C-8B69-4FEC220C0A3D}">
  <dimension ref="A1:O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488</v>
      </c>
    </row>
    <row r="2" spans="1:15" ht="20.100000000000001" customHeight="1" x14ac:dyDescent="0.3">
      <c r="A2" s="4" t="s">
        <v>42</v>
      </c>
    </row>
    <row r="3" spans="1:15" ht="20.100000000000001" customHeight="1" x14ac:dyDescent="0.25">
      <c r="A3" s="2" t="s">
        <v>489</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485</v>
      </c>
      <c r="D7" s="45" t="s">
        <v>490</v>
      </c>
      <c r="E7" s="45" t="s">
        <v>491</v>
      </c>
      <c r="G7" s="16"/>
      <c r="H7" s="51" t="s">
        <v>473</v>
      </c>
      <c r="I7" s="51" t="s">
        <v>486</v>
      </c>
      <c r="J7" s="51" t="s">
        <v>491</v>
      </c>
      <c r="M7" s="45" t="s">
        <v>473</v>
      </c>
      <c r="N7" s="45" t="s">
        <v>490</v>
      </c>
      <c r="O7" s="45" t="s">
        <v>492</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41274</v>
      </c>
      <c r="C10" s="10">
        <v>108.27006050804562</v>
      </c>
      <c r="D10" s="10"/>
      <c r="E10" s="10"/>
      <c r="G10" s="21">
        <v>41274</v>
      </c>
      <c r="H10" s="22">
        <v>106.63171124932511</v>
      </c>
      <c r="I10" s="22"/>
      <c r="J10" s="23"/>
      <c r="L10" s="9">
        <v>41274</v>
      </c>
      <c r="M10" s="10">
        <v>141.06068691024262</v>
      </c>
      <c r="N10" s="10"/>
      <c r="O10" s="10"/>
    </row>
    <row r="11" spans="1:15" ht="20.100000000000001" customHeight="1" x14ac:dyDescent="0.25">
      <c r="B11" s="9">
        <v>41455</v>
      </c>
      <c r="C11" s="10">
        <v>102.59582608517448</v>
      </c>
      <c r="D11" s="10">
        <v>-4.3784666438786646</v>
      </c>
      <c r="E11" s="10">
        <v>0.91004280958173478</v>
      </c>
      <c r="G11" s="21">
        <v>41455</v>
      </c>
      <c r="H11" s="22">
        <v>111.12766738729627</v>
      </c>
      <c r="I11" s="22">
        <v>7.5264883973434227</v>
      </c>
      <c r="J11" s="23">
        <v>3.1762272349302734</v>
      </c>
      <c r="L11" s="9">
        <v>41455</v>
      </c>
      <c r="M11" s="10">
        <v>136.01838370432228</v>
      </c>
      <c r="N11" s="10">
        <v>4.3020800086403632</v>
      </c>
      <c r="O11" s="10">
        <v>8.1686361173718414</v>
      </c>
    </row>
    <row r="12" spans="1:15" ht="20.100000000000001" customHeight="1" x14ac:dyDescent="0.25">
      <c r="B12" s="9">
        <v>41639</v>
      </c>
      <c r="C12" s="10">
        <v>107.5994095475118</v>
      </c>
      <c r="D12" s="10">
        <v>1.3197626069131774</v>
      </c>
      <c r="E12" s="10">
        <v>-3.3918049632047365</v>
      </c>
      <c r="G12" s="21">
        <v>41639</v>
      </c>
      <c r="H12" s="22">
        <v>114.47375907860244</v>
      </c>
      <c r="I12" s="22">
        <v>9.8370824495517262</v>
      </c>
      <c r="J12" s="23">
        <v>6.6265217766083406</v>
      </c>
      <c r="L12" s="9">
        <v>41639</v>
      </c>
      <c r="M12" s="10">
        <v>134.77265768881182</v>
      </c>
      <c r="N12" s="10">
        <v>4.5730696139927529</v>
      </c>
      <c r="O12" s="10">
        <v>5.5396558309146471</v>
      </c>
    </row>
    <row r="13" spans="1:15" ht="20.100000000000001" customHeight="1" x14ac:dyDescent="0.25">
      <c r="B13" s="9">
        <v>41820</v>
      </c>
      <c r="C13" s="10">
        <v>113.60865948917036</v>
      </c>
      <c r="D13" s="10">
        <v>4.3184445030187701</v>
      </c>
      <c r="E13" s="10">
        <v>-1.199406067196207</v>
      </c>
      <c r="G13" s="21">
        <v>41820</v>
      </c>
      <c r="H13" s="22">
        <v>121.34361034817394</v>
      </c>
      <c r="I13" s="22">
        <v>9.5246772764636223</v>
      </c>
      <c r="J13" s="23">
        <v>3.3239532245074477</v>
      </c>
      <c r="L13" s="9">
        <v>41820</v>
      </c>
      <c r="M13" s="10">
        <v>130.02703285260239</v>
      </c>
      <c r="N13" s="10">
        <v>5.6357057835012991</v>
      </c>
      <c r="O13" s="10">
        <v>9.4911150623162364</v>
      </c>
    </row>
    <row r="14" spans="1:15" ht="20.100000000000001" customHeight="1" x14ac:dyDescent="0.25">
      <c r="B14" s="9">
        <v>42004</v>
      </c>
      <c r="C14" s="10">
        <v>125.31690499695227</v>
      </c>
      <c r="D14" s="10">
        <v>6.0277954266277467</v>
      </c>
      <c r="E14" s="10">
        <v>-3.8782859558802674</v>
      </c>
      <c r="G14" s="21">
        <v>42004</v>
      </c>
      <c r="H14" s="22">
        <v>125.05034972723841</v>
      </c>
      <c r="I14" s="22">
        <v>7.1820738566846787</v>
      </c>
      <c r="J14" s="23">
        <v>4.0049854697992382</v>
      </c>
      <c r="L14" s="9">
        <v>42004</v>
      </c>
      <c r="M14" s="10">
        <v>130.62630523453714</v>
      </c>
      <c r="N14" s="10">
        <v>4.7500811908545604</v>
      </c>
      <c r="O14" s="10">
        <v>4.269520781904812</v>
      </c>
    </row>
    <row r="15" spans="1:15" ht="20.100000000000001" customHeight="1" x14ac:dyDescent="0.25">
      <c r="B15" s="9">
        <v>42185</v>
      </c>
      <c r="C15" s="10">
        <v>121.76470505585068</v>
      </c>
      <c r="D15" s="10">
        <v>5.8268889324670337</v>
      </c>
      <c r="E15" s="10">
        <v>8.914140434948381</v>
      </c>
      <c r="G15" s="21">
        <v>42185</v>
      </c>
      <c r="H15" s="22">
        <v>118.35935146994171</v>
      </c>
      <c r="I15" s="22">
        <v>-2.8568064055527365</v>
      </c>
      <c r="J15" s="23">
        <v>2.6348166134678719</v>
      </c>
      <c r="L15" s="9">
        <v>42185</v>
      </c>
      <c r="M15" s="10">
        <v>129.81989334730869</v>
      </c>
      <c r="N15" s="10">
        <v>9.7585832648032778</v>
      </c>
      <c r="O15" s="10">
        <v>10.440378820075358</v>
      </c>
    </row>
    <row r="16" spans="1:15" ht="20.100000000000001" customHeight="1" x14ac:dyDescent="0.25">
      <c r="B16" s="9">
        <v>42369</v>
      </c>
      <c r="C16" s="10">
        <v>130.27408649700163</v>
      </c>
      <c r="D16" s="10">
        <v>4.997067105938835</v>
      </c>
      <c r="E16" s="10">
        <v>-1.8612430786205447</v>
      </c>
      <c r="G16" s="21">
        <v>42369</v>
      </c>
      <c r="H16" s="22">
        <v>121.21780188939688</v>
      </c>
      <c r="I16" s="22">
        <v>-0.51712842573721218</v>
      </c>
      <c r="J16" s="23">
        <v>-2.8630450448120293</v>
      </c>
      <c r="L16" s="9">
        <v>42369</v>
      </c>
      <c r="M16" s="10">
        <v>130.34608204794532</v>
      </c>
      <c r="N16" s="10">
        <v>1.0893580480671128</v>
      </c>
      <c r="O16" s="10">
        <v>0.68127460494578074</v>
      </c>
    </row>
    <row r="17" spans="2:15" ht="20.100000000000001" customHeight="1" x14ac:dyDescent="0.25">
      <c r="B17" s="9">
        <v>42551</v>
      </c>
      <c r="C17" s="10">
        <v>130.10927293634776</v>
      </c>
      <c r="D17" s="10">
        <v>1.9607536634138611</v>
      </c>
      <c r="E17" s="10">
        <v>2.0899105980348054</v>
      </c>
      <c r="G17" s="21">
        <v>42551</v>
      </c>
      <c r="H17" s="22">
        <v>125.32740257608252</v>
      </c>
      <c r="I17" s="22">
        <v>0.43135054045513321</v>
      </c>
      <c r="J17" s="23">
        <v>-2.8618857244173013</v>
      </c>
      <c r="L17" s="9">
        <v>42551</v>
      </c>
      <c r="M17" s="10">
        <v>130.73389685971676</v>
      </c>
      <c r="N17" s="10">
        <v>5.834736921398509</v>
      </c>
      <c r="O17" s="10">
        <v>5.520784078532559</v>
      </c>
    </row>
    <row r="18" spans="2:15" ht="20.100000000000001" customHeight="1" x14ac:dyDescent="0.25">
      <c r="B18" s="9">
        <v>42735</v>
      </c>
      <c r="C18" s="10">
        <v>131.00464434219404</v>
      </c>
      <c r="D18" s="10">
        <v>5.6533128126716958</v>
      </c>
      <c r="E18" s="10">
        <v>4.9312089842127538</v>
      </c>
      <c r="G18" s="21">
        <v>42735</v>
      </c>
      <c r="H18" s="22">
        <v>122.75175747388487</v>
      </c>
      <c r="I18" s="22">
        <v>1.6092057791335712</v>
      </c>
      <c r="J18" s="23">
        <v>3.7412261965104499</v>
      </c>
      <c r="L18" s="9">
        <v>42735</v>
      </c>
      <c r="M18" s="10">
        <v>138.38228506936744</v>
      </c>
      <c r="N18" s="10">
        <v>3.1349862237420423</v>
      </c>
      <c r="O18" s="10">
        <v>-2.5652839534756389</v>
      </c>
    </row>
    <row r="19" spans="2:15" ht="20.100000000000001" customHeight="1" x14ac:dyDescent="0.25">
      <c r="B19" s="9">
        <v>42916</v>
      </c>
      <c r="C19" s="10">
        <v>135.21502584891402</v>
      </c>
      <c r="D19" s="10">
        <v>7.1778186207320349</v>
      </c>
      <c r="E19" s="10">
        <v>3.8404712910384831</v>
      </c>
      <c r="G19" s="21">
        <v>42916</v>
      </c>
      <c r="H19" s="22">
        <v>127.94011900945961</v>
      </c>
      <c r="I19" s="22">
        <v>2.5652069536534761</v>
      </c>
      <c r="J19" s="23">
        <v>-1.5941246052553648</v>
      </c>
      <c r="L19" s="9">
        <v>42916</v>
      </c>
      <c r="M19" s="10">
        <v>136.68327663578467</v>
      </c>
      <c r="N19" s="10">
        <v>5.9402264377396374</v>
      </c>
      <c r="O19" s="10">
        <v>7.25709081649617</v>
      </c>
    </row>
    <row r="20" spans="2:15" ht="20.100000000000001" customHeight="1" x14ac:dyDescent="0.25">
      <c r="B20" s="9">
        <v>43100</v>
      </c>
      <c r="C20" s="10">
        <v>136.9131289773438</v>
      </c>
      <c r="D20" s="10">
        <v>-1.8154635422231391</v>
      </c>
      <c r="E20" s="10">
        <v>-3.0332245397821644</v>
      </c>
      <c r="G20" s="21">
        <v>43100</v>
      </c>
      <c r="H20" s="22">
        <v>124.49183277594538</v>
      </c>
      <c r="I20" s="22">
        <v>0.22570019362155858</v>
      </c>
      <c r="J20" s="23">
        <v>3.0018413630105378</v>
      </c>
      <c r="L20" s="9">
        <v>43100</v>
      </c>
      <c r="M20" s="10">
        <v>138.52019886775111</v>
      </c>
      <c r="N20" s="10">
        <v>2.0975720592396385</v>
      </c>
      <c r="O20" s="10">
        <v>0.74365182610116598</v>
      </c>
    </row>
    <row r="21" spans="2:15" ht="20.100000000000001" customHeight="1" x14ac:dyDescent="0.25">
      <c r="B21" s="9">
        <v>43281</v>
      </c>
      <c r="C21" s="10">
        <v>135.44933715201984</v>
      </c>
      <c r="D21" s="10">
        <v>3.4526893811055448</v>
      </c>
      <c r="E21" s="10">
        <v>4.5706955981007935</v>
      </c>
      <c r="G21" s="21">
        <v>43281</v>
      </c>
      <c r="H21" s="22">
        <v>122.65294237600696</v>
      </c>
      <c r="I21" s="22">
        <v>-0.73337140238931564</v>
      </c>
      <c r="J21" s="23">
        <v>0.75489660672862779</v>
      </c>
      <c r="L21" s="9">
        <v>43281</v>
      </c>
      <c r="M21" s="10">
        <v>141.53370957402251</v>
      </c>
      <c r="N21" s="10">
        <v>6.5729462329161104</v>
      </c>
      <c r="O21" s="10">
        <v>4.3038139149801147</v>
      </c>
    </row>
    <row r="22" spans="2:15" ht="20.100000000000001" customHeight="1" x14ac:dyDescent="0.25">
      <c r="B22" s="9">
        <v>43465</v>
      </c>
      <c r="C22" s="10">
        <v>140.84951447584479</v>
      </c>
      <c r="D22" s="10">
        <v>1.0781821330142716</v>
      </c>
      <c r="E22" s="10">
        <v>-2.7971603494886588</v>
      </c>
      <c r="G22" s="21">
        <v>43465</v>
      </c>
      <c r="H22" s="22">
        <v>122.99490060270138</v>
      </c>
      <c r="I22" s="22">
        <v>1.7286515547331405</v>
      </c>
      <c r="J22" s="23">
        <v>1.4458191029875334</v>
      </c>
      <c r="L22" s="9">
        <v>43465</v>
      </c>
      <c r="M22" s="10">
        <v>139.13056240474106</v>
      </c>
      <c r="N22" s="10">
        <v>-2.2986232951013874</v>
      </c>
      <c r="O22" s="10">
        <v>-0.6110660624909392</v>
      </c>
    </row>
    <row r="23" spans="2:15" ht="20.100000000000001" customHeight="1" x14ac:dyDescent="0.25">
      <c r="B23" s="9">
        <v>43646</v>
      </c>
      <c r="C23" s="10">
        <v>139.2125095288327</v>
      </c>
      <c r="D23" s="10">
        <v>3.3019689655611195</v>
      </c>
      <c r="E23" s="10">
        <v>4.5167005640722957</v>
      </c>
      <c r="G23" s="21">
        <v>43646</v>
      </c>
      <c r="H23" s="22">
        <v>121.73469426782511</v>
      </c>
      <c r="I23" s="22">
        <v>1.107677875035451</v>
      </c>
      <c r="J23" s="23">
        <v>2.1543518485406921</v>
      </c>
      <c r="L23" s="9">
        <v>43646</v>
      </c>
      <c r="M23" s="10">
        <v>145.4742094023506</v>
      </c>
      <c r="N23" s="10">
        <v>1.7154902497372726</v>
      </c>
      <c r="O23" s="10">
        <v>-2.7199843748301311</v>
      </c>
    </row>
    <row r="24" spans="2:15" ht="20.100000000000001" customHeight="1" x14ac:dyDescent="0.25">
      <c r="B24" s="9">
        <v>43830</v>
      </c>
      <c r="C24" s="10">
        <v>142.31606703737478</v>
      </c>
      <c r="D24" s="10">
        <v>-1.8257684467508306</v>
      </c>
      <c r="E24" s="10">
        <v>-3.966702916239917</v>
      </c>
      <c r="G24" s="21">
        <v>43830</v>
      </c>
      <c r="H24" s="22">
        <v>120.38815081457275</v>
      </c>
      <c r="I24" s="22">
        <v>3.8683697051319799</v>
      </c>
      <c r="J24" s="23">
        <v>5.0301391341006418</v>
      </c>
      <c r="L24" s="9">
        <v>43830</v>
      </c>
      <c r="M24" s="10">
        <v>143.70190449882696</v>
      </c>
      <c r="N24" s="10">
        <v>-0.66769498138892214</v>
      </c>
      <c r="O24" s="10">
        <v>0.55739060030028931</v>
      </c>
    </row>
    <row r="25" spans="2:15" ht="20.100000000000001" customHeight="1" x14ac:dyDescent="0.25">
      <c r="B25" s="9">
        <v>44012</v>
      </c>
      <c r="C25" s="10">
        <v>157.58813705806526</v>
      </c>
      <c r="D25" s="10">
        <v>31.696700809796297</v>
      </c>
      <c r="E25" s="10">
        <v>18.933803336618759</v>
      </c>
      <c r="G25" s="21">
        <v>44012</v>
      </c>
      <c r="H25" s="22">
        <v>128.73310959597666</v>
      </c>
      <c r="I25" s="22">
        <v>25.64267781436471</v>
      </c>
      <c r="J25" s="23">
        <v>17.498052310974764</v>
      </c>
      <c r="L25" s="9">
        <v>44012</v>
      </c>
      <c r="M25" s="10">
        <v>141.61552679449372</v>
      </c>
      <c r="N25" s="10">
        <v>3.7299785860686718</v>
      </c>
      <c r="O25" s="10">
        <v>5.2582002400896721</v>
      </c>
    </row>
    <row r="26" spans="2:15" ht="20.100000000000001" customHeight="1" x14ac:dyDescent="0.25">
      <c r="B26" s="9">
        <v>44196</v>
      </c>
      <c r="C26" s="10">
        <v>160.9960451525715</v>
      </c>
      <c r="D26" s="10">
        <v>4.1097794781795649</v>
      </c>
      <c r="E26" s="10">
        <v>1.9060200015743156</v>
      </c>
      <c r="G26" s="21">
        <v>44196</v>
      </c>
      <c r="H26" s="22">
        <v>125.32954669929022</v>
      </c>
      <c r="I26" s="22">
        <v>5.6570253258770409</v>
      </c>
      <c r="J26" s="23">
        <v>8.5263433809103617</v>
      </c>
      <c r="L26" s="9">
        <v>44196</v>
      </c>
      <c r="M26" s="10">
        <v>150.79011911633793</v>
      </c>
      <c r="N26" s="10">
        <v>11.891708084966869</v>
      </c>
      <c r="O26" s="10">
        <v>5.0838296119592563</v>
      </c>
    </row>
    <row r="27" spans="2:15" ht="20.100000000000001" customHeight="1" x14ac:dyDescent="0.25">
      <c r="B27" s="9">
        <v>44377</v>
      </c>
      <c r="C27" s="10">
        <v>177.55420920992543</v>
      </c>
      <c r="D27" s="10">
        <v>7.2269877438004171</v>
      </c>
      <c r="E27" s="10">
        <v>-2.7726741191213433</v>
      </c>
      <c r="G27" s="21">
        <v>44377</v>
      </c>
      <c r="H27" s="22">
        <v>118.8148486293761</v>
      </c>
      <c r="I27" s="22">
        <v>-1.3270851982635334</v>
      </c>
      <c r="J27" s="23">
        <v>4.0832170916199395</v>
      </c>
      <c r="L27" s="9">
        <v>44377</v>
      </c>
      <c r="M27" s="10">
        <v>147.96607533788224</v>
      </c>
      <c r="N27" s="10">
        <v>2.5046106511646515</v>
      </c>
      <c r="O27" s="10">
        <v>4.460988201298477</v>
      </c>
    </row>
    <row r="28" spans="2:15" ht="20.100000000000001" customHeight="1" x14ac:dyDescent="0.25">
      <c r="C28" s="10"/>
      <c r="D28" s="10"/>
      <c r="E28" s="10"/>
      <c r="G28" s="16"/>
      <c r="H28" s="22"/>
      <c r="I28" s="22"/>
      <c r="J28" s="23"/>
      <c r="M28" s="10"/>
      <c r="N28" s="10"/>
      <c r="O28" s="10"/>
    </row>
    <row r="29" spans="2:15" ht="20.100000000000001" customHeight="1" x14ac:dyDescent="0.25">
      <c r="B29" t="s">
        <v>8</v>
      </c>
      <c r="C29" s="11">
        <v>23</v>
      </c>
      <c r="D29" s="11">
        <v>23</v>
      </c>
      <c r="E29" s="11">
        <v>23</v>
      </c>
      <c r="G29" s="24" t="s">
        <v>8</v>
      </c>
      <c r="H29" s="25">
        <v>16</v>
      </c>
      <c r="I29" s="25">
        <v>16</v>
      </c>
      <c r="J29" s="26">
        <v>16</v>
      </c>
      <c r="L29" t="s">
        <v>8</v>
      </c>
      <c r="M29" s="11">
        <v>27</v>
      </c>
      <c r="N29" s="11">
        <v>27</v>
      </c>
      <c r="O29" s="11">
        <v>27</v>
      </c>
    </row>
    <row r="30" spans="2:15" ht="20.100000000000001" customHeight="1" x14ac:dyDescent="0.25">
      <c r="C30" s="12"/>
      <c r="D30" s="12"/>
      <c r="E30" s="12"/>
      <c r="H30" s="12"/>
      <c r="I30" s="12"/>
      <c r="J30" s="12"/>
      <c r="M30" s="12"/>
      <c r="N30" s="12"/>
      <c r="O30" s="12"/>
    </row>
    <row r="31" spans="2: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833787-7CAC-49EA-BA58-3D6794F14EF4}">
  <dimension ref="A1:F31"/>
  <sheetViews>
    <sheetView workbookViewId="0">
      <pane ySplit="9" topLeftCell="A16" activePane="bottomLeft" state="frozen"/>
      <selection pane="bottomLeft" activeCell="A10" sqref="A10"/>
    </sheetView>
  </sheetViews>
  <sheetFormatPr defaultRowHeight="14.25" x14ac:dyDescent="0.25"/>
  <cols>
    <col min="2" max="2" width="15.85546875" customWidth="1"/>
    <col min="3" max="6" width="10.28515625" customWidth="1"/>
    <col min="9" max="9" width="10.28515625" customWidth="1"/>
  </cols>
  <sheetData>
    <row r="1" spans="1:6" ht="20.25" customHeight="1" x14ac:dyDescent="0.35">
      <c r="A1" s="3" t="s">
        <v>493</v>
      </c>
    </row>
    <row r="2" spans="1:6" ht="20.100000000000001" customHeight="1" x14ac:dyDescent="0.3">
      <c r="A2" s="4" t="s">
        <v>31</v>
      </c>
    </row>
    <row r="3" spans="1:6" ht="20.100000000000001" customHeight="1" x14ac:dyDescent="0.25">
      <c r="A3" s="2" t="s">
        <v>95</v>
      </c>
    </row>
    <row r="4" spans="1:6" ht="20.100000000000001" customHeight="1" x14ac:dyDescent="0.25"/>
    <row r="5" spans="1:6" ht="20.100000000000001" customHeight="1" x14ac:dyDescent="0.25"/>
    <row r="6" spans="1:6" ht="20.100000000000001" customHeight="1" x14ac:dyDescent="0.25">
      <c r="C6" s="57"/>
      <c r="D6" s="44"/>
      <c r="E6" s="44"/>
      <c r="F6" s="44"/>
    </row>
    <row r="7" spans="1:6" ht="24.95" customHeight="1" x14ac:dyDescent="0.25">
      <c r="C7" s="45" t="s">
        <v>16</v>
      </c>
      <c r="D7" s="45" t="s">
        <v>494</v>
      </c>
      <c r="E7" s="45" t="s">
        <v>490</v>
      </c>
      <c r="F7" s="45" t="s">
        <v>495</v>
      </c>
    </row>
    <row r="8" spans="1:6" ht="24.95" customHeight="1" x14ac:dyDescent="0.25">
      <c r="C8" s="46"/>
      <c r="D8" s="46"/>
      <c r="E8" s="46"/>
      <c r="F8" s="46"/>
    </row>
    <row r="9" spans="1:6" ht="20.100000000000001" customHeight="1" x14ac:dyDescent="0.25">
      <c r="C9" s="47" t="s">
        <v>7</v>
      </c>
      <c r="D9" s="44"/>
      <c r="E9" s="44"/>
      <c r="F9" s="48"/>
    </row>
    <row r="10" spans="1:6" ht="20.100000000000001" customHeight="1" x14ac:dyDescent="0.25">
      <c r="B10" s="9">
        <v>41274</v>
      </c>
      <c r="C10" s="10">
        <v>127.39763285422663</v>
      </c>
      <c r="D10" s="10">
        <v>127.39763285422663</v>
      </c>
      <c r="E10" s="10">
        <v>0</v>
      </c>
      <c r="F10" s="10">
        <v>0</v>
      </c>
    </row>
    <row r="11" spans="1:6" ht="20.100000000000001" customHeight="1" x14ac:dyDescent="0.25">
      <c r="B11" s="9">
        <v>41455</v>
      </c>
      <c r="C11" s="10">
        <v>124.85866452550341</v>
      </c>
      <c r="D11" s="10">
        <v>127.39763285422663</v>
      </c>
      <c r="E11" s="10">
        <v>1.327120511381489</v>
      </c>
      <c r="F11" s="10">
        <v>-3.8660888401046893</v>
      </c>
    </row>
    <row r="12" spans="1:6" ht="20.100000000000001" customHeight="1" x14ac:dyDescent="0.25">
      <c r="B12" s="9">
        <v>41639</v>
      </c>
      <c r="C12" s="10">
        <v>126.67486252344995</v>
      </c>
      <c r="D12" s="10">
        <v>127.39763285422663</v>
      </c>
      <c r="E12" s="10">
        <v>11.000137887411519</v>
      </c>
      <c r="F12" s="10">
        <v>-11.722908218188202</v>
      </c>
    </row>
    <row r="13" spans="1:6" ht="20.100000000000001" customHeight="1" x14ac:dyDescent="0.25">
      <c r="B13" s="9">
        <v>41820</v>
      </c>
      <c r="C13" s="10">
        <v>128.93716012413987</v>
      </c>
      <c r="D13" s="10">
        <v>127.39763285422663</v>
      </c>
      <c r="E13" s="10">
        <v>14.667324546800604</v>
      </c>
      <c r="F13" s="10">
        <v>-13.127797276887367</v>
      </c>
    </row>
    <row r="14" spans="1:6" ht="20.100000000000001" customHeight="1" x14ac:dyDescent="0.25">
      <c r="B14" s="9">
        <v>42004</v>
      </c>
      <c r="C14" s="10">
        <v>130.63489896346482</v>
      </c>
      <c r="D14" s="10">
        <v>127.39763285422663</v>
      </c>
      <c r="E14" s="10">
        <v>16.713117970486376</v>
      </c>
      <c r="F14" s="10">
        <v>-13.475851861248184</v>
      </c>
    </row>
    <row r="15" spans="1:6" ht="20.100000000000001" customHeight="1" x14ac:dyDescent="0.25">
      <c r="B15" s="9">
        <v>42185</v>
      </c>
      <c r="C15" s="10">
        <v>125.26219607427703</v>
      </c>
      <c r="D15" s="10">
        <v>127.39763285422663</v>
      </c>
      <c r="E15" s="10">
        <v>18.556746768429665</v>
      </c>
      <c r="F15" s="10">
        <v>-20.692183548379266</v>
      </c>
    </row>
    <row r="16" spans="1:6" ht="20.100000000000001" customHeight="1" x14ac:dyDescent="0.25">
      <c r="B16" s="9">
        <v>42369</v>
      </c>
      <c r="C16" s="10">
        <v>128.39637575475285</v>
      </c>
      <c r="D16" s="10">
        <v>127.39763285422663</v>
      </c>
      <c r="E16" s="10">
        <v>22.577989680857613</v>
      </c>
      <c r="F16" s="10">
        <v>-21.579246780331388</v>
      </c>
    </row>
    <row r="17" spans="2:6" ht="20.100000000000001" customHeight="1" x14ac:dyDescent="0.25">
      <c r="B17" s="9">
        <v>42551</v>
      </c>
      <c r="C17" s="10">
        <v>129.86131180118278</v>
      </c>
      <c r="D17" s="10">
        <v>127.39763285422663</v>
      </c>
      <c r="E17" s="10">
        <v>19.531912742549018</v>
      </c>
      <c r="F17" s="10">
        <v>-17.068233795592867</v>
      </c>
    </row>
    <row r="18" spans="2:6" ht="20.100000000000001" customHeight="1" x14ac:dyDescent="0.25">
      <c r="B18" s="9">
        <v>42735</v>
      </c>
      <c r="C18" s="10">
        <v>132.49806656355923</v>
      </c>
      <c r="D18" s="10">
        <v>127.39763285422663</v>
      </c>
      <c r="E18" s="10">
        <v>26.897094884436488</v>
      </c>
      <c r="F18" s="10">
        <v>-21.796661175103882</v>
      </c>
    </row>
    <row r="19" spans="2:6" ht="20.100000000000001" customHeight="1" x14ac:dyDescent="0.25">
      <c r="B19" s="9">
        <v>42916</v>
      </c>
      <c r="C19" s="10">
        <v>134.98137365453422</v>
      </c>
      <c r="D19" s="10">
        <v>127.39763285422663</v>
      </c>
      <c r="E19" s="10">
        <v>32.723322123193945</v>
      </c>
      <c r="F19" s="10">
        <v>-25.13958132288635</v>
      </c>
    </row>
    <row r="20" spans="2:6" ht="20.100000000000001" customHeight="1" x14ac:dyDescent="0.25">
      <c r="B20" s="9">
        <v>43100</v>
      </c>
      <c r="C20" s="10">
        <v>135.46274499312256</v>
      </c>
      <c r="D20" s="10">
        <v>127.39763285422663</v>
      </c>
      <c r="E20" s="10">
        <v>32.795127747497297</v>
      </c>
      <c r="F20" s="10">
        <v>-24.73001560860137</v>
      </c>
    </row>
    <row r="21" spans="2:6" ht="20.100000000000001" customHeight="1" x14ac:dyDescent="0.25">
      <c r="B21" s="9">
        <v>43281</v>
      </c>
      <c r="C21" s="10">
        <v>135.76207412744236</v>
      </c>
      <c r="D21" s="10">
        <v>127.39763285422663</v>
      </c>
      <c r="E21" s="10">
        <v>34.229001925353323</v>
      </c>
      <c r="F21" s="10">
        <v>-25.864560652137591</v>
      </c>
    </row>
    <row r="22" spans="2:6" ht="20.100000000000001" customHeight="1" x14ac:dyDescent="0.25">
      <c r="B22" s="9">
        <v>43465</v>
      </c>
      <c r="C22" s="10">
        <v>135.70958630446802</v>
      </c>
      <c r="D22" s="10">
        <v>127.39763285422663</v>
      </c>
      <c r="E22" s="10">
        <v>33.462321816902751</v>
      </c>
      <c r="F22" s="10">
        <v>-25.150368366661361</v>
      </c>
    </row>
    <row r="23" spans="2:6" ht="20.100000000000001" customHeight="1" x14ac:dyDescent="0.25">
      <c r="B23" s="9">
        <v>43646</v>
      </c>
      <c r="C23" s="10">
        <v>137.98353580033614</v>
      </c>
      <c r="D23" s="10">
        <v>127.39763285422663</v>
      </c>
      <c r="E23" s="10">
        <v>30.1086877793756</v>
      </c>
      <c r="F23" s="10">
        <v>-19.522784833266087</v>
      </c>
    </row>
    <row r="24" spans="2:6" ht="20.100000000000001" customHeight="1" x14ac:dyDescent="0.25">
      <c r="B24" s="9">
        <v>43830</v>
      </c>
      <c r="C24" s="10">
        <v>137.32412604655929</v>
      </c>
      <c r="D24" s="10">
        <v>127.39763285422663</v>
      </c>
      <c r="E24" s="10">
        <v>29.665918104213389</v>
      </c>
      <c r="F24" s="10">
        <v>-19.739424911880732</v>
      </c>
    </row>
    <row r="25" spans="2:6" ht="20.100000000000001" customHeight="1" x14ac:dyDescent="0.25">
      <c r="B25" s="9">
        <v>44012</v>
      </c>
      <c r="C25" s="10">
        <v>142.90067603584043</v>
      </c>
      <c r="D25" s="10">
        <v>127.39763285422663</v>
      </c>
      <c r="E25" s="10">
        <v>55.456392461421679</v>
      </c>
      <c r="F25" s="10">
        <v>-39.953349279807874</v>
      </c>
    </row>
    <row r="26" spans="2:6" ht="20.100000000000001" customHeight="1" x14ac:dyDescent="0.25">
      <c r="B26" s="9">
        <v>44196</v>
      </c>
      <c r="C26" s="10">
        <v>147.33237861615422</v>
      </c>
      <c r="D26" s="10">
        <v>127.39763285422663</v>
      </c>
      <c r="E26" s="10">
        <v>49.427209700356656</v>
      </c>
      <c r="F26" s="10">
        <v>-29.492463938429069</v>
      </c>
    </row>
    <row r="27" spans="2:6" ht="20.100000000000001" customHeight="1" x14ac:dyDescent="0.25">
      <c r="B27" s="9">
        <v>44377</v>
      </c>
      <c r="C27" s="10">
        <v>149.65654261970931</v>
      </c>
      <c r="D27" s="10">
        <v>127.39763285422663</v>
      </c>
      <c r="E27" s="10">
        <v>47.729937323236669</v>
      </c>
      <c r="F27" s="10">
        <v>-25.471027557753985</v>
      </c>
    </row>
    <row r="28" spans="2:6" ht="20.100000000000001" customHeight="1" x14ac:dyDescent="0.25">
      <c r="C28" s="10"/>
      <c r="D28" s="10"/>
      <c r="E28" s="10"/>
      <c r="F28" s="10"/>
    </row>
    <row r="29" spans="2:6" ht="20.100000000000001" customHeight="1" x14ac:dyDescent="0.25">
      <c r="B29" t="s">
        <v>8</v>
      </c>
      <c r="C29" s="11">
        <v>50</v>
      </c>
      <c r="D29" s="11">
        <v>50</v>
      </c>
      <c r="E29" s="11">
        <v>50</v>
      </c>
      <c r="F29" s="11">
        <v>50</v>
      </c>
    </row>
    <row r="30" spans="2:6" ht="20.100000000000001" customHeight="1" x14ac:dyDescent="0.25">
      <c r="C30" s="12"/>
      <c r="D30" s="12"/>
      <c r="E30" s="12"/>
      <c r="F30" s="12"/>
    </row>
    <row r="31" spans="2:6" ht="20.100000000000001" customHeight="1" x14ac:dyDescent="0.25"/>
  </sheetData>
  <mergeCells count="6">
    <mergeCell ref="C9:F9"/>
    <mergeCell ref="C6:F6"/>
    <mergeCell ref="C7:C8"/>
    <mergeCell ref="D7:D8"/>
    <mergeCell ref="E7:E8"/>
    <mergeCell ref="F7:F8"/>
  </mergeCells>
  <pageMargins left="0.75" right="0.75" top="1" bottom="1" header="0.5" footer="0.5"/>
  <pageSetup orientation="portrai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9AE74F-71A9-4EC4-A026-1658CEE7C9A7}">
  <dimension ref="A1:R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496</v>
      </c>
    </row>
    <row r="2" spans="1:18" ht="20.100000000000001" customHeight="1" x14ac:dyDescent="0.3">
      <c r="A2" s="4" t="s">
        <v>312</v>
      </c>
    </row>
    <row r="3" spans="1:18" ht="20.100000000000001" customHeight="1" x14ac:dyDescent="0.25">
      <c r="A3" s="2" t="s">
        <v>489</v>
      </c>
    </row>
    <row r="4" spans="1:18" ht="20.100000000000001" customHeight="1" x14ac:dyDescent="0.25"/>
    <row r="5" spans="1:18" ht="20.100000000000001" customHeight="1" x14ac:dyDescent="0.25"/>
    <row r="6" spans="1:18" ht="20.100000000000001" customHeight="1" x14ac:dyDescent="0.25">
      <c r="C6" s="43" t="s">
        <v>4</v>
      </c>
      <c r="D6" s="44"/>
      <c r="E6" s="44"/>
      <c r="F6" s="44"/>
      <c r="H6" s="13"/>
      <c r="I6" s="49" t="s">
        <v>5</v>
      </c>
      <c r="J6" s="50"/>
      <c r="K6" s="50"/>
      <c r="L6" s="50"/>
      <c r="O6" s="43" t="s">
        <v>6</v>
      </c>
      <c r="P6" s="44"/>
      <c r="Q6" s="44"/>
      <c r="R6" s="44"/>
    </row>
    <row r="7" spans="1:18" ht="24.95" customHeight="1" x14ac:dyDescent="0.25">
      <c r="C7" s="45" t="s">
        <v>16</v>
      </c>
      <c r="D7" s="45" t="s">
        <v>494</v>
      </c>
      <c r="E7" s="45" t="s">
        <v>490</v>
      </c>
      <c r="F7" s="45" t="s">
        <v>495</v>
      </c>
      <c r="H7" s="16"/>
      <c r="I7" s="51" t="s">
        <v>16</v>
      </c>
      <c r="J7" s="51" t="s">
        <v>494</v>
      </c>
      <c r="K7" s="51" t="s">
        <v>490</v>
      </c>
      <c r="L7" s="51" t="s">
        <v>495</v>
      </c>
      <c r="O7" s="45" t="s">
        <v>16</v>
      </c>
      <c r="P7" s="45" t="s">
        <v>494</v>
      </c>
      <c r="Q7" s="45" t="s">
        <v>490</v>
      </c>
      <c r="R7" s="45" t="s">
        <v>495</v>
      </c>
    </row>
    <row r="8" spans="1:18" ht="24.95" customHeight="1" x14ac:dyDescent="0.25">
      <c r="C8" s="46"/>
      <c r="D8" s="46"/>
      <c r="E8" s="46"/>
      <c r="F8" s="46"/>
      <c r="H8" s="16"/>
      <c r="I8" s="52"/>
      <c r="J8" s="52"/>
      <c r="K8" s="52"/>
      <c r="L8" s="52"/>
      <c r="O8" s="46"/>
      <c r="P8" s="46"/>
      <c r="Q8" s="46"/>
      <c r="R8" s="46"/>
    </row>
    <row r="9" spans="1:18" ht="20.100000000000001" customHeight="1" x14ac:dyDescent="0.25">
      <c r="C9" s="47" t="s">
        <v>7</v>
      </c>
      <c r="D9" s="44"/>
      <c r="E9" s="44"/>
      <c r="F9" s="48"/>
      <c r="H9" s="16"/>
      <c r="I9" s="53" t="s">
        <v>7</v>
      </c>
      <c r="J9" s="54"/>
      <c r="K9" s="54"/>
      <c r="L9" s="55"/>
      <c r="O9" s="47" t="s">
        <v>7</v>
      </c>
      <c r="P9" s="44"/>
      <c r="Q9" s="44"/>
      <c r="R9" s="48"/>
    </row>
    <row r="10" spans="1:18" ht="20.100000000000001" customHeight="1" x14ac:dyDescent="0.25">
      <c r="B10" s="9">
        <v>41274</v>
      </c>
      <c r="C10" s="10">
        <v>111.03614653533332</v>
      </c>
      <c r="D10" s="10">
        <v>111.03614653533332</v>
      </c>
      <c r="E10" s="10">
        <v>0</v>
      </c>
      <c r="F10" s="10">
        <v>0</v>
      </c>
      <c r="H10" s="21">
        <v>41274</v>
      </c>
      <c r="I10" s="22">
        <v>114.22911592883966</v>
      </c>
      <c r="J10" s="22">
        <v>114.22911592883966</v>
      </c>
      <c r="K10" s="22">
        <v>0</v>
      </c>
      <c r="L10" s="23">
        <v>0</v>
      </c>
      <c r="N10" s="9">
        <v>41274</v>
      </c>
      <c r="O10" s="10">
        <v>152.57378562939547</v>
      </c>
      <c r="P10" s="10">
        <v>152.57378562939547</v>
      </c>
      <c r="Q10" s="10">
        <v>0</v>
      </c>
      <c r="R10" s="10">
        <v>0</v>
      </c>
    </row>
    <row r="11" spans="1:18" ht="20.100000000000001" customHeight="1" x14ac:dyDescent="0.25">
      <c r="B11" s="9">
        <v>41455</v>
      </c>
      <c r="C11" s="10">
        <v>104.63455131812619</v>
      </c>
      <c r="D11" s="10">
        <v>111.03614653533332</v>
      </c>
      <c r="E11" s="10">
        <v>-1.9352764867783954</v>
      </c>
      <c r="F11" s="10">
        <v>-4.4663187304287355</v>
      </c>
      <c r="H11" s="21">
        <v>41455</v>
      </c>
      <c r="I11" s="22">
        <v>119.15493185833267</v>
      </c>
      <c r="J11" s="22">
        <v>114.22911592883966</v>
      </c>
      <c r="K11" s="22">
        <v>7.0777927734805726</v>
      </c>
      <c r="L11" s="23">
        <v>-2.1519768439875602</v>
      </c>
      <c r="N11" s="9">
        <v>41455</v>
      </c>
      <c r="O11" s="10">
        <v>146.71136820335161</v>
      </c>
      <c r="P11" s="10">
        <v>152.57378562939547</v>
      </c>
      <c r="Q11" s="10">
        <v>-4.3636706671818857</v>
      </c>
      <c r="R11" s="10">
        <v>-1.4987467588619765</v>
      </c>
    </row>
    <row r="12" spans="1:18" ht="20.100000000000001" customHeight="1" x14ac:dyDescent="0.25">
      <c r="B12" s="9">
        <v>41639</v>
      </c>
      <c r="C12" s="10">
        <v>111.14856550012777</v>
      </c>
      <c r="D12" s="10">
        <v>111.03614653533332</v>
      </c>
      <c r="E12" s="10">
        <v>7.4945213522647247</v>
      </c>
      <c r="F12" s="10">
        <v>-7.3821023874702671</v>
      </c>
      <c r="H12" s="21">
        <v>41639</v>
      </c>
      <c r="I12" s="22">
        <v>118.06024765414206</v>
      </c>
      <c r="J12" s="22">
        <v>114.22911592883966</v>
      </c>
      <c r="K12" s="22">
        <v>19.335775467272736</v>
      </c>
      <c r="L12" s="23">
        <v>-15.504643741970323</v>
      </c>
      <c r="N12" s="9">
        <v>41639</v>
      </c>
      <c r="O12" s="10">
        <v>145.43070365040973</v>
      </c>
      <c r="P12" s="10">
        <v>152.57378562939547</v>
      </c>
      <c r="Q12" s="10">
        <v>-0.8263590711175467</v>
      </c>
      <c r="R12" s="10">
        <v>-6.3167229078682015</v>
      </c>
    </row>
    <row r="13" spans="1:18" ht="20.100000000000001" customHeight="1" x14ac:dyDescent="0.25">
      <c r="B13" s="9">
        <v>41820</v>
      </c>
      <c r="C13" s="10">
        <v>118.14269525919642</v>
      </c>
      <c r="D13" s="10">
        <v>111.03614653533332</v>
      </c>
      <c r="E13" s="10">
        <v>8.6020038016183733</v>
      </c>
      <c r="F13" s="10">
        <v>-1.4954550777552882</v>
      </c>
      <c r="H13" s="21">
        <v>41820</v>
      </c>
      <c r="I13" s="22">
        <v>125.37011240169393</v>
      </c>
      <c r="J13" s="22">
        <v>114.22911592883966</v>
      </c>
      <c r="K13" s="22">
        <v>28.297576780941654</v>
      </c>
      <c r="L13" s="23">
        <v>-17.156580308087385</v>
      </c>
      <c r="N13" s="9">
        <v>41820</v>
      </c>
      <c r="O13" s="10">
        <v>138.99308071580271</v>
      </c>
      <c r="P13" s="10">
        <v>152.57378562939547</v>
      </c>
      <c r="Q13" s="10">
        <v>0.82030553418534391</v>
      </c>
      <c r="R13" s="10">
        <v>-14.401010447778113</v>
      </c>
    </row>
    <row r="14" spans="1:18" ht="20.100000000000001" customHeight="1" x14ac:dyDescent="0.25">
      <c r="B14" s="9">
        <v>42004</v>
      </c>
      <c r="C14" s="10">
        <v>128.70748557390075</v>
      </c>
      <c r="D14" s="10">
        <v>111.03614653533332</v>
      </c>
      <c r="E14" s="10">
        <v>11.984614552198389</v>
      </c>
      <c r="F14" s="10">
        <v>5.6867244863690498</v>
      </c>
      <c r="H14" s="21">
        <v>42004</v>
      </c>
      <c r="I14" s="22">
        <v>127.36564614370134</v>
      </c>
      <c r="J14" s="22">
        <v>114.22911592883966</v>
      </c>
      <c r="K14" s="22">
        <v>36.817998376070122</v>
      </c>
      <c r="L14" s="23">
        <v>-23.681468161208429</v>
      </c>
      <c r="N14" s="9">
        <v>42004</v>
      </c>
      <c r="O14" s="10">
        <v>134.11499984809512</v>
      </c>
      <c r="P14" s="10">
        <v>152.57378562939547</v>
      </c>
      <c r="Q14" s="10">
        <v>-2.3162445232781388</v>
      </c>
      <c r="R14" s="10">
        <v>-16.142541258022209</v>
      </c>
    </row>
    <row r="15" spans="1:18" ht="20.100000000000001" customHeight="1" x14ac:dyDescent="0.25">
      <c r="B15" s="9">
        <v>42185</v>
      </c>
      <c r="C15" s="10">
        <v>123.28925275907908</v>
      </c>
      <c r="D15" s="10">
        <v>111.03614653533332</v>
      </c>
      <c r="E15" s="10">
        <v>19.705578047542641</v>
      </c>
      <c r="F15" s="10">
        <v>-7.4524718237968663</v>
      </c>
      <c r="H15" s="21">
        <v>42185</v>
      </c>
      <c r="I15" s="22">
        <v>118.93989242650203</v>
      </c>
      <c r="J15" s="22">
        <v>114.22911592883966</v>
      </c>
      <c r="K15" s="22">
        <v>27.010663040180827</v>
      </c>
      <c r="L15" s="23">
        <v>-22.299886542518447</v>
      </c>
      <c r="N15" s="9">
        <v>42185</v>
      </c>
      <c r="O15" s="10">
        <v>130.39687042252834</v>
      </c>
      <c r="P15" s="10">
        <v>152.57378562939547</v>
      </c>
      <c r="Q15" s="10">
        <v>0.27690287104054589</v>
      </c>
      <c r="R15" s="10">
        <v>-22.45381807790768</v>
      </c>
    </row>
    <row r="16" spans="1:18" ht="20.100000000000001" customHeight="1" x14ac:dyDescent="0.25">
      <c r="B16" s="9">
        <v>42369</v>
      </c>
      <c r="C16" s="10">
        <v>131.65894844852954</v>
      </c>
      <c r="D16" s="10">
        <v>111.03614653533332</v>
      </c>
      <c r="E16" s="10">
        <v>30.831851690002061</v>
      </c>
      <c r="F16" s="10">
        <v>-10.209049776805834</v>
      </c>
      <c r="H16" s="21">
        <v>42369</v>
      </c>
      <c r="I16" s="22">
        <v>120.89472492946797</v>
      </c>
      <c r="J16" s="22">
        <v>114.22911592883966</v>
      </c>
      <c r="K16" s="22">
        <v>27.667067616253899</v>
      </c>
      <c r="L16" s="23">
        <v>-21.001458615625577</v>
      </c>
      <c r="N16" s="9">
        <v>42369</v>
      </c>
      <c r="O16" s="10">
        <v>130.75630661371258</v>
      </c>
      <c r="P16" s="10">
        <v>152.57378562939547</v>
      </c>
      <c r="Q16" s="10">
        <v>-0.44748956858573591</v>
      </c>
      <c r="R16" s="10">
        <v>-21.369989447097183</v>
      </c>
    </row>
    <row r="17" spans="2:18" ht="20.100000000000001" customHeight="1" x14ac:dyDescent="0.25">
      <c r="B17" s="9">
        <v>42551</v>
      </c>
      <c r="C17" s="10">
        <v>131.83120869798518</v>
      </c>
      <c r="D17" s="10">
        <v>111.03614653533332</v>
      </c>
      <c r="E17" s="10">
        <v>22.086557294951291</v>
      </c>
      <c r="F17" s="10">
        <v>-1.2914951322994028</v>
      </c>
      <c r="H17" s="21">
        <v>42551</v>
      </c>
      <c r="I17" s="22">
        <v>124.86203016719449</v>
      </c>
      <c r="J17" s="22">
        <v>114.22911592883966</v>
      </c>
      <c r="K17" s="22">
        <v>22.436416001152772</v>
      </c>
      <c r="L17" s="23">
        <v>-11.803501762797929</v>
      </c>
      <c r="N17" s="9">
        <v>42551</v>
      </c>
      <c r="O17" s="10">
        <v>131.35062461701054</v>
      </c>
      <c r="P17" s="10">
        <v>152.57378562939547</v>
      </c>
      <c r="Q17" s="10">
        <v>3.1179460444292548</v>
      </c>
      <c r="R17" s="10">
        <v>-24.341107056814188</v>
      </c>
    </row>
    <row r="18" spans="2:18" ht="20.100000000000001" customHeight="1" x14ac:dyDescent="0.25">
      <c r="B18" s="9">
        <v>42735</v>
      </c>
      <c r="C18" s="10">
        <v>132.63120192304669</v>
      </c>
      <c r="D18" s="10">
        <v>111.03614653533332</v>
      </c>
      <c r="E18" s="10">
        <v>38.450977801879148</v>
      </c>
      <c r="F18" s="10">
        <v>-16.855922414165775</v>
      </c>
      <c r="H18" s="21">
        <v>42735</v>
      </c>
      <c r="I18" s="22">
        <v>121.59203124454763</v>
      </c>
      <c r="J18" s="22">
        <v>114.22911592883966</v>
      </c>
      <c r="K18" s="22">
        <v>25.095490252524915</v>
      </c>
      <c r="L18" s="23">
        <v>-17.732574936816949</v>
      </c>
      <c r="N18" s="9">
        <v>42735</v>
      </c>
      <c r="O18" s="10">
        <v>138.67429404416617</v>
      </c>
      <c r="P18" s="10">
        <v>152.57378562939547</v>
      </c>
      <c r="Q18" s="10">
        <v>4.2498852930252875</v>
      </c>
      <c r="R18" s="10">
        <v>-18.149376878254614</v>
      </c>
    </row>
    <row r="19" spans="2:18" ht="20.100000000000001" customHeight="1" x14ac:dyDescent="0.25">
      <c r="B19" s="9">
        <v>42916</v>
      </c>
      <c r="C19" s="10">
        <v>136.39705739867969</v>
      </c>
      <c r="D19" s="10">
        <v>111.03614653533332</v>
      </c>
      <c r="E19" s="10">
        <v>50.759193596990571</v>
      </c>
      <c r="F19" s="10">
        <v>-25.398282733644194</v>
      </c>
      <c r="H19" s="21">
        <v>42916</v>
      </c>
      <c r="I19" s="22">
        <v>129.37310458897076</v>
      </c>
      <c r="J19" s="22">
        <v>114.22911592883966</v>
      </c>
      <c r="K19" s="22">
        <v>25.290228268494346</v>
      </c>
      <c r="L19" s="23">
        <v>-10.146239608363274</v>
      </c>
      <c r="N19" s="9">
        <v>42916</v>
      </c>
      <c r="O19" s="10">
        <v>136.96747771843138</v>
      </c>
      <c r="P19" s="10">
        <v>152.57378562939547</v>
      </c>
      <c r="Q19" s="10">
        <v>7.2519344178687826</v>
      </c>
      <c r="R19" s="10">
        <v>-22.858242328832901</v>
      </c>
    </row>
    <row r="20" spans="2:18" ht="20.100000000000001" customHeight="1" x14ac:dyDescent="0.25">
      <c r="B20" s="9">
        <v>43100</v>
      </c>
      <c r="C20" s="10">
        <v>138.06554142643989</v>
      </c>
      <c r="D20" s="10">
        <v>111.03614653533332</v>
      </c>
      <c r="E20" s="10">
        <v>50.214016795791494</v>
      </c>
      <c r="F20" s="10">
        <v>-23.184621904684917</v>
      </c>
      <c r="H20" s="21">
        <v>43100</v>
      </c>
      <c r="I20" s="22">
        <v>125.66439364684541</v>
      </c>
      <c r="J20" s="22">
        <v>114.22911592883966</v>
      </c>
      <c r="K20" s="22">
        <v>24.105083621440436</v>
      </c>
      <c r="L20" s="23">
        <v>-12.669805903434671</v>
      </c>
      <c r="N20" s="9">
        <v>43100</v>
      </c>
      <c r="O20" s="10">
        <v>138.98446965480119</v>
      </c>
      <c r="P20" s="10">
        <v>152.57378562939547</v>
      </c>
      <c r="Q20" s="10">
        <v>6.9645946985103251</v>
      </c>
      <c r="R20" s="10">
        <v>-20.55391067310461</v>
      </c>
    </row>
    <row r="21" spans="2:18" ht="20.100000000000001" customHeight="1" x14ac:dyDescent="0.25">
      <c r="B21" s="9">
        <v>43281</v>
      </c>
      <c r="C21" s="10">
        <v>136.31950818552124</v>
      </c>
      <c r="D21" s="10">
        <v>111.03614653533332</v>
      </c>
      <c r="E21" s="10">
        <v>49.05562259913323</v>
      </c>
      <c r="F21" s="10">
        <v>-23.772260948945302</v>
      </c>
      <c r="H21" s="21">
        <v>43281</v>
      </c>
      <c r="I21" s="22">
        <v>122.34715197296531</v>
      </c>
      <c r="J21" s="22">
        <v>114.22911592883966</v>
      </c>
      <c r="K21" s="22">
        <v>18.595878672015967</v>
      </c>
      <c r="L21" s="23">
        <v>-10.477842627890322</v>
      </c>
      <c r="N21" s="9">
        <v>43281</v>
      </c>
      <c r="O21" s="10">
        <v>142.24449235965005</v>
      </c>
      <c r="P21" s="10">
        <v>152.57378562939547</v>
      </c>
      <c r="Q21" s="10">
        <v>14.381228559786148</v>
      </c>
      <c r="R21" s="10">
        <v>-24.710521829531569</v>
      </c>
    </row>
    <row r="22" spans="2:18" ht="20.100000000000001" customHeight="1" x14ac:dyDescent="0.25">
      <c r="B22" s="9">
        <v>43465</v>
      </c>
      <c r="C22" s="10">
        <v>141.60282053397518</v>
      </c>
      <c r="D22" s="10">
        <v>111.03614653533332</v>
      </c>
      <c r="E22" s="10">
        <v>54.714116079156824</v>
      </c>
      <c r="F22" s="10">
        <v>-24.147442080514963</v>
      </c>
      <c r="H22" s="21">
        <v>43465</v>
      </c>
      <c r="I22" s="22">
        <v>121.80670149091975</v>
      </c>
      <c r="J22" s="22">
        <v>114.22911592883966</v>
      </c>
      <c r="K22" s="22">
        <v>20.041214282003644</v>
      </c>
      <c r="L22" s="23">
        <v>-12.463628719923541</v>
      </c>
      <c r="N22" s="9">
        <v>43465</v>
      </c>
      <c r="O22" s="10">
        <v>139.45027673691004</v>
      </c>
      <c r="P22" s="10">
        <v>152.57378562939547</v>
      </c>
      <c r="Q22" s="10">
        <v>7.419466719408681</v>
      </c>
      <c r="R22" s="10">
        <v>-20.542975611894114</v>
      </c>
    </row>
    <row r="23" spans="2:18" ht="20.100000000000001" customHeight="1" x14ac:dyDescent="0.25">
      <c r="B23" s="9">
        <v>43646</v>
      </c>
      <c r="C23" s="10">
        <v>139.58704385891463</v>
      </c>
      <c r="D23" s="10">
        <v>111.03614653533332</v>
      </c>
      <c r="E23" s="10">
        <v>50.040827874516054</v>
      </c>
      <c r="F23" s="10">
        <v>-21.489930550934744</v>
      </c>
      <c r="H23" s="21">
        <v>43646</v>
      </c>
      <c r="I23" s="22">
        <v>120.52257184221462</v>
      </c>
      <c r="J23" s="22">
        <v>114.22911592883966</v>
      </c>
      <c r="K23" s="22">
        <v>15.794279360333125</v>
      </c>
      <c r="L23" s="23">
        <v>-9.5008234469581687</v>
      </c>
      <c r="N23" s="9">
        <v>43646</v>
      </c>
      <c r="O23" s="10">
        <v>146.46520190355642</v>
      </c>
      <c r="P23" s="10">
        <v>152.57378562939547</v>
      </c>
      <c r="Q23" s="10">
        <v>6.5904855259991715</v>
      </c>
      <c r="R23" s="10">
        <v>-12.699069251838225</v>
      </c>
    </row>
    <row r="24" spans="2:18" ht="20.100000000000001" customHeight="1" x14ac:dyDescent="0.25">
      <c r="B24" s="9">
        <v>43830</v>
      </c>
      <c r="C24" s="10">
        <v>143.04210706862867</v>
      </c>
      <c r="D24" s="10">
        <v>111.03614653533332</v>
      </c>
      <c r="E24" s="10">
        <v>50.971615817790941</v>
      </c>
      <c r="F24" s="10">
        <v>-18.96565528449559</v>
      </c>
      <c r="H24" s="21">
        <v>43830</v>
      </c>
      <c r="I24" s="22">
        <v>118.41675898950761</v>
      </c>
      <c r="J24" s="22">
        <v>114.22911592883966</v>
      </c>
      <c r="K24" s="22">
        <v>19.378182182800582</v>
      </c>
      <c r="L24" s="23">
        <v>-15.190539122132616</v>
      </c>
      <c r="N24" s="9">
        <v>43830</v>
      </c>
      <c r="O24" s="10">
        <v>144.61091680558113</v>
      </c>
      <c r="P24" s="10">
        <v>152.57378562939547</v>
      </c>
      <c r="Q24" s="10">
        <v>2.0837961512076943</v>
      </c>
      <c r="R24" s="10">
        <v>-10.046664975022042</v>
      </c>
    </row>
    <row r="25" spans="2:18" ht="20.100000000000001" customHeight="1" x14ac:dyDescent="0.25">
      <c r="B25" s="9">
        <v>44012</v>
      </c>
      <c r="C25" s="10">
        <v>159.48084631732553</v>
      </c>
      <c r="D25" s="10">
        <v>111.03614653533332</v>
      </c>
      <c r="E25" s="10">
        <v>106.02896165551515</v>
      </c>
      <c r="F25" s="10">
        <v>-57.584261873522934</v>
      </c>
      <c r="H25" s="21">
        <v>44012</v>
      </c>
      <c r="I25" s="22">
        <v>126.13694363000727</v>
      </c>
      <c r="J25" s="22">
        <v>114.22911592883966</v>
      </c>
      <c r="K25" s="22">
        <v>50.042754245008901</v>
      </c>
      <c r="L25" s="23">
        <v>-38.134926543841296</v>
      </c>
      <c r="N25" s="9">
        <v>44012</v>
      </c>
      <c r="O25" s="10">
        <v>141.7561294093307</v>
      </c>
      <c r="P25" s="10">
        <v>152.57378562939547</v>
      </c>
      <c r="Q25" s="10">
        <v>6.2264176224285412</v>
      </c>
      <c r="R25" s="10">
        <v>-17.044073842493319</v>
      </c>
    </row>
    <row r="26" spans="2:18" ht="20.100000000000001" customHeight="1" x14ac:dyDescent="0.25">
      <c r="B26" s="9">
        <v>44196</v>
      </c>
      <c r="C26" s="10">
        <v>163.86133209280615</v>
      </c>
      <c r="D26" s="10">
        <v>111.03614653533332</v>
      </c>
      <c r="E26" s="10">
        <v>93.377480675439585</v>
      </c>
      <c r="F26" s="10">
        <v>-40.55229511796675</v>
      </c>
      <c r="H26" s="21">
        <v>44196</v>
      </c>
      <c r="I26" s="22">
        <v>123.35740472761782</v>
      </c>
      <c r="J26" s="22">
        <v>114.22911592883966</v>
      </c>
      <c r="K26" s="22">
        <v>32.381053764598342</v>
      </c>
      <c r="L26" s="23">
        <v>-23.252764965820184</v>
      </c>
      <c r="N26" s="9">
        <v>44196</v>
      </c>
      <c r="O26" s="10">
        <v>151.78528971596188</v>
      </c>
      <c r="P26" s="10">
        <v>152.57378562939547</v>
      </c>
      <c r="Q26" s="10">
        <v>11.039699942903312</v>
      </c>
      <c r="R26" s="10">
        <v>-11.828195856336876</v>
      </c>
    </row>
    <row r="27" spans="2:18" ht="20.100000000000001" customHeight="1" x14ac:dyDescent="0.25">
      <c r="B27" s="9">
        <v>44377</v>
      </c>
      <c r="C27" s="10">
        <v>182.20641414856226</v>
      </c>
      <c r="D27" s="10">
        <v>111.03614653533332</v>
      </c>
      <c r="E27" s="10">
        <v>102.26825887771335</v>
      </c>
      <c r="F27" s="10">
        <v>-31.097991264484378</v>
      </c>
      <c r="H27" s="21">
        <v>44377</v>
      </c>
      <c r="I27" s="22">
        <v>118.43267514644762</v>
      </c>
      <c r="J27" s="22">
        <v>114.22911592883966</v>
      </c>
      <c r="K27" s="22">
        <v>24.119512326546893</v>
      </c>
      <c r="L27" s="23">
        <v>-19.915953108938933</v>
      </c>
      <c r="N27" s="9">
        <v>44377</v>
      </c>
      <c r="O27" s="10">
        <v>149.5119088393119</v>
      </c>
      <c r="P27" s="10">
        <v>152.57378562939547</v>
      </c>
      <c r="Q27" s="10">
        <v>6.978406405700702</v>
      </c>
      <c r="R27" s="10">
        <v>-10.040283195784276</v>
      </c>
    </row>
    <row r="28" spans="2:18" ht="20.100000000000001" customHeight="1" x14ac:dyDescent="0.25">
      <c r="C28" s="10"/>
      <c r="D28" s="10"/>
      <c r="E28" s="10"/>
      <c r="F28" s="10"/>
      <c r="H28" s="16"/>
      <c r="I28" s="22"/>
      <c r="J28" s="22"/>
      <c r="K28" s="22"/>
      <c r="L28" s="23"/>
      <c r="O28" s="10"/>
      <c r="P28" s="10"/>
      <c r="Q28" s="10"/>
      <c r="R28" s="10"/>
    </row>
    <row r="29" spans="2:18" ht="20.100000000000001" customHeight="1" x14ac:dyDescent="0.25">
      <c r="B29" t="s">
        <v>8</v>
      </c>
      <c r="C29" s="11">
        <v>20</v>
      </c>
      <c r="D29" s="11">
        <v>20</v>
      </c>
      <c r="E29" s="11">
        <v>20</v>
      </c>
      <c r="F29" s="11">
        <v>20</v>
      </c>
      <c r="H29" s="24" t="s">
        <v>8</v>
      </c>
      <c r="I29" s="25">
        <v>10</v>
      </c>
      <c r="J29" s="25">
        <v>10</v>
      </c>
      <c r="K29" s="25">
        <v>10</v>
      </c>
      <c r="L29" s="26">
        <v>10</v>
      </c>
      <c r="N29" t="s">
        <v>8</v>
      </c>
      <c r="O29" s="11">
        <v>20</v>
      </c>
      <c r="P29" s="11">
        <v>20</v>
      </c>
      <c r="Q29" s="11">
        <v>20</v>
      </c>
      <c r="R29" s="11">
        <v>20</v>
      </c>
    </row>
    <row r="30" spans="2:18" ht="20.100000000000001" customHeight="1" x14ac:dyDescent="0.25">
      <c r="C30" s="12"/>
      <c r="D30" s="12"/>
      <c r="E30" s="12"/>
      <c r="F30" s="12"/>
      <c r="I30" s="12"/>
      <c r="J30" s="12"/>
      <c r="K30" s="12"/>
      <c r="L30" s="12"/>
      <c r="O30" s="12"/>
      <c r="P30" s="12"/>
      <c r="Q30" s="12"/>
      <c r="R30" s="12"/>
    </row>
    <row r="31" spans="2:18" ht="20.100000000000001" customHeight="1" x14ac:dyDescent="0.25"/>
  </sheetData>
  <mergeCells count="18">
    <mergeCell ref="O9:R9"/>
    <mergeCell ref="O6:R6"/>
    <mergeCell ref="O7:O8"/>
    <mergeCell ref="P7:P8"/>
    <mergeCell ref="Q7:Q8"/>
    <mergeCell ref="R7:R8"/>
    <mergeCell ref="C9:F9"/>
    <mergeCell ref="I6:L6"/>
    <mergeCell ref="I7:I8"/>
    <mergeCell ref="J7:J8"/>
    <mergeCell ref="K7:K8"/>
    <mergeCell ref="L7:L8"/>
    <mergeCell ref="I9:L9"/>
    <mergeCell ref="C6:F6"/>
    <mergeCell ref="C7:C8"/>
    <mergeCell ref="D7:D8"/>
    <mergeCell ref="E7:E8"/>
    <mergeCell ref="F7:F8"/>
  </mergeCells>
  <pageMargins left="0.75" right="0.75" top="1" bottom="1" header="0.5" footer="0.5"/>
  <pageSetup orientation="portrai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FFDF7A-08D9-4514-AA8C-CBF583185A79}">
  <dimension ref="A1:O31"/>
  <sheetViews>
    <sheetView workbookViewId="0">
      <pane ySplit="9" topLeftCell="A25" activePane="bottomLeft" state="frozen"/>
      <selection pane="bottomLeft" activeCell="M29" activeCellId="1" sqref="E29 M29"/>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497</v>
      </c>
    </row>
    <row r="2" spans="1:15" ht="20.100000000000001" customHeight="1" x14ac:dyDescent="0.3">
      <c r="A2" s="4" t="s">
        <v>37</v>
      </c>
    </row>
    <row r="3" spans="1:15" ht="20.100000000000001" customHeight="1" x14ac:dyDescent="0.25">
      <c r="A3" s="2" t="s">
        <v>498</v>
      </c>
    </row>
    <row r="4" spans="1:15" ht="20.100000000000001" customHeight="1" x14ac:dyDescent="0.25"/>
    <row r="5" spans="1:15" ht="20.100000000000001" customHeight="1" x14ac:dyDescent="0.25"/>
    <row r="6" spans="1:15" ht="20.100000000000001" customHeight="1" x14ac:dyDescent="0.25">
      <c r="C6" s="43" t="s">
        <v>106</v>
      </c>
      <c r="D6" s="44"/>
      <c r="E6" s="44"/>
      <c r="G6" s="13"/>
      <c r="H6" s="49" t="s">
        <v>23</v>
      </c>
      <c r="I6" s="50"/>
      <c r="J6" s="50"/>
      <c r="M6" s="43" t="s">
        <v>24</v>
      </c>
      <c r="N6" s="44"/>
      <c r="O6" s="44"/>
    </row>
    <row r="7" spans="1:15" ht="24.95" customHeight="1" x14ac:dyDescent="0.25">
      <c r="C7" s="45" t="s">
        <v>499</v>
      </c>
      <c r="D7" s="45" t="s">
        <v>500</v>
      </c>
      <c r="E7" s="45" t="s">
        <v>501</v>
      </c>
      <c r="G7" s="16"/>
      <c r="H7" s="51" t="s">
        <v>499</v>
      </c>
      <c r="I7" s="51" t="s">
        <v>500</v>
      </c>
      <c r="J7" s="51" t="s">
        <v>501</v>
      </c>
      <c r="M7" s="45" t="s">
        <v>499</v>
      </c>
      <c r="N7" s="45" t="s">
        <v>500</v>
      </c>
      <c r="O7" s="45" t="s">
        <v>501</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41274</v>
      </c>
      <c r="C10" s="10">
        <v>101.58635128028099</v>
      </c>
      <c r="D10" s="10"/>
      <c r="E10" s="10"/>
      <c r="G10" s="21">
        <v>41274</v>
      </c>
      <c r="H10" s="22">
        <v>103.04102040550592</v>
      </c>
      <c r="I10" s="22"/>
      <c r="J10" s="23"/>
      <c r="L10" s="9">
        <v>41274</v>
      </c>
      <c r="M10" s="10">
        <v>106.31028062034318</v>
      </c>
      <c r="N10" s="10"/>
      <c r="O10" s="10"/>
    </row>
    <row r="11" spans="1:15" ht="20.100000000000001" customHeight="1" x14ac:dyDescent="0.25">
      <c r="B11" s="9">
        <v>41455</v>
      </c>
      <c r="C11" s="10">
        <v>101.60898000658783</v>
      </c>
      <c r="D11" s="10">
        <v>3.2687044850001401</v>
      </c>
      <c r="E11" s="10">
        <v>3.2457061314127067</v>
      </c>
      <c r="G11" s="21">
        <v>41455</v>
      </c>
      <c r="H11" s="22">
        <v>103.67724206301637</v>
      </c>
      <c r="I11" s="22">
        <v>3.5469883975203231</v>
      </c>
      <c r="J11" s="23">
        <v>2.9115660494948514</v>
      </c>
      <c r="L11" s="9">
        <v>41455</v>
      </c>
      <c r="M11" s="10">
        <v>107.82659827555167</v>
      </c>
      <c r="N11" s="10">
        <v>-1.7375391485601854</v>
      </c>
      <c r="O11" s="10">
        <v>-3.1193605786725365</v>
      </c>
    </row>
    <row r="12" spans="1:15" ht="20.100000000000001" customHeight="1" x14ac:dyDescent="0.25">
      <c r="B12" s="9">
        <v>41639</v>
      </c>
      <c r="C12" s="10">
        <v>113.58089561795863</v>
      </c>
      <c r="D12" s="10">
        <v>14.516398028336441</v>
      </c>
      <c r="E12" s="10">
        <v>2.4458764335355765</v>
      </c>
      <c r="G12" s="21">
        <v>41639</v>
      </c>
      <c r="H12" s="22">
        <v>115.73838053681685</v>
      </c>
      <c r="I12" s="22">
        <v>15.110169067497669</v>
      </c>
      <c r="J12" s="23">
        <v>3.1144967380059674</v>
      </c>
      <c r="L12" s="9">
        <v>41639</v>
      </c>
      <c r="M12" s="10">
        <v>109.77469901757162</v>
      </c>
      <c r="N12" s="10">
        <v>7.3973583963098388</v>
      </c>
      <c r="O12" s="10">
        <v>5.4914467841145509</v>
      </c>
    </row>
    <row r="13" spans="1:15" ht="20.100000000000001" customHeight="1" x14ac:dyDescent="0.25">
      <c r="B13" s="9">
        <v>41820</v>
      </c>
      <c r="C13" s="10">
        <v>112.57934879351239</v>
      </c>
      <c r="D13" s="10">
        <v>3.2001737193371182</v>
      </c>
      <c r="E13" s="10">
        <v>4.1182799917448554</v>
      </c>
      <c r="G13" s="21">
        <v>41820</v>
      </c>
      <c r="H13" s="22">
        <v>114.93962497993999</v>
      </c>
      <c r="I13" s="22">
        <v>3.4045648401392459</v>
      </c>
      <c r="J13" s="23">
        <v>4.1231592394763705</v>
      </c>
      <c r="L13" s="9">
        <v>41820</v>
      </c>
      <c r="M13" s="10">
        <v>108.52499549903307</v>
      </c>
      <c r="N13" s="10">
        <v>0.48177320519204869</v>
      </c>
      <c r="O13" s="10">
        <v>1.6388561882053176</v>
      </c>
    </row>
    <row r="14" spans="1:15" ht="20.100000000000001" customHeight="1" x14ac:dyDescent="0.25">
      <c r="B14" s="9">
        <v>42004</v>
      </c>
      <c r="C14" s="10">
        <v>112.2791653080205</v>
      </c>
      <c r="D14" s="10">
        <v>1.6480140085018524</v>
      </c>
      <c r="E14" s="10">
        <v>1.9197746245938507</v>
      </c>
      <c r="G14" s="21">
        <v>42004</v>
      </c>
      <c r="H14" s="22">
        <v>114.41978195433545</v>
      </c>
      <c r="I14" s="22">
        <v>1.3153825985933842</v>
      </c>
      <c r="J14" s="23">
        <v>1.7756884489519953</v>
      </c>
      <c r="L14" s="9">
        <v>42004</v>
      </c>
      <c r="M14" s="10">
        <v>111.14941795364956</v>
      </c>
      <c r="N14" s="10">
        <v>-13.089572747389088</v>
      </c>
      <c r="O14" s="10">
        <v>-15.141672353679269</v>
      </c>
    </row>
    <row r="15" spans="1:15" ht="20.100000000000001" customHeight="1" x14ac:dyDescent="0.25">
      <c r="B15" s="9">
        <v>42185</v>
      </c>
      <c r="C15" s="10">
        <v>112.4294732389876</v>
      </c>
      <c r="D15" s="10">
        <v>4.1156809447802534</v>
      </c>
      <c r="E15" s="10">
        <v>3.9764877943260668</v>
      </c>
      <c r="G15" s="21">
        <v>42185</v>
      </c>
      <c r="H15" s="22">
        <v>114.42429225495734</v>
      </c>
      <c r="I15" s="22">
        <v>4.7442956158701088</v>
      </c>
      <c r="J15" s="23">
        <v>4.740166874915297</v>
      </c>
      <c r="L15" s="9">
        <v>42185</v>
      </c>
      <c r="M15" s="10">
        <v>111.63426739744442</v>
      </c>
      <c r="N15" s="10">
        <v>2.0051930024058695</v>
      </c>
      <c r="O15" s="10">
        <v>1.5621645108467197</v>
      </c>
    </row>
    <row r="16" spans="1:15" ht="20.100000000000001" customHeight="1" x14ac:dyDescent="0.25">
      <c r="B16" s="9">
        <v>42369</v>
      </c>
      <c r="C16" s="10">
        <v>114.75181094026354</v>
      </c>
      <c r="D16" s="10">
        <v>1.9058833865972069</v>
      </c>
      <c r="E16" s="10">
        <v>-0.15647949056666333</v>
      </c>
      <c r="G16" s="21">
        <v>42369</v>
      </c>
      <c r="H16" s="22">
        <v>116.63285715213958</v>
      </c>
      <c r="I16" s="22">
        <v>1.8592517295423328</v>
      </c>
      <c r="J16" s="23">
        <v>-6.9559527560514312E-2</v>
      </c>
      <c r="L16" s="9">
        <v>42369</v>
      </c>
      <c r="M16" s="10">
        <v>114.099938743886</v>
      </c>
      <c r="N16" s="10">
        <v>1.9388641089346681</v>
      </c>
      <c r="O16" s="10">
        <v>-0.26400943411245548</v>
      </c>
    </row>
    <row r="17" spans="2:15" ht="20.100000000000001" customHeight="1" x14ac:dyDescent="0.25">
      <c r="B17" s="9">
        <v>42551</v>
      </c>
      <c r="C17" s="10">
        <v>114.74494563913073</v>
      </c>
      <c r="D17" s="10">
        <v>1.6222119021718218</v>
      </c>
      <c r="E17" s="10">
        <v>1.6282920574467008</v>
      </c>
      <c r="G17" s="21">
        <v>42551</v>
      </c>
      <c r="H17" s="22">
        <v>116.45677802571883</v>
      </c>
      <c r="I17" s="22">
        <v>1.6713783576587815</v>
      </c>
      <c r="J17" s="23">
        <v>1.8251024069301236</v>
      </c>
      <c r="L17" s="9">
        <v>42551</v>
      </c>
      <c r="M17" s="10">
        <v>113.0516413803073</v>
      </c>
      <c r="N17" s="10">
        <v>1.9492529464859798</v>
      </c>
      <c r="O17" s="10">
        <v>2.8946008580929883</v>
      </c>
    </row>
    <row r="18" spans="2:15" ht="20.100000000000001" customHeight="1" x14ac:dyDescent="0.25">
      <c r="B18" s="9">
        <v>42735</v>
      </c>
      <c r="C18" s="10">
        <v>116.0874674998168</v>
      </c>
      <c r="D18" s="10">
        <v>2.630639938325996</v>
      </c>
      <c r="E18" s="10">
        <v>1.4437428454626255</v>
      </c>
      <c r="G18" s="21">
        <v>42735</v>
      </c>
      <c r="H18" s="22">
        <v>117.34017040710287</v>
      </c>
      <c r="I18" s="22">
        <v>2.1693685890146197</v>
      </c>
      <c r="J18" s="23">
        <v>1.4001891894175555</v>
      </c>
      <c r="L18" s="9">
        <v>42735</v>
      </c>
      <c r="M18" s="10">
        <v>113.52176755032973</v>
      </c>
      <c r="N18" s="10">
        <v>0.89630060769656517</v>
      </c>
      <c r="O18" s="10">
        <v>0.478460114215018</v>
      </c>
    </row>
    <row r="19" spans="2:15" ht="20.100000000000001" customHeight="1" x14ac:dyDescent="0.25">
      <c r="B19" s="9">
        <v>42916</v>
      </c>
      <c r="C19" s="10">
        <v>117.3157618030416</v>
      </c>
      <c r="D19" s="10">
        <v>3.3002061371779856</v>
      </c>
      <c r="E19" s="10">
        <v>2.2186544959478471</v>
      </c>
      <c r="G19" s="21">
        <v>42916</v>
      </c>
      <c r="H19" s="22">
        <v>119.30923055738852</v>
      </c>
      <c r="I19" s="22">
        <v>3.7832756727170791</v>
      </c>
      <c r="J19" s="23">
        <v>2.0704533584791296</v>
      </c>
      <c r="L19" s="9">
        <v>42916</v>
      </c>
      <c r="M19" s="10">
        <v>116.12758116222712</v>
      </c>
      <c r="N19" s="10">
        <v>3.3698637213998905</v>
      </c>
      <c r="O19" s="10">
        <v>1.0503234773909131</v>
      </c>
    </row>
    <row r="20" spans="2:15" ht="20.100000000000001" customHeight="1" x14ac:dyDescent="0.25">
      <c r="B20" s="9">
        <v>43100</v>
      </c>
      <c r="C20" s="10">
        <v>116.39142513363572</v>
      </c>
      <c r="D20" s="10">
        <v>1.3521374793190599</v>
      </c>
      <c r="E20" s="10">
        <v>2.1570378152951486</v>
      </c>
      <c r="G20" s="21">
        <v>43100</v>
      </c>
      <c r="H20" s="22">
        <v>117.33933330725188</v>
      </c>
      <c r="I20" s="22">
        <v>1.2666772708191498</v>
      </c>
      <c r="J20" s="23">
        <v>2.9667461519326199</v>
      </c>
      <c r="L20" s="9">
        <v>43100</v>
      </c>
      <c r="M20" s="10">
        <v>117.10231660236532</v>
      </c>
      <c r="N20" s="10">
        <v>1.2741754054087062</v>
      </c>
      <c r="O20" s="10">
        <v>0.43119013575239062</v>
      </c>
    </row>
    <row r="21" spans="2:15" ht="20.100000000000001" customHeight="1" x14ac:dyDescent="0.25">
      <c r="B21" s="9">
        <v>43281</v>
      </c>
      <c r="C21" s="10">
        <v>116.04607387024598</v>
      </c>
      <c r="D21" s="10">
        <v>2.8024116697939139</v>
      </c>
      <c r="E21" s="10">
        <v>3.1083500058842306</v>
      </c>
      <c r="G21" s="21">
        <v>43281</v>
      </c>
      <c r="H21" s="22">
        <v>116.75484481280994</v>
      </c>
      <c r="I21" s="22">
        <v>2.8127476280609631</v>
      </c>
      <c r="J21" s="23">
        <v>3.3274403430991306</v>
      </c>
      <c r="L21" s="9">
        <v>43281</v>
      </c>
      <c r="M21" s="10">
        <v>116.76492023593489</v>
      </c>
      <c r="N21" s="10">
        <v>1.1785408512341888</v>
      </c>
      <c r="O21" s="10">
        <v>1.4708998232179082</v>
      </c>
    </row>
    <row r="22" spans="2:15" ht="20.100000000000001" customHeight="1" x14ac:dyDescent="0.25">
      <c r="B22" s="9">
        <v>43465</v>
      </c>
      <c r="C22" s="10">
        <v>116.47950523271847</v>
      </c>
      <c r="D22" s="10">
        <v>1.5550722453664179</v>
      </c>
      <c r="E22" s="10">
        <v>1.1771761232858946</v>
      </c>
      <c r="G22" s="21">
        <v>43465</v>
      </c>
      <c r="H22" s="22">
        <v>117.0435995213879</v>
      </c>
      <c r="I22" s="22">
        <v>1.5403159910040598</v>
      </c>
      <c r="J22" s="23">
        <v>1.289808962231942</v>
      </c>
      <c r="L22" s="9">
        <v>43465</v>
      </c>
      <c r="M22" s="10">
        <v>117.28481187063153</v>
      </c>
      <c r="N22" s="10">
        <v>1.2840853910208283</v>
      </c>
      <c r="O22" s="10">
        <v>0.83512061985526742</v>
      </c>
    </row>
    <row r="23" spans="2:15" ht="20.100000000000001" customHeight="1" x14ac:dyDescent="0.25">
      <c r="B23" s="9">
        <v>43646</v>
      </c>
      <c r="C23" s="10">
        <v>116.55526862059446</v>
      </c>
      <c r="D23" s="10">
        <v>3.6276485364783229</v>
      </c>
      <c r="E23" s="10">
        <v>3.5602883748686143</v>
      </c>
      <c r="G23" s="21">
        <v>43646</v>
      </c>
      <c r="H23" s="22">
        <v>117.70144983460142</v>
      </c>
      <c r="I23" s="22">
        <v>4.1702273452016714</v>
      </c>
      <c r="J23" s="23">
        <v>3.5880049785030232</v>
      </c>
      <c r="L23" s="9">
        <v>43646</v>
      </c>
      <c r="M23" s="10">
        <v>119.46794829031786</v>
      </c>
      <c r="N23" s="10">
        <v>4.0114418594497936</v>
      </c>
      <c r="O23" s="10">
        <v>2.1107549385055435</v>
      </c>
    </row>
    <row r="24" spans="2:15" ht="20.100000000000001" customHeight="1" x14ac:dyDescent="0.25">
      <c r="B24" s="9">
        <v>43830</v>
      </c>
      <c r="C24" s="10">
        <v>116.8719425512883</v>
      </c>
      <c r="D24" s="10">
        <v>1.4408801639352431</v>
      </c>
      <c r="E24" s="10">
        <v>1.1660179382093405</v>
      </c>
      <c r="G24" s="21">
        <v>43830</v>
      </c>
      <c r="H24" s="22">
        <v>117.79080395174111</v>
      </c>
      <c r="I24" s="22">
        <v>1.2714848079601992</v>
      </c>
      <c r="J24" s="23">
        <v>1.1946619676971748</v>
      </c>
      <c r="L24" s="9">
        <v>43830</v>
      </c>
      <c r="M24" s="10">
        <v>120.20766054539669</v>
      </c>
      <c r="N24" s="10">
        <v>2.5768930856731709</v>
      </c>
      <c r="O24" s="10">
        <v>1.9456738725288636</v>
      </c>
    </row>
    <row r="25" spans="2:15" ht="20.100000000000001" customHeight="1" x14ac:dyDescent="0.25">
      <c r="B25" s="9">
        <v>44012</v>
      </c>
      <c r="C25" s="10">
        <v>116.8719425512883</v>
      </c>
      <c r="D25" s="10">
        <v>0</v>
      </c>
      <c r="E25" s="10">
        <v>0</v>
      </c>
      <c r="G25" s="21">
        <v>44012</v>
      </c>
      <c r="H25" s="22">
        <v>117.79080395174111</v>
      </c>
      <c r="I25" s="22">
        <v>0</v>
      </c>
      <c r="J25" s="23">
        <v>0</v>
      </c>
      <c r="L25" s="9">
        <v>44012</v>
      </c>
      <c r="M25" s="10">
        <v>120.20766054539669</v>
      </c>
      <c r="N25" s="10">
        <v>0</v>
      </c>
      <c r="O25" s="10">
        <v>0</v>
      </c>
    </row>
    <row r="26" spans="2:15" ht="20.100000000000001" customHeight="1" x14ac:dyDescent="0.25">
      <c r="B26" s="9">
        <v>44196</v>
      </c>
      <c r="C26" s="10">
        <v>122.38675158562991</v>
      </c>
      <c r="D26" s="10">
        <v>11.376147624353949</v>
      </c>
      <c r="E26" s="10">
        <v>6.3574819830880092</v>
      </c>
      <c r="G26" s="21">
        <v>44196</v>
      </c>
      <c r="H26" s="22">
        <v>123.47546398570159</v>
      </c>
      <c r="I26" s="22">
        <v>11.7457122874844</v>
      </c>
      <c r="J26" s="23">
        <v>6.6010757410635446</v>
      </c>
      <c r="L26" s="9">
        <v>44196</v>
      </c>
      <c r="M26" s="10">
        <v>126.22190024339697</v>
      </c>
      <c r="N26" s="10">
        <v>17.328300006932885</v>
      </c>
      <c r="O26" s="10">
        <v>11.7378238832184</v>
      </c>
    </row>
    <row r="27" spans="2:15" ht="20.100000000000001" customHeight="1" x14ac:dyDescent="0.25">
      <c r="B27" s="9">
        <v>44377</v>
      </c>
      <c r="C27" s="10">
        <v>123.86205916130095</v>
      </c>
      <c r="D27" s="10">
        <v>5.6964871538639272</v>
      </c>
      <c r="E27" s="10">
        <v>4.4375477395203866</v>
      </c>
      <c r="G27" s="21">
        <v>44377</v>
      </c>
      <c r="H27" s="22">
        <v>125.28971617535576</v>
      </c>
      <c r="I27" s="22">
        <v>6.3169083835701523</v>
      </c>
      <c r="J27" s="23">
        <v>4.7773910973932798</v>
      </c>
      <c r="L27" s="9">
        <v>44377</v>
      </c>
      <c r="M27" s="10">
        <v>129.98621349259432</v>
      </c>
      <c r="N27" s="10">
        <v>8.1711313443112452</v>
      </c>
      <c r="O27" s="10">
        <v>5.0385681904252744</v>
      </c>
    </row>
    <row r="28" spans="2:15" ht="20.100000000000001" customHeight="1" x14ac:dyDescent="0.25">
      <c r="C28" s="10"/>
      <c r="D28" s="10"/>
      <c r="E28" s="10"/>
      <c r="G28" s="16"/>
      <c r="H28" s="22"/>
      <c r="I28" s="22"/>
      <c r="J28" s="23"/>
      <c r="M28" s="10"/>
      <c r="N28" s="10"/>
      <c r="O28" s="10"/>
    </row>
    <row r="29" spans="2:15" ht="20.100000000000001" customHeight="1" x14ac:dyDescent="0.25">
      <c r="B29" t="s">
        <v>8</v>
      </c>
      <c r="C29" s="11">
        <v>75</v>
      </c>
      <c r="D29" s="11">
        <v>75</v>
      </c>
      <c r="E29" s="11">
        <v>75</v>
      </c>
      <c r="G29" s="24" t="s">
        <v>8</v>
      </c>
      <c r="H29" s="25">
        <v>22</v>
      </c>
      <c r="I29" s="25">
        <v>22</v>
      </c>
      <c r="J29" s="26">
        <v>22</v>
      </c>
      <c r="L29" t="s">
        <v>8</v>
      </c>
      <c r="M29" s="11">
        <v>24</v>
      </c>
      <c r="N29" s="11">
        <v>24</v>
      </c>
      <c r="O29" s="11">
        <v>24</v>
      </c>
    </row>
    <row r="30" spans="2:15" ht="20.100000000000001" customHeight="1" x14ac:dyDescent="0.25">
      <c r="C30" s="12"/>
      <c r="D30" s="12"/>
      <c r="E30" s="12"/>
      <c r="H30" s="12"/>
      <c r="I30" s="12"/>
      <c r="J30" s="12"/>
      <c r="M30" s="12"/>
      <c r="N30" s="12"/>
      <c r="O30" s="12"/>
    </row>
    <row r="31" spans="2: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75BBC7-607C-4923-9744-29483714B384}">
  <dimension ref="A1:O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customHeight="1" x14ac:dyDescent="0.35">
      <c r="A1" s="3" t="s">
        <v>502</v>
      </c>
    </row>
    <row r="2" spans="1:15" ht="20.100000000000001" customHeight="1" x14ac:dyDescent="0.3">
      <c r="A2" s="4" t="s">
        <v>42</v>
      </c>
    </row>
    <row r="3" spans="1:15" ht="20.100000000000001" customHeight="1" x14ac:dyDescent="0.25">
      <c r="A3" s="2" t="s">
        <v>503</v>
      </c>
    </row>
    <row r="4" spans="1:15" ht="20.100000000000001" customHeight="1" x14ac:dyDescent="0.25"/>
    <row r="5" spans="1:15" ht="20.100000000000001" customHeight="1" x14ac:dyDescent="0.25"/>
    <row r="6" spans="1:15" ht="20.100000000000001" customHeight="1" x14ac:dyDescent="0.25">
      <c r="C6" s="43" t="s">
        <v>4</v>
      </c>
      <c r="D6" s="44"/>
      <c r="E6" s="44"/>
      <c r="G6" s="13"/>
      <c r="H6" s="49" t="s">
        <v>5</v>
      </c>
      <c r="I6" s="50"/>
      <c r="J6" s="50"/>
      <c r="M6" s="43" t="s">
        <v>6</v>
      </c>
      <c r="N6" s="44"/>
      <c r="O6" s="44"/>
    </row>
    <row r="7" spans="1:15" ht="24.95" customHeight="1" x14ac:dyDescent="0.25">
      <c r="C7" s="45" t="s">
        <v>499</v>
      </c>
      <c r="D7" s="45" t="s">
        <v>504</v>
      </c>
      <c r="E7" s="45" t="s">
        <v>505</v>
      </c>
      <c r="G7" s="16"/>
      <c r="H7" s="51" t="s">
        <v>499</v>
      </c>
      <c r="I7" s="51" t="s">
        <v>500</v>
      </c>
      <c r="J7" s="51" t="s">
        <v>505</v>
      </c>
      <c r="M7" s="45" t="s">
        <v>499</v>
      </c>
      <c r="N7" s="45" t="s">
        <v>504</v>
      </c>
      <c r="O7" s="45" t="s">
        <v>501</v>
      </c>
    </row>
    <row r="8" spans="1:15" ht="24.95" customHeight="1" x14ac:dyDescent="0.25">
      <c r="C8" s="46"/>
      <c r="D8" s="46"/>
      <c r="E8" s="46"/>
      <c r="G8" s="16"/>
      <c r="H8" s="52"/>
      <c r="I8" s="52"/>
      <c r="J8" s="52"/>
      <c r="M8" s="46"/>
      <c r="N8" s="46"/>
      <c r="O8" s="46"/>
    </row>
    <row r="9" spans="1:15" ht="20.100000000000001" customHeight="1" x14ac:dyDescent="0.25">
      <c r="C9" s="8" t="s">
        <v>7</v>
      </c>
      <c r="D9" s="62" t="s">
        <v>7</v>
      </c>
      <c r="E9" s="48"/>
      <c r="G9" s="16"/>
      <c r="H9" s="19" t="s">
        <v>7</v>
      </c>
      <c r="I9" s="63" t="s">
        <v>7</v>
      </c>
      <c r="J9" s="55"/>
      <c r="M9" s="8" t="s">
        <v>7</v>
      </c>
      <c r="N9" s="62" t="s">
        <v>7</v>
      </c>
      <c r="O9" s="48"/>
    </row>
    <row r="10" spans="1:15" ht="20.100000000000001" customHeight="1" x14ac:dyDescent="0.25">
      <c r="B10" s="9">
        <v>41274</v>
      </c>
      <c r="C10" s="10">
        <v>96.371518961060062</v>
      </c>
      <c r="D10" s="10"/>
      <c r="E10" s="10"/>
      <c r="G10" s="21">
        <v>41274</v>
      </c>
      <c r="H10" s="22">
        <v>90.041475668581569</v>
      </c>
      <c r="I10" s="22"/>
      <c r="J10" s="23"/>
      <c r="L10" s="9">
        <v>41274</v>
      </c>
      <c r="M10" s="10">
        <v>111.35953617080851</v>
      </c>
      <c r="N10" s="10"/>
      <c r="O10" s="10"/>
    </row>
    <row r="11" spans="1:15" ht="20.100000000000001" customHeight="1" x14ac:dyDescent="0.25">
      <c r="B11" s="9">
        <v>41455</v>
      </c>
      <c r="C11" s="10">
        <v>97.782647441023187</v>
      </c>
      <c r="D11" s="10">
        <v>-6.6127921441616611E-2</v>
      </c>
      <c r="E11" s="10">
        <v>-1.5083013202350948</v>
      </c>
      <c r="G11" s="21">
        <v>41455</v>
      </c>
      <c r="H11" s="22">
        <v>89.96898564457473</v>
      </c>
      <c r="I11" s="22">
        <v>-0.51774942059542584</v>
      </c>
      <c r="J11" s="23">
        <v>-0.43759434625408877</v>
      </c>
      <c r="L11" s="9">
        <v>41455</v>
      </c>
      <c r="M11" s="10">
        <v>109.29350091391845</v>
      </c>
      <c r="N11" s="10">
        <v>7.3047727328431566</v>
      </c>
      <c r="O11" s="10">
        <v>9.3332139653482749</v>
      </c>
    </row>
    <row r="12" spans="1:15" ht="20.100000000000001" customHeight="1" x14ac:dyDescent="0.25">
      <c r="B12" s="9">
        <v>41639</v>
      </c>
      <c r="C12" s="10">
        <v>101.19263123604884</v>
      </c>
      <c r="D12" s="10">
        <v>9.9865761173060683</v>
      </c>
      <c r="E12" s="10">
        <v>6.2802544449750419</v>
      </c>
      <c r="G12" s="21">
        <v>41639</v>
      </c>
      <c r="H12" s="22">
        <v>101.18877456347772</v>
      </c>
      <c r="I12" s="22">
        <v>25.413558670571778</v>
      </c>
      <c r="J12" s="23">
        <v>11.507731053600679</v>
      </c>
      <c r="L12" s="9">
        <v>41639</v>
      </c>
      <c r="M12" s="10">
        <v>130.90967163285262</v>
      </c>
      <c r="N12" s="10">
        <v>14.654973001315884</v>
      </c>
      <c r="O12" s="10">
        <v>-4.2771764667701717</v>
      </c>
    </row>
    <row r="13" spans="1:15" ht="20.100000000000001" customHeight="1" x14ac:dyDescent="0.25">
      <c r="B13" s="9">
        <v>41820</v>
      </c>
      <c r="C13" s="10">
        <v>101.75304210679911</v>
      </c>
      <c r="D13" s="10">
        <v>1.3728224911338405</v>
      </c>
      <c r="E13" s="10">
        <v>0.81450570230463537</v>
      </c>
      <c r="G13" s="21">
        <v>41820</v>
      </c>
      <c r="H13" s="22">
        <v>102.86103382933848</v>
      </c>
      <c r="I13" s="22">
        <v>1.9601761960723385</v>
      </c>
      <c r="J13" s="23">
        <v>0.30256258822576321</v>
      </c>
      <c r="L13" s="9">
        <v>41820</v>
      </c>
      <c r="M13" s="10">
        <v>126.12081558585311</v>
      </c>
      <c r="N13" s="10">
        <v>4.9771587331080003</v>
      </c>
      <c r="O13" s="10">
        <v>8.9631819685322753</v>
      </c>
    </row>
    <row r="14" spans="1:15" ht="20.100000000000001" customHeight="1" x14ac:dyDescent="0.25">
      <c r="B14" s="9">
        <v>42004</v>
      </c>
      <c r="C14" s="10">
        <v>101.28817549194584</v>
      </c>
      <c r="D14" s="10">
        <v>0.30844016960165366</v>
      </c>
      <c r="E14" s="10">
        <v>0.76881024534227738</v>
      </c>
      <c r="G14" s="21">
        <v>42004</v>
      </c>
      <c r="H14" s="22">
        <v>112.46463240031552</v>
      </c>
      <c r="I14" s="22">
        <v>1.4045250910018181</v>
      </c>
      <c r="J14" s="23">
        <v>-7.2546269594681911</v>
      </c>
      <c r="L14" s="9">
        <v>42004</v>
      </c>
      <c r="M14" s="10">
        <v>121.44963705786178</v>
      </c>
      <c r="N14" s="10">
        <v>2.6890321353523872</v>
      </c>
      <c r="O14" s="10">
        <v>6.6386429665674207</v>
      </c>
    </row>
    <row r="15" spans="1:15" ht="20.100000000000001" customHeight="1" x14ac:dyDescent="0.25">
      <c r="B15" s="9">
        <v>42185</v>
      </c>
      <c r="C15" s="10">
        <v>103.32167750746638</v>
      </c>
      <c r="D15" s="10">
        <v>4.3899385310031569</v>
      </c>
      <c r="E15" s="10">
        <v>2.3354117799492036</v>
      </c>
      <c r="G15" s="21">
        <v>42185</v>
      </c>
      <c r="H15" s="22">
        <v>111.476110897648</v>
      </c>
      <c r="I15" s="22">
        <v>0.55911197732270157</v>
      </c>
      <c r="J15" s="23">
        <v>1.4508262978016662</v>
      </c>
      <c r="L15" s="9">
        <v>42185</v>
      </c>
      <c r="M15" s="10">
        <v>120.12015750346777</v>
      </c>
      <c r="N15" s="10">
        <v>5.077239813616341</v>
      </c>
      <c r="O15" s="10">
        <v>6.2402256510293963</v>
      </c>
    </row>
    <row r="16" spans="1:15" ht="20.100000000000001" customHeight="1" x14ac:dyDescent="0.25">
      <c r="B16" s="9">
        <v>42369</v>
      </c>
      <c r="C16" s="10">
        <v>105.75917362052624</v>
      </c>
      <c r="D16" s="10">
        <v>0.45971057048175279</v>
      </c>
      <c r="E16" s="10">
        <v>-1.8556455887228096</v>
      </c>
      <c r="G16" s="21">
        <v>42369</v>
      </c>
      <c r="H16" s="22">
        <v>114.10772043805082</v>
      </c>
      <c r="I16" s="22">
        <v>1.6101701728327145</v>
      </c>
      <c r="J16" s="23">
        <v>-0.73321458853363719</v>
      </c>
      <c r="L16" s="9">
        <v>42369</v>
      </c>
      <c r="M16" s="10">
        <v>122.00676279327199</v>
      </c>
      <c r="N16" s="10">
        <v>3.004512498995382</v>
      </c>
      <c r="O16" s="10">
        <v>1.4117412975860111</v>
      </c>
    </row>
    <row r="17" spans="2:15" ht="20.100000000000001" customHeight="1" x14ac:dyDescent="0.25">
      <c r="B17" s="9">
        <v>42551</v>
      </c>
      <c r="C17" s="10">
        <v>106.40502085187774</v>
      </c>
      <c r="D17" s="10">
        <v>-0.12690602591702849</v>
      </c>
      <c r="E17" s="10">
        <v>-0.73310637918286847</v>
      </c>
      <c r="G17" s="21">
        <v>42551</v>
      </c>
      <c r="H17" s="22">
        <v>110.17082628359441</v>
      </c>
      <c r="I17" s="22">
        <v>0.46639828149588336</v>
      </c>
      <c r="J17" s="23">
        <v>4.0565100148469257</v>
      </c>
      <c r="L17" s="9">
        <v>42551</v>
      </c>
      <c r="M17" s="10">
        <v>122.57821457038372</v>
      </c>
      <c r="N17" s="10">
        <v>3.1638288681202775</v>
      </c>
      <c r="O17" s="10">
        <v>2.6828857123812222</v>
      </c>
    </row>
    <row r="18" spans="2:15" ht="20.100000000000001" customHeight="1" x14ac:dyDescent="0.25">
      <c r="B18" s="9">
        <v>42735</v>
      </c>
      <c r="C18" s="10">
        <v>109.0587354764011</v>
      </c>
      <c r="D18" s="10">
        <v>1.8431533141027856</v>
      </c>
      <c r="E18" s="10">
        <v>-0.63498531621071219</v>
      </c>
      <c r="G18" s="21">
        <v>42735</v>
      </c>
      <c r="H18" s="22">
        <v>110.07609159013541</v>
      </c>
      <c r="I18" s="22">
        <v>1.8338243490326311</v>
      </c>
      <c r="J18" s="23">
        <v>1.9214655070180164</v>
      </c>
      <c r="L18" s="9">
        <v>42735</v>
      </c>
      <c r="M18" s="10">
        <v>123.2057507885697</v>
      </c>
      <c r="N18" s="10">
        <v>3.385930582485086</v>
      </c>
      <c r="O18" s="10">
        <v>2.8593446441167902</v>
      </c>
    </row>
    <row r="19" spans="2:15" ht="20.100000000000001" customHeight="1" x14ac:dyDescent="0.25">
      <c r="B19" s="9">
        <v>42916</v>
      </c>
      <c r="C19" s="10">
        <v>111.16694222263772</v>
      </c>
      <c r="D19" s="10">
        <v>1.5690412320440883</v>
      </c>
      <c r="E19" s="10">
        <v>-0.35714773792271393</v>
      </c>
      <c r="G19" s="21">
        <v>42916</v>
      </c>
      <c r="H19" s="22">
        <v>110.08928248561122</v>
      </c>
      <c r="I19" s="22">
        <v>1.6435221696436075</v>
      </c>
      <c r="J19" s="23">
        <v>1.6313432449884369</v>
      </c>
      <c r="L19" s="9">
        <v>42916</v>
      </c>
      <c r="M19" s="10">
        <v>123.92850725528251</v>
      </c>
      <c r="N19" s="10">
        <v>4.9078645147000444</v>
      </c>
      <c r="O19" s="10">
        <v>4.2960372671496216</v>
      </c>
    </row>
    <row r="20" spans="2:15" ht="20.100000000000001" customHeight="1" x14ac:dyDescent="0.25">
      <c r="B20" s="9">
        <v>43100</v>
      </c>
      <c r="C20" s="10">
        <v>111.68492025861781</v>
      </c>
      <c r="D20" s="10">
        <v>1.3662736736986369</v>
      </c>
      <c r="E20" s="10">
        <v>0.89615198466006518</v>
      </c>
      <c r="G20" s="21">
        <v>43100</v>
      </c>
      <c r="H20" s="22">
        <v>110.19724130538022</v>
      </c>
      <c r="I20" s="22">
        <v>1.7019797188661867</v>
      </c>
      <c r="J20" s="23">
        <v>1.602343597593503</v>
      </c>
      <c r="L20" s="9">
        <v>43100</v>
      </c>
      <c r="M20" s="10">
        <v>121.56044182080188</v>
      </c>
      <c r="N20" s="10">
        <v>1.2437017317128651</v>
      </c>
      <c r="O20" s="10">
        <v>3.2159856995777281</v>
      </c>
    </row>
    <row r="21" spans="2:15" ht="20.100000000000001" customHeight="1" x14ac:dyDescent="0.25">
      <c r="B21" s="9">
        <v>43281</v>
      </c>
      <c r="C21" s="10">
        <v>110.94395059331094</v>
      </c>
      <c r="D21" s="10">
        <v>1.5586219858104711</v>
      </c>
      <c r="E21" s="10">
        <v>2.2369091545962672</v>
      </c>
      <c r="G21" s="21">
        <v>43281</v>
      </c>
      <c r="H21" s="22">
        <v>108.46959776019436</v>
      </c>
      <c r="I21" s="22">
        <v>1.7100451695277075</v>
      </c>
      <c r="J21" s="23">
        <v>3.3300263130567664</v>
      </c>
      <c r="L21" s="9">
        <v>43281</v>
      </c>
      <c r="M21" s="10">
        <v>121.86735024458839</v>
      </c>
      <c r="N21" s="10">
        <v>3.8954364616504922</v>
      </c>
      <c r="O21" s="10">
        <v>3.6337881647189541</v>
      </c>
    </row>
    <row r="22" spans="2:15" ht="20.100000000000001" customHeight="1" x14ac:dyDescent="0.25">
      <c r="B22" s="9">
        <v>43465</v>
      </c>
      <c r="C22" s="10">
        <v>112.18396314791865</v>
      </c>
      <c r="D22" s="10">
        <v>0.66277669433285613</v>
      </c>
      <c r="E22" s="10">
        <v>-0.44988774878420568</v>
      </c>
      <c r="G22" s="21">
        <v>43465</v>
      </c>
      <c r="H22" s="22">
        <v>110.74951830901547</v>
      </c>
      <c r="I22" s="22">
        <v>1.9236440564259771</v>
      </c>
      <c r="J22" s="23">
        <v>-0.1745845773689858</v>
      </c>
      <c r="L22" s="9">
        <v>43465</v>
      </c>
      <c r="M22" s="10">
        <v>121.03732101635852</v>
      </c>
      <c r="N22" s="10">
        <v>1.9993898987560765</v>
      </c>
      <c r="O22" s="10">
        <v>2.6988640292694432</v>
      </c>
    </row>
    <row r="23" spans="2:15" ht="20.100000000000001" customHeight="1" x14ac:dyDescent="0.25">
      <c r="B23" s="9">
        <v>43646</v>
      </c>
      <c r="C23" s="10">
        <v>110.60613613415542</v>
      </c>
      <c r="D23" s="10">
        <v>2.5344487547372951</v>
      </c>
      <c r="E23" s="10">
        <v>3.9971309235667052</v>
      </c>
      <c r="G23" s="21">
        <v>43646</v>
      </c>
      <c r="H23" s="22">
        <v>110.4928867129902</v>
      </c>
      <c r="I23" s="22">
        <v>2.5249581421593392</v>
      </c>
      <c r="J23" s="23">
        <v>2.7630833683450984</v>
      </c>
      <c r="L23" s="9">
        <v>43646</v>
      </c>
      <c r="M23" s="10">
        <v>122.29943909547171</v>
      </c>
      <c r="N23" s="10">
        <v>4.5980185903798931</v>
      </c>
      <c r="O23" s="10">
        <v>3.518577414862456</v>
      </c>
    </row>
    <row r="24" spans="2:15" ht="20.100000000000001" customHeight="1" x14ac:dyDescent="0.25">
      <c r="B24" s="9">
        <v>43830</v>
      </c>
      <c r="C24" s="10">
        <v>112.12504206540157</v>
      </c>
      <c r="D24" s="10">
        <v>0.15058600815121004</v>
      </c>
      <c r="E24" s="10">
        <v>-1.2061075217100981</v>
      </c>
      <c r="G24" s="21">
        <v>43830</v>
      </c>
      <c r="H24" s="22">
        <v>111.17422822825493</v>
      </c>
      <c r="I24" s="22">
        <v>1.3798930928488939</v>
      </c>
      <c r="J24" s="23">
        <v>0.75857706414266257</v>
      </c>
      <c r="L24" s="9">
        <v>43830</v>
      </c>
      <c r="M24" s="10">
        <v>121.55852886747331</v>
      </c>
      <c r="N24" s="10">
        <v>2.2234890962683496</v>
      </c>
      <c r="O24" s="10">
        <v>2.8465505080733644</v>
      </c>
    </row>
    <row r="25" spans="2:15" ht="20.100000000000001" customHeight="1" x14ac:dyDescent="0.25">
      <c r="B25" s="9">
        <v>44012</v>
      </c>
      <c r="C25" s="10">
        <v>112.12504206540157</v>
      </c>
      <c r="D25" s="10">
        <v>0</v>
      </c>
      <c r="E25" s="10">
        <v>0</v>
      </c>
      <c r="G25" s="21">
        <v>44012</v>
      </c>
      <c r="H25" s="22">
        <v>111.17422822825493</v>
      </c>
      <c r="I25" s="22">
        <v>0</v>
      </c>
      <c r="J25" s="23">
        <v>0</v>
      </c>
      <c r="L25" s="9">
        <v>44012</v>
      </c>
      <c r="M25" s="10">
        <v>121.55852886747331</v>
      </c>
      <c r="N25" s="10">
        <v>0</v>
      </c>
      <c r="O25" s="10">
        <v>0</v>
      </c>
    </row>
    <row r="26" spans="2:15" ht="20.100000000000001" customHeight="1" x14ac:dyDescent="0.25">
      <c r="B26" s="9">
        <v>44196</v>
      </c>
      <c r="C26" s="10">
        <v>119.68434190380732</v>
      </c>
      <c r="D26" s="10">
        <v>10.98550152534985</v>
      </c>
      <c r="E26" s="10">
        <v>3.9756231202009218</v>
      </c>
      <c r="G26" s="21">
        <v>44196</v>
      </c>
      <c r="H26" s="22">
        <v>125.03470167849915</v>
      </c>
      <c r="I26" s="22">
        <v>18.959022473215171</v>
      </c>
      <c r="J26" s="23">
        <v>5.7720563708236527</v>
      </c>
      <c r="L26" s="9">
        <v>44196</v>
      </c>
      <c r="M26" s="10">
        <v>123.25583510075546</v>
      </c>
      <c r="N26" s="10">
        <v>9.5416569017201081</v>
      </c>
      <c r="O26" s="10">
        <v>8.0332030673733623</v>
      </c>
    </row>
    <row r="27" spans="2:15" ht="20.100000000000001" customHeight="1" x14ac:dyDescent="0.25">
      <c r="B27" s="9">
        <v>44377</v>
      </c>
      <c r="C27" s="10">
        <v>121.2060934318385</v>
      </c>
      <c r="D27" s="10">
        <v>3.1598427307454102</v>
      </c>
      <c r="E27" s="10">
        <v>1.8646632239885941</v>
      </c>
      <c r="G27" s="21">
        <v>44377</v>
      </c>
      <c r="H27" s="22">
        <v>135.11173412205645</v>
      </c>
      <c r="I27" s="22">
        <v>12.665891808249995</v>
      </c>
      <c r="J27" s="23">
        <v>4.2629366214827602</v>
      </c>
      <c r="L27" s="9">
        <v>44377</v>
      </c>
      <c r="M27" s="10">
        <v>122.19092491259033</v>
      </c>
      <c r="N27" s="10">
        <v>5.1333153868698078</v>
      </c>
      <c r="O27" s="10">
        <v>6.0495662357044733</v>
      </c>
    </row>
    <row r="28" spans="2:15" ht="20.100000000000001" customHeight="1" x14ac:dyDescent="0.25">
      <c r="C28" s="10"/>
      <c r="D28" s="10"/>
      <c r="E28" s="10"/>
      <c r="G28" s="16"/>
      <c r="H28" s="22"/>
      <c r="I28" s="22"/>
      <c r="J28" s="23"/>
      <c r="M28" s="10"/>
      <c r="N28" s="10"/>
      <c r="O28" s="10"/>
    </row>
    <row r="29" spans="2:15" ht="20.100000000000001" customHeight="1" x14ac:dyDescent="0.25">
      <c r="B29" t="s">
        <v>8</v>
      </c>
      <c r="C29" s="11">
        <v>25</v>
      </c>
      <c r="D29" s="11">
        <v>25</v>
      </c>
      <c r="E29" s="11">
        <v>25</v>
      </c>
      <c r="G29" s="24" t="s">
        <v>8</v>
      </c>
      <c r="H29" s="25">
        <v>10</v>
      </c>
      <c r="I29" s="25">
        <v>10</v>
      </c>
      <c r="J29" s="26">
        <v>10</v>
      </c>
      <c r="L29" t="s">
        <v>8</v>
      </c>
      <c r="M29" s="11">
        <v>40</v>
      </c>
      <c r="N29" s="11">
        <v>40</v>
      </c>
      <c r="O29" s="11">
        <v>40</v>
      </c>
    </row>
    <row r="30" spans="2:15" ht="20.100000000000001" customHeight="1" x14ac:dyDescent="0.25">
      <c r="C30" s="12"/>
      <c r="D30" s="12"/>
      <c r="E30" s="12"/>
      <c r="H30" s="12"/>
      <c r="I30" s="12"/>
      <c r="J30" s="12"/>
      <c r="M30" s="12"/>
      <c r="N30" s="12"/>
      <c r="O30" s="12"/>
    </row>
    <row r="31" spans="2:15" ht="20.100000000000001" customHeight="1" x14ac:dyDescent="0.25"/>
  </sheetData>
  <mergeCells count="15">
    <mergeCell ref="M6:O6"/>
    <mergeCell ref="M7:M8"/>
    <mergeCell ref="N7:N8"/>
    <mergeCell ref="O7:O8"/>
    <mergeCell ref="N9:O9"/>
    <mergeCell ref="H6:J6"/>
    <mergeCell ref="H7:H8"/>
    <mergeCell ref="I7:I8"/>
    <mergeCell ref="J7:J8"/>
    <mergeCell ref="I9:J9"/>
    <mergeCell ref="C6:E6"/>
    <mergeCell ref="C7:C8"/>
    <mergeCell ref="D7:D8"/>
    <mergeCell ref="E7:E8"/>
    <mergeCell ref="D9:E9"/>
  </mergeCells>
  <pageMargins left="0.75" right="0.75" top="1" bottom="1" header="0.5" footer="0.5"/>
  <pageSetup orientation="portrai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A86014-D024-4CFE-B951-FEC072D1D765}">
  <dimension ref="A1:F3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9" max="9" width="10.28515625" customWidth="1"/>
  </cols>
  <sheetData>
    <row r="1" spans="1:6" ht="20.25" customHeight="1" x14ac:dyDescent="0.35">
      <c r="A1" s="3" t="s">
        <v>506</v>
      </c>
    </row>
    <row r="2" spans="1:6" ht="20.100000000000001" customHeight="1" x14ac:dyDescent="0.3">
      <c r="A2" s="4" t="s">
        <v>31</v>
      </c>
    </row>
    <row r="3" spans="1:6" ht="20.100000000000001" customHeight="1" x14ac:dyDescent="0.25">
      <c r="A3" s="2" t="s">
        <v>498</v>
      </c>
    </row>
    <row r="4" spans="1:6" ht="20.100000000000001" customHeight="1" x14ac:dyDescent="0.25"/>
    <row r="5" spans="1:6" ht="20.100000000000001" customHeight="1" x14ac:dyDescent="0.25"/>
    <row r="6" spans="1:6" ht="20.100000000000001" customHeight="1" x14ac:dyDescent="0.25">
      <c r="C6" s="57"/>
      <c r="D6" s="44"/>
      <c r="E6" s="44"/>
      <c r="F6" s="44"/>
    </row>
    <row r="7" spans="1:6" ht="24.95" customHeight="1" x14ac:dyDescent="0.25">
      <c r="C7" s="45" t="s">
        <v>16</v>
      </c>
      <c r="D7" s="45" t="s">
        <v>507</v>
      </c>
      <c r="E7" s="45" t="s">
        <v>504</v>
      </c>
      <c r="F7" s="45" t="s">
        <v>505</v>
      </c>
    </row>
    <row r="8" spans="1:6" ht="24.95" customHeight="1" x14ac:dyDescent="0.25">
      <c r="C8" s="46"/>
      <c r="D8" s="46"/>
      <c r="E8" s="46"/>
      <c r="F8" s="46"/>
    </row>
    <row r="9" spans="1:6" ht="20.100000000000001" customHeight="1" x14ac:dyDescent="0.25">
      <c r="C9" s="47" t="s">
        <v>7</v>
      </c>
      <c r="D9" s="44"/>
      <c r="E9" s="44"/>
      <c r="F9" s="48"/>
    </row>
    <row r="10" spans="1:6" ht="20.100000000000001" customHeight="1" x14ac:dyDescent="0.25">
      <c r="B10" s="9">
        <v>41274</v>
      </c>
      <c r="C10" s="10">
        <v>102.75997804858305</v>
      </c>
      <c r="D10" s="10">
        <v>102.75997804858305</v>
      </c>
      <c r="E10" s="10">
        <v>0</v>
      </c>
      <c r="F10" s="10">
        <v>0</v>
      </c>
    </row>
    <row r="11" spans="1:6" ht="20.100000000000001" customHeight="1" x14ac:dyDescent="0.25">
      <c r="B11" s="9">
        <v>41455</v>
      </c>
      <c r="C11" s="10">
        <v>103.2018739513727</v>
      </c>
      <c r="D11" s="10">
        <v>102.75997804858305</v>
      </c>
      <c r="E11" s="10">
        <v>2.7633440269927712</v>
      </c>
      <c r="F11" s="10">
        <v>-2.3214481242031177</v>
      </c>
    </row>
    <row r="12" spans="1:6" ht="20.100000000000001" customHeight="1" x14ac:dyDescent="0.25">
      <c r="B12" s="9">
        <v>41639</v>
      </c>
      <c r="C12" s="10">
        <v>114.79230579074316</v>
      </c>
      <c r="D12" s="10">
        <v>102.75997804858305</v>
      </c>
      <c r="E12" s="10">
        <v>20.843047387142395</v>
      </c>
      <c r="F12" s="10">
        <v>-8.8107196449822887</v>
      </c>
    </row>
    <row r="13" spans="1:6" ht="20.100000000000001" customHeight="1" x14ac:dyDescent="0.25">
      <c r="B13" s="9">
        <v>41820</v>
      </c>
      <c r="C13" s="10">
        <v>113.6087313022299</v>
      </c>
      <c r="D13" s="10">
        <v>102.75997804858305</v>
      </c>
      <c r="E13" s="10">
        <v>19.579139533854264</v>
      </c>
      <c r="F13" s="10">
        <v>-8.7303862802074157</v>
      </c>
    </row>
    <row r="14" spans="1:6" ht="20.100000000000001" customHeight="1" x14ac:dyDescent="0.25">
      <c r="B14" s="9">
        <v>42004</v>
      </c>
      <c r="C14" s="10">
        <v>113.24840139560366</v>
      </c>
      <c r="D14" s="10">
        <v>102.75997804858305</v>
      </c>
      <c r="E14" s="10">
        <v>18.588443731752889</v>
      </c>
      <c r="F14" s="10">
        <v>-8.1000203847322751</v>
      </c>
    </row>
    <row r="15" spans="1:6" ht="20.100000000000001" customHeight="1" x14ac:dyDescent="0.25">
      <c r="B15" s="9">
        <v>42185</v>
      </c>
      <c r="C15" s="10">
        <v>113.46938035470558</v>
      </c>
      <c r="D15" s="10">
        <v>102.75997804858305</v>
      </c>
      <c r="E15" s="10">
        <v>20.788861204305402</v>
      </c>
      <c r="F15" s="10">
        <v>-10.079458898182875</v>
      </c>
    </row>
    <row r="16" spans="1:6" ht="20.100000000000001" customHeight="1" x14ac:dyDescent="0.25">
      <c r="B16" s="9">
        <v>42369</v>
      </c>
      <c r="C16" s="10">
        <v>115.75914864639438</v>
      </c>
      <c r="D16" s="10">
        <v>102.75997804858305</v>
      </c>
      <c r="E16" s="10">
        <v>24.436911014114077</v>
      </c>
      <c r="F16" s="10">
        <v>-11.437740416302749</v>
      </c>
    </row>
    <row r="17" spans="2:6" ht="20.100000000000001" customHeight="1" x14ac:dyDescent="0.25">
      <c r="B17" s="9">
        <v>42551</v>
      </c>
      <c r="C17" s="10">
        <v>115.58754161461391</v>
      </c>
      <c r="D17" s="10">
        <v>102.75997804858305</v>
      </c>
      <c r="E17" s="10">
        <v>20.000242086228344</v>
      </c>
      <c r="F17" s="10">
        <v>-7.1726785201974828</v>
      </c>
    </row>
    <row r="18" spans="2:6" ht="20.100000000000001" customHeight="1" x14ac:dyDescent="0.25">
      <c r="B18" s="9">
        <v>42735</v>
      </c>
      <c r="C18" s="10">
        <v>116.58481235161128</v>
      </c>
      <c r="D18" s="10">
        <v>102.75997804858305</v>
      </c>
      <c r="E18" s="10">
        <v>24.375640648910995</v>
      </c>
      <c r="F18" s="10">
        <v>-10.550806345882755</v>
      </c>
    </row>
    <row r="19" spans="2:6" ht="20.100000000000001" customHeight="1" x14ac:dyDescent="0.25">
      <c r="B19" s="9">
        <v>42916</v>
      </c>
      <c r="C19" s="10">
        <v>117.88775692013425</v>
      </c>
      <c r="D19" s="10">
        <v>102.75997804858305</v>
      </c>
      <c r="E19" s="10">
        <v>25.760496249061205</v>
      </c>
      <c r="F19" s="10">
        <v>-10.632717377510005</v>
      </c>
    </row>
    <row r="20" spans="2:6" ht="20.100000000000001" customHeight="1" x14ac:dyDescent="0.25">
      <c r="B20" s="9">
        <v>43100</v>
      </c>
      <c r="C20" s="10">
        <v>116.79683165319381</v>
      </c>
      <c r="D20" s="10">
        <v>102.75997804858305</v>
      </c>
      <c r="E20" s="10">
        <v>26.640349648173</v>
      </c>
      <c r="F20" s="10">
        <v>-12.603496043562245</v>
      </c>
    </row>
    <row r="21" spans="2:6" ht="20.100000000000001" customHeight="1" x14ac:dyDescent="0.25">
      <c r="B21" s="9">
        <v>43281</v>
      </c>
      <c r="C21" s="10">
        <v>116.2756003360725</v>
      </c>
      <c r="D21" s="10">
        <v>102.75997804858305</v>
      </c>
      <c r="E21" s="10">
        <v>27.019952649353275</v>
      </c>
      <c r="F21" s="10">
        <v>-13.504330361863826</v>
      </c>
    </row>
    <row r="22" spans="2:6" ht="20.100000000000001" customHeight="1" x14ac:dyDescent="0.25">
      <c r="B22" s="9">
        <v>43465</v>
      </c>
      <c r="C22" s="10">
        <v>116.75238551043255</v>
      </c>
      <c r="D22" s="10">
        <v>102.75997804858305</v>
      </c>
      <c r="E22" s="10">
        <v>28.096092562477306</v>
      </c>
      <c r="F22" s="10">
        <v>-14.103685100627796</v>
      </c>
    </row>
    <row r="23" spans="2:6" ht="20.100000000000001" customHeight="1" x14ac:dyDescent="0.25">
      <c r="B23" s="9">
        <v>43646</v>
      </c>
      <c r="C23" s="10">
        <v>116.85371640323399</v>
      </c>
      <c r="D23" s="10">
        <v>102.75997804858305</v>
      </c>
      <c r="E23" s="10">
        <v>27.320402907947539</v>
      </c>
      <c r="F23" s="10">
        <v>-13.226664553296587</v>
      </c>
    </row>
    <row r="24" spans="2:6" ht="20.100000000000001" customHeight="1" x14ac:dyDescent="0.25">
      <c r="B24" s="9">
        <v>43830</v>
      </c>
      <c r="C24" s="10">
        <v>116.98302042693389</v>
      </c>
      <c r="D24" s="10">
        <v>102.75997804858305</v>
      </c>
      <c r="E24" s="10">
        <v>28.883573562531023</v>
      </c>
      <c r="F24" s="10">
        <v>-14.660531184180183</v>
      </c>
    </row>
    <row r="25" spans="2:6" ht="20.100000000000001" customHeight="1" x14ac:dyDescent="0.25">
      <c r="B25" s="9">
        <v>44012</v>
      </c>
      <c r="C25" s="10">
        <v>116.98302042693389</v>
      </c>
      <c r="D25" s="10">
        <v>102.75997804858305</v>
      </c>
      <c r="E25" s="10">
        <v>28.883573562531023</v>
      </c>
      <c r="F25" s="10">
        <v>-14.660531184180183</v>
      </c>
    </row>
    <row r="26" spans="2:6" ht="20.100000000000001" customHeight="1" x14ac:dyDescent="0.25">
      <c r="B26" s="9">
        <v>44196</v>
      </c>
      <c r="C26" s="10">
        <v>122.69280249302301</v>
      </c>
      <c r="D26" s="10">
        <v>102.75997804858305</v>
      </c>
      <c r="E26" s="10">
        <v>29.54385227688757</v>
      </c>
      <c r="F26" s="10">
        <v>-9.6110278324476113</v>
      </c>
    </row>
    <row r="27" spans="2:6" ht="20.100000000000001" customHeight="1" x14ac:dyDescent="0.25">
      <c r="B27" s="9">
        <v>44377</v>
      </c>
      <c r="C27" s="10">
        <v>124.17878194008929</v>
      </c>
      <c r="D27" s="10">
        <v>102.75997804858305</v>
      </c>
      <c r="E27" s="10">
        <v>31.571129627731388</v>
      </c>
      <c r="F27" s="10">
        <v>-10.152325736225144</v>
      </c>
    </row>
    <row r="28" spans="2:6" ht="20.100000000000001" customHeight="1" x14ac:dyDescent="0.25">
      <c r="C28" s="10"/>
      <c r="D28" s="10"/>
      <c r="E28" s="10"/>
      <c r="F28" s="10"/>
    </row>
    <row r="29" spans="2:6" ht="20.100000000000001" customHeight="1" x14ac:dyDescent="0.25">
      <c r="B29" t="s">
        <v>8</v>
      </c>
      <c r="C29" s="11">
        <v>55</v>
      </c>
      <c r="D29" s="11">
        <v>55</v>
      </c>
      <c r="E29" s="11">
        <v>55</v>
      </c>
      <c r="F29" s="11">
        <v>55</v>
      </c>
    </row>
    <row r="30" spans="2:6" ht="20.100000000000001" customHeight="1" x14ac:dyDescent="0.25">
      <c r="C30" s="12"/>
      <c r="D30" s="12"/>
      <c r="E30" s="12"/>
      <c r="F30" s="12"/>
    </row>
    <row r="31" spans="2:6" ht="20.100000000000001" customHeight="1" x14ac:dyDescent="0.25"/>
  </sheetData>
  <mergeCells count="6">
    <mergeCell ref="C9:F9"/>
    <mergeCell ref="C6:F6"/>
    <mergeCell ref="C7:C8"/>
    <mergeCell ref="D7:D8"/>
    <mergeCell ref="E7:E8"/>
    <mergeCell ref="F7:F8"/>
  </mergeCells>
  <pageMargins left="0.75" right="0.75" top="1" bottom="1" header="0.5" footer="0.5"/>
  <pageSetup orientation="portrai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1A27E2-C4F4-49CF-8C35-E38C5AFA0584}">
  <dimension ref="A1:R31"/>
  <sheetViews>
    <sheetView workbookViewId="0">
      <pane ySplit="9" topLeftCell="A10" activePane="bottomLeft" state="frozen"/>
      <selection pane="bottomLeft" activeCell="F25" sqref="F25"/>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customHeight="1" x14ac:dyDescent="0.35">
      <c r="A1" s="3" t="s">
        <v>508</v>
      </c>
    </row>
    <row r="2" spans="1:18" ht="20.100000000000001" customHeight="1" x14ac:dyDescent="0.3">
      <c r="A2" s="4" t="s">
        <v>31</v>
      </c>
    </row>
    <row r="3" spans="1:18" ht="20.100000000000001" customHeight="1" x14ac:dyDescent="0.25">
      <c r="A3" s="2" t="s">
        <v>503</v>
      </c>
    </row>
    <row r="4" spans="1:18" ht="20.100000000000001" customHeight="1" x14ac:dyDescent="0.25"/>
    <row r="5" spans="1:18" ht="20.100000000000001" customHeight="1" x14ac:dyDescent="0.25"/>
    <row r="6" spans="1:18" ht="20.100000000000001" customHeight="1" x14ac:dyDescent="0.25">
      <c r="C6" s="43" t="s">
        <v>4</v>
      </c>
      <c r="D6" s="44"/>
      <c r="E6" s="44"/>
      <c r="F6" s="44"/>
      <c r="H6" s="13"/>
      <c r="I6" s="49" t="s">
        <v>5</v>
      </c>
      <c r="J6" s="50"/>
      <c r="K6" s="50"/>
      <c r="L6" s="50"/>
      <c r="O6" s="43" t="s">
        <v>6</v>
      </c>
      <c r="P6" s="44"/>
      <c r="Q6" s="44"/>
      <c r="R6" s="44"/>
    </row>
    <row r="7" spans="1:18" ht="24.95" customHeight="1" x14ac:dyDescent="0.25">
      <c r="C7" s="45" t="s">
        <v>16</v>
      </c>
      <c r="D7" s="45" t="s">
        <v>507</v>
      </c>
      <c r="E7" s="45" t="s">
        <v>504</v>
      </c>
      <c r="F7" s="45" t="s">
        <v>505</v>
      </c>
      <c r="H7" s="16"/>
      <c r="I7" s="51" t="s">
        <v>16</v>
      </c>
      <c r="J7" s="51" t="s">
        <v>507</v>
      </c>
      <c r="K7" s="51" t="s">
        <v>504</v>
      </c>
      <c r="L7" s="51" t="s">
        <v>505</v>
      </c>
      <c r="O7" s="45" t="s">
        <v>16</v>
      </c>
      <c r="P7" s="45" t="s">
        <v>507</v>
      </c>
      <c r="Q7" s="45" t="s">
        <v>504</v>
      </c>
      <c r="R7" s="45" t="s">
        <v>505</v>
      </c>
    </row>
    <row r="8" spans="1:18" ht="24.95" customHeight="1" x14ac:dyDescent="0.25">
      <c r="C8" s="46"/>
      <c r="D8" s="46"/>
      <c r="E8" s="46"/>
      <c r="F8" s="46"/>
      <c r="H8" s="16"/>
      <c r="I8" s="52"/>
      <c r="J8" s="52"/>
      <c r="K8" s="52"/>
      <c r="L8" s="52"/>
      <c r="O8" s="46"/>
      <c r="P8" s="46"/>
      <c r="Q8" s="46"/>
      <c r="R8" s="46"/>
    </row>
    <row r="9" spans="1:18" ht="20.100000000000001" customHeight="1" x14ac:dyDescent="0.25">
      <c r="C9" s="47" t="s">
        <v>7</v>
      </c>
      <c r="D9" s="44"/>
      <c r="E9" s="44"/>
      <c r="F9" s="48"/>
      <c r="H9" s="16"/>
      <c r="I9" s="53" t="s">
        <v>7</v>
      </c>
      <c r="J9" s="54"/>
      <c r="K9" s="54"/>
      <c r="L9" s="55"/>
      <c r="O9" s="47" t="s">
        <v>7</v>
      </c>
      <c r="P9" s="44"/>
      <c r="Q9" s="44"/>
      <c r="R9" s="48"/>
    </row>
    <row r="10" spans="1:18" ht="20.100000000000001" customHeight="1" x14ac:dyDescent="0.25">
      <c r="B10" s="9">
        <v>41274</v>
      </c>
      <c r="C10" s="10">
        <v>96.551647929656781</v>
      </c>
      <c r="D10" s="10">
        <v>96.551647929656781</v>
      </c>
      <c r="E10" s="10">
        <v>0</v>
      </c>
      <c r="F10" s="10">
        <v>0</v>
      </c>
      <c r="H10" s="21">
        <v>41274</v>
      </c>
      <c r="I10" s="22">
        <v>90.179693946417629</v>
      </c>
      <c r="J10" s="22">
        <v>90.179693946417629</v>
      </c>
      <c r="K10" s="22">
        <v>0</v>
      </c>
      <c r="L10" s="23">
        <v>0</v>
      </c>
      <c r="N10" s="9">
        <v>41274</v>
      </c>
      <c r="O10" s="10">
        <v>116.53755641853674</v>
      </c>
      <c r="P10" s="10">
        <v>116.53755641853674</v>
      </c>
      <c r="Q10" s="10">
        <v>0</v>
      </c>
      <c r="R10" s="10">
        <v>0</v>
      </c>
    </row>
    <row r="11" spans="1:18" ht="20.100000000000001" customHeight="1" x14ac:dyDescent="0.25">
      <c r="B11" s="9">
        <v>41455</v>
      </c>
      <c r="C11" s="10">
        <v>97.828808201663009</v>
      </c>
      <c r="D11" s="10">
        <v>96.551647929656781</v>
      </c>
      <c r="E11" s="10">
        <v>3.9719924536495466</v>
      </c>
      <c r="F11" s="10">
        <v>-2.6948321816433189</v>
      </c>
      <c r="H11" s="21">
        <v>41455</v>
      </c>
      <c r="I11" s="22">
        <v>90.172562070565988</v>
      </c>
      <c r="J11" s="22">
        <v>90.179693946417629</v>
      </c>
      <c r="K11" s="22">
        <v>-1.1672903007149718</v>
      </c>
      <c r="L11" s="23">
        <v>1.1601584248633305</v>
      </c>
      <c r="N11" s="9">
        <v>41455</v>
      </c>
      <c r="O11" s="10">
        <v>114.9798873106626</v>
      </c>
      <c r="P11" s="10">
        <v>116.53755641853674</v>
      </c>
      <c r="Q11" s="10">
        <v>1.511209735835862</v>
      </c>
      <c r="R11" s="10">
        <v>-3.0688788437099954</v>
      </c>
    </row>
    <row r="12" spans="1:18" ht="20.100000000000001" customHeight="1" x14ac:dyDescent="0.25">
      <c r="B12" s="9">
        <v>41639</v>
      </c>
      <c r="C12" s="10">
        <v>101.02150471802886</v>
      </c>
      <c r="D12" s="10">
        <v>96.551647929656781</v>
      </c>
      <c r="E12" s="10">
        <v>23.035673199317419</v>
      </c>
      <c r="F12" s="10">
        <v>-18.565816410945335</v>
      </c>
      <c r="H12" s="21">
        <v>41639</v>
      </c>
      <c r="I12" s="22">
        <v>101.25938779420966</v>
      </c>
      <c r="J12" s="22">
        <v>90.179693946417629</v>
      </c>
      <c r="K12" s="22">
        <v>21.450871941914805</v>
      </c>
      <c r="L12" s="23">
        <v>-10.371178094122776</v>
      </c>
      <c r="N12" s="9">
        <v>41639</v>
      </c>
      <c r="O12" s="10">
        <v>138.58084357096362</v>
      </c>
      <c r="P12" s="10">
        <v>116.53755641853674</v>
      </c>
      <c r="Q12" s="10">
        <v>14.655023653748046</v>
      </c>
      <c r="R12" s="10">
        <v>7.3882634986788389</v>
      </c>
    </row>
    <row r="13" spans="1:18" ht="20.100000000000001" customHeight="1" x14ac:dyDescent="0.25">
      <c r="B13" s="9">
        <v>41820</v>
      </c>
      <c r="C13" s="10">
        <v>101.68597304583298</v>
      </c>
      <c r="D13" s="10">
        <v>96.551647929656781</v>
      </c>
      <c r="E13" s="10">
        <v>21.533595151964757</v>
      </c>
      <c r="F13" s="10">
        <v>-16.399270035788557</v>
      </c>
      <c r="H13" s="21">
        <v>41820</v>
      </c>
      <c r="I13" s="22">
        <v>102.5920404415256</v>
      </c>
      <c r="J13" s="22">
        <v>90.179693946417629</v>
      </c>
      <c r="K13" s="22">
        <v>20.567334097951452</v>
      </c>
      <c r="L13" s="23">
        <v>-8.1549876028434696</v>
      </c>
      <c r="N13" s="9">
        <v>41820</v>
      </c>
      <c r="O13" s="10">
        <v>132.1373968942365</v>
      </c>
      <c r="P13" s="10">
        <v>116.53755641853674</v>
      </c>
      <c r="Q13" s="10">
        <v>13.000496257914758</v>
      </c>
      <c r="R13" s="10">
        <v>2.5993442177850064</v>
      </c>
    </row>
    <row r="14" spans="1:18" ht="20.100000000000001" customHeight="1" x14ac:dyDescent="0.25">
      <c r="B14" s="9">
        <v>42004</v>
      </c>
      <c r="C14" s="10">
        <v>101.53816457151257</v>
      </c>
      <c r="D14" s="10">
        <v>96.551647929656781</v>
      </c>
      <c r="E14" s="10">
        <v>19.251383920836201</v>
      </c>
      <c r="F14" s="10">
        <v>-14.264867278980415</v>
      </c>
      <c r="H14" s="21">
        <v>42004</v>
      </c>
      <c r="I14" s="22">
        <v>112.18720915984319</v>
      </c>
      <c r="J14" s="22">
        <v>90.179693946417629</v>
      </c>
      <c r="K14" s="22">
        <v>21.557997054871056</v>
      </c>
      <c r="L14" s="23">
        <v>0.44951815855450761</v>
      </c>
      <c r="N14" s="9">
        <v>42004</v>
      </c>
      <c r="O14" s="10">
        <v>125.69516021403233</v>
      </c>
      <c r="P14" s="10">
        <v>116.53755641853674</v>
      </c>
      <c r="Q14" s="10">
        <v>12.398656260727849</v>
      </c>
      <c r="R14" s="10">
        <v>-3.2410524652322739</v>
      </c>
    </row>
    <row r="15" spans="1:18" ht="20.100000000000001" customHeight="1" x14ac:dyDescent="0.25">
      <c r="B15" s="9">
        <v>42185</v>
      </c>
      <c r="C15" s="10">
        <v>103.47894042844999</v>
      </c>
      <c r="D15" s="10">
        <v>96.551647929656781</v>
      </c>
      <c r="E15" s="10">
        <v>25.291536892835932</v>
      </c>
      <c r="F15" s="10">
        <v>-18.364244394042725</v>
      </c>
      <c r="H15" s="21">
        <v>42185</v>
      </c>
      <c r="I15" s="22">
        <v>111.23370268139006</v>
      </c>
      <c r="J15" s="22">
        <v>90.179693946417629</v>
      </c>
      <c r="K15" s="22">
        <v>22.057160327369207</v>
      </c>
      <c r="L15" s="23">
        <v>-1.0031515923967795</v>
      </c>
      <c r="N15" s="9">
        <v>42185</v>
      </c>
      <c r="O15" s="10">
        <v>124.13270593916357</v>
      </c>
      <c r="P15" s="10">
        <v>116.53755641853674</v>
      </c>
      <c r="Q15" s="10">
        <v>10.910721542791499</v>
      </c>
      <c r="R15" s="10">
        <v>-3.3155720221646661</v>
      </c>
    </row>
    <row r="16" spans="1:18" ht="20.100000000000001" customHeight="1" x14ac:dyDescent="0.25">
      <c r="B16" s="9">
        <v>42369</v>
      </c>
      <c r="C16" s="10">
        <v>105.68593735827029</v>
      </c>
      <c r="D16" s="10">
        <v>96.551647929656781</v>
      </c>
      <c r="E16" s="10">
        <v>30.817680815358369</v>
      </c>
      <c r="F16" s="10">
        <v>-21.683391386744855</v>
      </c>
      <c r="H16" s="21">
        <v>42369</v>
      </c>
      <c r="I16" s="22">
        <v>113.77531181471984</v>
      </c>
      <c r="J16" s="22">
        <v>90.179693946417629</v>
      </c>
      <c r="K16" s="22">
        <v>26.372695372166294</v>
      </c>
      <c r="L16" s="23">
        <v>-2.7770775038640814</v>
      </c>
      <c r="N16" s="9">
        <v>42369</v>
      </c>
      <c r="O16" s="10">
        <v>126.17882169234466</v>
      </c>
      <c r="P16" s="10">
        <v>116.53755641853674</v>
      </c>
      <c r="Q16" s="10">
        <v>12.158681115870818</v>
      </c>
      <c r="R16" s="10">
        <v>-2.5174158420628867</v>
      </c>
    </row>
    <row r="17" spans="2:18" ht="20.100000000000001" customHeight="1" x14ac:dyDescent="0.25">
      <c r="B17" s="9">
        <v>42551</v>
      </c>
      <c r="C17" s="10">
        <v>106.22146173313452</v>
      </c>
      <c r="D17" s="10">
        <v>96.551647929656781</v>
      </c>
      <c r="E17" s="10">
        <v>21.922958472379353</v>
      </c>
      <c r="F17" s="10">
        <v>-12.253144668901616</v>
      </c>
      <c r="H17" s="21">
        <v>42551</v>
      </c>
      <c r="I17" s="22">
        <v>110.00536167427086</v>
      </c>
      <c r="J17" s="22">
        <v>90.179693946417629</v>
      </c>
      <c r="K17" s="22">
        <v>23.186550151748417</v>
      </c>
      <c r="L17" s="23">
        <v>-3.3608824238951875</v>
      </c>
      <c r="N17" s="9">
        <v>42551</v>
      </c>
      <c r="O17" s="10">
        <v>126.47059723704514</v>
      </c>
      <c r="P17" s="10">
        <v>116.53755641853674</v>
      </c>
      <c r="Q17" s="10">
        <v>11.242179298004789</v>
      </c>
      <c r="R17" s="10">
        <v>-1.3091384794963865</v>
      </c>
    </row>
    <row r="18" spans="2:18" ht="20.100000000000001" customHeight="1" x14ac:dyDescent="0.25">
      <c r="B18" s="9">
        <v>42735</v>
      </c>
      <c r="C18" s="10">
        <v>109.03942796921694</v>
      </c>
      <c r="D18" s="10">
        <v>96.551647929656781</v>
      </c>
      <c r="E18" s="10">
        <v>30.79893211719509</v>
      </c>
      <c r="F18" s="10">
        <v>-18.311152077634926</v>
      </c>
      <c r="H18" s="21">
        <v>42735</v>
      </c>
      <c r="I18" s="22">
        <v>110.09916905060658</v>
      </c>
      <c r="J18" s="22">
        <v>90.179693946417629</v>
      </c>
      <c r="K18" s="22">
        <v>25.01804929005651</v>
      </c>
      <c r="L18" s="23">
        <v>-5.0985741858675624</v>
      </c>
      <c r="N18" s="9">
        <v>42735</v>
      </c>
      <c r="O18" s="10">
        <v>125.81384318672349</v>
      </c>
      <c r="P18" s="10">
        <v>116.53755641853674</v>
      </c>
      <c r="Q18" s="10">
        <v>12.132272602276446</v>
      </c>
      <c r="R18" s="10">
        <v>-2.8559858340896955</v>
      </c>
    </row>
    <row r="19" spans="2:18" ht="20.100000000000001" customHeight="1" x14ac:dyDescent="0.25">
      <c r="B19" s="9">
        <v>42916</v>
      </c>
      <c r="C19" s="10">
        <v>111.17050251161456</v>
      </c>
      <c r="D19" s="10">
        <v>96.551647929656781</v>
      </c>
      <c r="E19" s="10">
        <v>33.972240099132534</v>
      </c>
      <c r="F19" s="10">
        <v>-19.353385517174758</v>
      </c>
      <c r="H19" s="21">
        <v>42916</v>
      </c>
      <c r="I19" s="22">
        <v>109.96718869515138</v>
      </c>
      <c r="J19" s="22">
        <v>90.179693946417629</v>
      </c>
      <c r="K19" s="22">
        <v>23.551183952801349</v>
      </c>
      <c r="L19" s="23">
        <v>-3.7636892040675995</v>
      </c>
      <c r="N19" s="9">
        <v>42916</v>
      </c>
      <c r="O19" s="10">
        <v>126.58093439523543</v>
      </c>
      <c r="P19" s="10">
        <v>116.53755641853674</v>
      </c>
      <c r="Q19" s="10">
        <v>12.821432547466404</v>
      </c>
      <c r="R19" s="10">
        <v>-2.7780545707677256</v>
      </c>
    </row>
    <row r="20" spans="2:18" ht="20.100000000000001" customHeight="1" x14ac:dyDescent="0.25">
      <c r="B20" s="9">
        <v>43100</v>
      </c>
      <c r="C20" s="10">
        <v>111.75595000897613</v>
      </c>
      <c r="D20" s="10">
        <v>96.551647929656781</v>
      </c>
      <c r="E20" s="10">
        <v>38.463782174317153</v>
      </c>
      <c r="F20" s="10">
        <v>-23.259480094997805</v>
      </c>
      <c r="H20" s="21">
        <v>43100</v>
      </c>
      <c r="I20" s="22">
        <v>110.0520567368122</v>
      </c>
      <c r="J20" s="22">
        <v>90.179693946417629</v>
      </c>
      <c r="K20" s="22">
        <v>25.255853401279804</v>
      </c>
      <c r="L20" s="23">
        <v>-5.3834906108852287</v>
      </c>
      <c r="N20" s="9">
        <v>43100</v>
      </c>
      <c r="O20" s="10">
        <v>123.48215842052362</v>
      </c>
      <c r="P20" s="10">
        <v>116.53755641853674</v>
      </c>
      <c r="Q20" s="10">
        <v>10.53439651716336</v>
      </c>
      <c r="R20" s="10">
        <v>-3.5897945151764805</v>
      </c>
    </row>
    <row r="21" spans="2:18" ht="20.100000000000001" customHeight="1" x14ac:dyDescent="0.25">
      <c r="B21" s="9">
        <v>43281</v>
      </c>
      <c r="C21" s="10">
        <v>110.85503648068536</v>
      </c>
      <c r="D21" s="10">
        <v>96.551647929656781</v>
      </c>
      <c r="E21" s="10">
        <v>36.816443337071384</v>
      </c>
      <c r="F21" s="10">
        <v>-22.513054786042808</v>
      </c>
      <c r="H21" s="21">
        <v>43281</v>
      </c>
      <c r="I21" s="22">
        <v>108.36607577844558</v>
      </c>
      <c r="J21" s="22">
        <v>90.179693946417629</v>
      </c>
      <c r="K21" s="22">
        <v>24.335667619693993</v>
      </c>
      <c r="L21" s="23">
        <v>-6.1492857876660452</v>
      </c>
      <c r="N21" s="9">
        <v>43281</v>
      </c>
      <c r="O21" s="10">
        <v>123.64981222130112</v>
      </c>
      <c r="P21" s="10">
        <v>116.53755641853674</v>
      </c>
      <c r="Q21" s="10">
        <v>12.842798162149704</v>
      </c>
      <c r="R21" s="10">
        <v>-5.7305423593853089</v>
      </c>
    </row>
    <row r="22" spans="2:18" ht="20.100000000000001" customHeight="1" x14ac:dyDescent="0.25">
      <c r="B22" s="9">
        <v>43465</v>
      </c>
      <c r="C22" s="10">
        <v>112.25192487105417</v>
      </c>
      <c r="D22" s="10">
        <v>96.551647929656781</v>
      </c>
      <c r="E22" s="10">
        <v>40.829881862139736</v>
      </c>
      <c r="F22" s="10">
        <v>-25.129604920742345</v>
      </c>
      <c r="H22" s="21">
        <v>43465</v>
      </c>
      <c r="I22" s="22">
        <v>110.61532062211813</v>
      </c>
      <c r="J22" s="22">
        <v>90.179693946417629</v>
      </c>
      <c r="K22" s="22">
        <v>24.845280245002634</v>
      </c>
      <c r="L22" s="23">
        <v>-4.4096535693021295</v>
      </c>
      <c r="N22" s="9">
        <v>43465</v>
      </c>
      <c r="O22" s="10">
        <v>122.52708634660851</v>
      </c>
      <c r="P22" s="10">
        <v>116.53755641853674</v>
      </c>
      <c r="Q22" s="10">
        <v>11.887615498890318</v>
      </c>
      <c r="R22" s="10">
        <v>-5.8980855708185569</v>
      </c>
    </row>
    <row r="23" spans="2:18" ht="20.100000000000001" customHeight="1" x14ac:dyDescent="0.25">
      <c r="B23" s="9">
        <v>43646</v>
      </c>
      <c r="C23" s="10">
        <v>110.56875872211077</v>
      </c>
      <c r="D23" s="10">
        <v>96.551647929656781</v>
      </c>
      <c r="E23" s="10">
        <v>35.682338644896717</v>
      </c>
      <c r="F23" s="10">
        <v>-21.66522785244274</v>
      </c>
      <c r="H23" s="21">
        <v>43646</v>
      </c>
      <c r="I23" s="22">
        <v>110.37554917190613</v>
      </c>
      <c r="J23" s="22">
        <v>90.179693946417629</v>
      </c>
      <c r="K23" s="22">
        <v>23.612372714228272</v>
      </c>
      <c r="L23" s="23">
        <v>-3.4165174887397711</v>
      </c>
      <c r="N23" s="9">
        <v>43646</v>
      </c>
      <c r="O23" s="10">
        <v>124.11539392506506</v>
      </c>
      <c r="P23" s="10">
        <v>116.53755641853674</v>
      </c>
      <c r="Q23" s="10">
        <v>14.398462461297218</v>
      </c>
      <c r="R23" s="10">
        <v>-6.8206249547689062</v>
      </c>
    </row>
    <row r="24" spans="2:18" ht="20.100000000000001" customHeight="1" x14ac:dyDescent="0.25">
      <c r="B24" s="9">
        <v>43830</v>
      </c>
      <c r="C24" s="10">
        <v>111.99620730902502</v>
      </c>
      <c r="D24" s="10">
        <v>96.551647929656781</v>
      </c>
      <c r="E24" s="10">
        <v>39.464376708187814</v>
      </c>
      <c r="F24" s="10">
        <v>-24.01981732881957</v>
      </c>
      <c r="H24" s="21">
        <v>43830</v>
      </c>
      <c r="I24" s="22">
        <v>111.0500523294415</v>
      </c>
      <c r="J24" s="22">
        <v>90.179693946417629</v>
      </c>
      <c r="K24" s="22">
        <v>25.0305977773554</v>
      </c>
      <c r="L24" s="23">
        <v>-4.1602393943315299</v>
      </c>
      <c r="N24" s="9">
        <v>43830</v>
      </c>
      <c r="O24" s="10">
        <v>122.82536353721034</v>
      </c>
      <c r="P24" s="10">
        <v>116.53755641853674</v>
      </c>
      <c r="Q24" s="10">
        <v>14.182736157708474</v>
      </c>
      <c r="R24" s="10">
        <v>-7.8949290390348761</v>
      </c>
    </row>
    <row r="25" spans="2:18" ht="20.100000000000001" customHeight="1" x14ac:dyDescent="0.25">
      <c r="B25" s="9">
        <v>44012</v>
      </c>
      <c r="C25" s="10">
        <v>111.99620730902502</v>
      </c>
      <c r="D25" s="10">
        <v>96.551647929656781</v>
      </c>
      <c r="E25" s="10">
        <v>39.464376708187814</v>
      </c>
      <c r="F25" s="10">
        <v>-24.01981732881957</v>
      </c>
      <c r="H25" s="21">
        <v>44012</v>
      </c>
      <c r="I25" s="22">
        <v>111.0500523294415</v>
      </c>
      <c r="J25" s="22">
        <v>90.179693946417629</v>
      </c>
      <c r="K25" s="22">
        <v>25.0305977773554</v>
      </c>
      <c r="L25" s="23">
        <v>-4.1602393943315299</v>
      </c>
      <c r="N25" s="9">
        <v>44012</v>
      </c>
      <c r="O25" s="10">
        <v>122.82536353721034</v>
      </c>
      <c r="P25" s="10">
        <v>116.53755641853674</v>
      </c>
      <c r="Q25" s="10">
        <v>14.182736157708474</v>
      </c>
      <c r="R25" s="10">
        <v>-7.8949290390348761</v>
      </c>
    </row>
    <row r="26" spans="2:18" ht="20.100000000000001" customHeight="1" x14ac:dyDescent="0.25">
      <c r="B26" s="9">
        <v>44196</v>
      </c>
      <c r="C26" s="10">
        <v>119.89102586121774</v>
      </c>
      <c r="D26" s="10">
        <v>96.551647929656781</v>
      </c>
      <c r="E26" s="10">
        <v>41.653243297366558</v>
      </c>
      <c r="F26" s="10">
        <v>-18.313865365805583</v>
      </c>
      <c r="H26" s="21">
        <v>44196</v>
      </c>
      <c r="I26" s="22">
        <v>124.92829185183305</v>
      </c>
      <c r="J26" s="22">
        <v>90.179693946417629</v>
      </c>
      <c r="K26" s="22">
        <v>24.242118998858807</v>
      </c>
      <c r="L26" s="23">
        <v>10.506478906556616</v>
      </c>
      <c r="N26" s="9">
        <v>44196</v>
      </c>
      <c r="O26" s="10">
        <v>123.89541467881182</v>
      </c>
      <c r="P26" s="10">
        <v>116.53755641853674</v>
      </c>
      <c r="Q26" s="10">
        <v>14.618395233141362</v>
      </c>
      <c r="R26" s="10">
        <v>-7.2605369728662819</v>
      </c>
    </row>
    <row r="27" spans="2:18" ht="20.100000000000001" customHeight="1" x14ac:dyDescent="0.25">
      <c r="B27" s="9">
        <v>44377</v>
      </c>
      <c r="C27" s="10">
        <v>121.08277739593963</v>
      </c>
      <c r="D27" s="10">
        <v>96.551647929656781</v>
      </c>
      <c r="E27" s="10">
        <v>42.72258114667936</v>
      </c>
      <c r="F27" s="10">
        <v>-18.191451680396526</v>
      </c>
      <c r="H27" s="21">
        <v>44377</v>
      </c>
      <c r="I27" s="22">
        <v>135.03323989358168</v>
      </c>
      <c r="J27" s="22">
        <v>90.179693946417629</v>
      </c>
      <c r="K27" s="22">
        <v>33.137342036244647</v>
      </c>
      <c r="L27" s="23">
        <v>11.716203910919404</v>
      </c>
      <c r="N27" s="9">
        <v>44377</v>
      </c>
      <c r="O27" s="10">
        <v>122.52902282784575</v>
      </c>
      <c r="P27" s="10">
        <v>116.53755641853674</v>
      </c>
      <c r="Q27" s="10">
        <v>14.247264128192263</v>
      </c>
      <c r="R27" s="10">
        <v>-8.255797718883251</v>
      </c>
    </row>
    <row r="28" spans="2:18" ht="20.100000000000001" customHeight="1" x14ac:dyDescent="0.25">
      <c r="C28" s="10"/>
      <c r="D28" s="10"/>
      <c r="E28" s="10"/>
      <c r="F28" s="10"/>
      <c r="H28" s="16"/>
      <c r="I28" s="22"/>
      <c r="J28" s="22"/>
      <c r="K28" s="22"/>
      <c r="L28" s="23"/>
      <c r="O28" s="10"/>
      <c r="P28" s="10"/>
      <c r="Q28" s="10"/>
      <c r="R28" s="10"/>
    </row>
    <row r="29" spans="2:18" ht="20.100000000000001" customHeight="1" x14ac:dyDescent="0.25">
      <c r="B29" t="s">
        <v>8</v>
      </c>
      <c r="C29" s="11">
        <v>22</v>
      </c>
      <c r="D29" s="11">
        <v>22</v>
      </c>
      <c r="E29" s="11">
        <v>22</v>
      </c>
      <c r="F29" s="11">
        <v>22</v>
      </c>
      <c r="H29" s="24" t="s">
        <v>8</v>
      </c>
      <c r="I29" s="25">
        <v>9</v>
      </c>
      <c r="J29" s="25">
        <v>9</v>
      </c>
      <c r="K29" s="25">
        <v>9</v>
      </c>
      <c r="L29" s="26">
        <v>9</v>
      </c>
      <c r="N29" t="s">
        <v>8</v>
      </c>
      <c r="O29" s="11">
        <v>24</v>
      </c>
      <c r="P29" s="11">
        <v>24</v>
      </c>
      <c r="Q29" s="11">
        <v>24</v>
      </c>
      <c r="R29" s="11">
        <v>24</v>
      </c>
    </row>
    <row r="30" spans="2:18" ht="20.100000000000001" customHeight="1" x14ac:dyDescent="0.25">
      <c r="C30" s="12"/>
      <c r="D30" s="12"/>
      <c r="E30" s="12"/>
      <c r="F30" s="12"/>
      <c r="I30" s="12"/>
      <c r="J30" s="12"/>
      <c r="K30" s="12"/>
      <c r="L30" s="12"/>
      <c r="O30" s="12"/>
      <c r="P30" s="12"/>
      <c r="Q30" s="12"/>
      <c r="R30" s="12"/>
    </row>
    <row r="31" spans="2:18" ht="20.100000000000001" customHeight="1" x14ac:dyDescent="0.25"/>
  </sheetData>
  <mergeCells count="18">
    <mergeCell ref="O9:R9"/>
    <mergeCell ref="O6:R6"/>
    <mergeCell ref="O7:O8"/>
    <mergeCell ref="P7:P8"/>
    <mergeCell ref="Q7:Q8"/>
    <mergeCell ref="R7:R8"/>
    <mergeCell ref="C9:F9"/>
    <mergeCell ref="I6:L6"/>
    <mergeCell ref="I7:I8"/>
    <mergeCell ref="J7:J8"/>
    <mergeCell ref="K7:K8"/>
    <mergeCell ref="L7:L8"/>
    <mergeCell ref="I9:L9"/>
    <mergeCell ref="C6:F6"/>
    <mergeCell ref="C7:C8"/>
    <mergeCell ref="D7:D8"/>
    <mergeCell ref="E7:E8"/>
    <mergeCell ref="F7:F8"/>
  </mergeCells>
  <pageMargins left="0.75" right="0.75" top="1" bottom="1" header="0.5" footer="0.5"/>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Checked In (Document Id Service)</Name>
    <Synchronization>Synchronous</Synchronization>
    <Type>10004</Type>
    <SequenceNumber>20000</SequenceNumber>
    <Url/>
    <Assembly>Bis.CollaborationPlatform.SharePoint.Services, Version=15.2.0.0, Culture=neutral, PublicKeyToken=334ed2d369ac9e80</Assembly>
    <Class>Bis.CollaborationPlatform.SharePoint.Services.Events.DocumentEventReceiver</Class>
    <Data/>
    <Filter/>
  </Receiver>
  <Receiver>
    <Name>Document Updated (Document Id Service)</Name>
    <Synchronization>Synchronous</Synchronization>
    <Type>10002</Type>
    <SequenceNumber>20001</SequenceNumber>
    <Url/>
    <Assembly>Bis.CollaborationPlatform.SharePoint.Services, Version=15.2.0.0, Culture=neutral, PublicKeyToken=334ed2d369ac9e80</Assembly>
    <Class>Bis.CollaborationPlatform.SharePoint.Services.Events.DocumentEventReceiver</Class>
    <Data/>
    <Filter/>
  </Receiver>
  <Receiver>
    <Name>Document Adding (Document Id Service)</Name>
    <Synchronization>Synchronous</Synchronization>
    <Type>1</Type>
    <SequenceNumber>20002</SequenceNumber>
    <Url/>
    <Assembly>Bis.CollaborationPlatform.SharePoint.Services, Version=15.2.0.0, Culture=neutral, PublicKeyToken=334ed2d369ac9e80</Assembly>
    <Class>Bis.CollaborationPlatform.SharePoint.Services.Events.DocumentEventReceiver</Class>
    <Data/>
    <Filter/>
  </Receiver>
  <Receiver>
    <Name>Item Adding (Metadata Push)</Name>
    <Synchronization>Synchronous</Synchronization>
    <Type>1</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Updating (Metadata Push)</Name>
    <Synchronization>Synchronous</Synchronization>
    <Type>2</Type>
    <SequenceNumber>1010</SequenceNumber>
    <Url/>
    <Assembly>Bis.CollaborationPlatform.SharePoint.Services, Version=15.2.0.0, Culture=neutral, PublicKeyToken=334ed2d369ac9e80</Assembly>
    <Class>Bis.CollaborationPlatform.SharePoint.Services.Events.MetadataPushEventReceiver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BisDocumentDate xmlns="f958c47b-301b-418c-8b9f-3fcbaeb930b1">2022-02-16T23:00:00+00:00</BisDocumentDate>
    <BisDocumentTypeTaxHTField0 xmlns="cd415ad1-3b24-48c0-88de-f99cb5a0cf10">
      <Terms xmlns="http://schemas.microsoft.com/office/infopath/2007/PartnerControls"/>
    </BisDocumentTypeTaxHTField0>
    <BisBCBSMeetingEnd xmlns="cd415ad1-3b24-48c0-88de-f99cb5a0cf10" xsi:nil="true"/>
    <BisAdditionalLinks xmlns="f958c47b-301b-418c-8b9f-3fcbaeb930b1" xsi:nil="true"/>
    <ab461364a2cf4ddeb5f1ba2331951439 xmlns="cd415ad1-3b24-48c0-88de-f99cb5a0cf10">
      <Terms xmlns="http://schemas.microsoft.com/office/infopath/2007/PartnerControls"/>
    </ab461364a2cf4ddeb5f1ba2331951439>
    <IconOverlay xmlns="http://schemas.microsoft.com/sharepoint/v4" xsi:nil="true"/>
    <BisConfidentiality xmlns="f958c47b-301b-418c-8b9f-3fcbaeb930b1">Restricted</BisConfidentiality>
    <BisBCBSEventID xmlns="cd415ad1-3b24-48c0-88de-f99cb5a0cf10" xsi:nil="true"/>
    <BisBCBSMeetingStart xmlns="cd415ad1-3b24-48c0-88de-f99cb5a0cf10" xsi:nil="true"/>
    <BisRetention xmlns="f958c47b-301b-418c-8b9f-3fcbaeb930b1">Permanent</BisRetention>
    <TaxCatchAll xmlns="cd415ad1-3b24-48c0-88de-f99cb5a0cf10">
      <Value>6</Value>
      <Value>180</Value>
    </TaxCatchAll>
    <BisAuthorssTaxHTField0 xmlns="cd415ad1-3b24-48c0-88de-f99cb5a0cf10">
      <Terms xmlns="http://schemas.microsoft.com/office/infopath/2007/PartnerControls"/>
    </BisAuthorssTaxHTField0>
    <BisPermalink xmlns="f958c47b-301b-418c-8b9f-3fcbaeb930b1">
      <Url xsi:nil="true"/>
      <Description xsi:nil="true"/>
    </BisPermalink>
    <TaxKeywordTaxHTField xmlns="cd415ad1-3b24-48c0-88de-f99cb5a0cf10">
      <Terms xmlns="http://schemas.microsoft.com/office/infopath/2007/PartnerControls">
        <TermInfo xmlns="http://schemas.microsoft.com/office/infopath/2007/PartnerControls">
          <TermName xmlns="http://schemas.microsoft.com/office/infopath/2007/PartnerControls">Quantitative Impact Study Group</TermName>
          <TermId xmlns="http://schemas.microsoft.com/office/infopath/2007/PartnerControls">0216b5e4-61d9-44e1-8b86-be9e0b460279</TermId>
        </TermInfo>
      </Terms>
    </TaxKeywordTaxHTField>
    <BisRecipientsTaxHTField0 xmlns="f958c47b-301b-418c-8b9f-3fcbaeb930b1">
      <Terms xmlns="http://schemas.microsoft.com/office/infopath/2007/PartnerControls">
        <TermInfo xmlns="http://schemas.microsoft.com/office/infopath/2007/PartnerControls">
          <TermName xmlns="http://schemas.microsoft.com/office/infopath/2007/PartnerControls">bcbs</TermName>
          <TermId xmlns="http://schemas.microsoft.com/office/infopath/2007/PartnerControls">a55ca13a-4bf8-4ec7-a61c-fcb252a22108</TermId>
        </TermInfo>
      </Terms>
    </BisRecipientsTaxHTField0>
    <IsMyDocuments xmlns="f958c47b-301b-418c-8b9f-3fcbaeb930b1">false</IsMyDocuments>
    <BisTransmission xmlns="f958c47b-301b-418c-8b9f-3fcbaeb930b1">Internal</BisTransmission>
    <BisCurrentVersion xmlns="f958c47b-301b-418c-8b9f-3fcbaeb930b1" xsi:nil="true"/>
    <BisBCBSDocumentNumber xmlns="cd415ad1-3b24-48c0-88de-f99cb5a0cf10" xsi:nil="true"/>
    <BisInstitutionTaxHTField0 xmlns="f958c47b-301b-418c-8b9f-3fcbaeb930b1">
      <Terms xmlns="http://schemas.microsoft.com/office/infopath/2007/PartnerControls"/>
    </BisInstitutionTaxHTField0>
    <_dlc_DocId xmlns="cd415ad1-3b24-48c0-88de-f99cb5a0cf10">51bad367-1532-404a-808d-f8a3a10fd97b-0.1</_dlc_DocId>
    <_dlc_DocIdUrl xmlns="cd415ad1-3b24-48c0-88de-f99cb5a0cf10">
      <Url>https://sp.bisinfo.org/teams/bcbs/dc/_layouts/15/DocIdRedir.aspx?ID=51bad367-1532-404a-808d-f8a3a10fd97b-0.1</Url>
      <Description>51bad367-1532-404a-808d-f8a3a10fd97b-0.1</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BCBS Excel Sheet" ma:contentTypeID="0x01010066E6577C753B40CABFD9C9409CB523E500245953EB223C21449CA2DA72425DABBB0700DE34697541DB684CB9098E43884D9836" ma:contentTypeVersion="46" ma:contentTypeDescription="" ma:contentTypeScope="" ma:versionID="6f6bb1281387aa248a94aefb97027a7e">
  <xsd:schema xmlns:xsd="http://www.w3.org/2001/XMLSchema" xmlns:xs="http://www.w3.org/2001/XMLSchema" xmlns:p="http://schemas.microsoft.com/office/2006/metadata/properties" xmlns:ns1="cd415ad1-3b24-48c0-88de-f99cb5a0cf10" xmlns:ns3="f958c47b-301b-418c-8b9f-3fcbaeb930b1" xmlns:ns4="http://schemas.microsoft.com/sharepoint/v4" targetNamespace="http://schemas.microsoft.com/office/2006/metadata/properties" ma:root="true" ma:fieldsID="26e064a04c984b023ff4077f3f76fa60" ns1:_="" ns3:_="" ns4:_="">
    <xsd:import namespace="cd415ad1-3b24-48c0-88de-f99cb5a0cf10"/>
    <xsd:import namespace="f958c47b-301b-418c-8b9f-3fcbaeb930b1"/>
    <xsd:import namespace="http://schemas.microsoft.com/sharepoint/v4"/>
    <xsd:element name="properties">
      <xsd:complexType>
        <xsd:sequence>
          <xsd:element name="documentManagement">
            <xsd:complexType>
              <xsd:all>
                <xsd:element ref="ns1:BisBCBSDocumentNumber" minOccurs="0"/>
                <xsd:element ref="ns3:BisDocumentDate" minOccurs="0"/>
                <xsd:element ref="ns1:BisBCBSEventID" minOccurs="0"/>
                <xsd:element ref="ns1:BisBCBSMeetingStart" minOccurs="0"/>
                <xsd:element ref="ns1:BisBCBSMeetingEnd" minOccurs="0"/>
                <xsd:element ref="ns3:BisPermalink" minOccurs="0"/>
                <xsd:element ref="ns1:_dlc_DocIdUrl" minOccurs="0"/>
                <xsd:element ref="ns1:TaxKeywordTaxHTField" minOccurs="0"/>
                <xsd:element ref="ns1:_dlc_DocIdPersistId" minOccurs="0"/>
                <xsd:element ref="ns1:TaxCatchAll" minOccurs="0"/>
                <xsd:element ref="ns3:BisCurrentVersion" minOccurs="0"/>
                <xsd:element ref="ns3:BisRecipientsTaxHTField0" minOccurs="0"/>
                <xsd:element ref="ns4:IconOverlay" minOccurs="0"/>
                <xsd:element ref="ns1:BisAuthorssTaxHTField0" minOccurs="0"/>
                <xsd:element ref="ns3:IsMyDocuments" minOccurs="0"/>
                <xsd:element ref="ns1:ab461364a2cf4ddeb5f1ba2331951439" minOccurs="0"/>
                <xsd:element ref="ns3:BisInstitutionTaxHTField0" minOccurs="0"/>
                <xsd:element ref="ns1:BisDocumentTypeTaxHTField0" minOccurs="0"/>
                <xsd:element ref="ns3:BisConfidentiality" minOccurs="0"/>
                <xsd:element ref="ns3:BisRetention" minOccurs="0"/>
                <xsd:element ref="ns1:_dlc_DocId" minOccurs="0"/>
                <xsd:element ref="ns3:BisTransmission" minOccurs="0"/>
                <xsd:element ref="ns3:BisAdditionalLink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415ad1-3b24-48c0-88de-f99cb5a0cf10" elementFormDefault="qualified">
    <xsd:import namespace="http://schemas.microsoft.com/office/2006/documentManagement/types"/>
    <xsd:import namespace="http://schemas.microsoft.com/office/infopath/2007/PartnerControls"/>
    <xsd:element name="BisBCBSDocumentNumber" ma:index="0" nillable="true" ma:displayName="Document Number" ma:internalName="BisBCBSDocumentNumber">
      <xsd:simpleType>
        <xsd:restriction base="dms:Text">
          <xsd:maxLength value="255"/>
        </xsd:restriction>
      </xsd:simpleType>
    </xsd:element>
    <xsd:element name="BisBCBSEventID" ma:index="4" nillable="true" ma:displayName="Event ID" ma:internalName="BisBCBSEventID">
      <xsd:simpleType>
        <xsd:restriction base="dms:Text">
          <xsd:maxLength value="255"/>
        </xsd:restriction>
      </xsd:simpleType>
    </xsd:element>
    <xsd:element name="BisBCBSMeetingStart" ma:index="5" nillable="true" ma:displayName="Meeting start date" ma:format="DateTime" ma:internalName="BisBCBSMeetingStart">
      <xsd:simpleType>
        <xsd:restriction base="dms:DateTime"/>
      </xsd:simpleType>
    </xsd:element>
    <xsd:element name="BisBCBSMeetingEnd" ma:index="6" nillable="true" ma:displayName="Meeting end date" ma:format="DateTime" ma:internalName="BisBCBSMeetingEnd">
      <xsd:simpleType>
        <xsd:restriction base="dms:DateTime"/>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TaxKeywordTaxHTField" ma:index="15" nillable="true" ma:taxonomy="true" ma:internalName="TaxKeywordTaxHTField" ma:taxonomyFieldName="TaxKeyword" ma:displayName="Enterprise Keywords" ma:fieldId="{23f27201-bee3-471e-b2e7-b64fd8b7ca38}" ma:taxonomyMulti="true" ma:sspId="218490a2-a8bd-4701-ac03-3028876db9c3" ma:termSetId="00000000-0000-0000-0000-000000000000" ma:anchorId="00000000-0000-0000-0000-000000000000" ma:open="true" ma:isKeyword="true">
      <xsd:complexType>
        <xsd:sequence>
          <xsd:element ref="pc:Terms" minOccurs="0" maxOccurs="1"/>
        </xsd:sequence>
      </xsd:complexType>
    </xsd:element>
    <xsd:element name="_dlc_DocIdPersistId" ma:index="16"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5e5bcf51-f81a-47a9-a8ad-64dc49dbad30}" ma:internalName="TaxCatchAll" ma:showField="CatchAllData" ma:web="cd415ad1-3b24-48c0-88de-f99cb5a0cf10">
      <xsd:complexType>
        <xsd:complexContent>
          <xsd:extension base="dms:MultiChoiceLookup">
            <xsd:sequence>
              <xsd:element name="Value" type="dms:Lookup" maxOccurs="unbounded" minOccurs="0" nillable="true"/>
            </xsd:sequence>
          </xsd:extension>
        </xsd:complexContent>
      </xsd:complexType>
    </xsd:element>
    <xsd:element name="BisAuthorssTaxHTField0" ma:index="22" nillable="true" ma:taxonomy="true" ma:internalName="BisAuthorssTaxHTField0" ma:taxonomyFieldName="BisAuthors" ma:displayName="Author" ma:readOnly="false" ma:fieldId="{0b3121bf-a404-47f3-89a2-8100c52bbe6e}" ma:taxonomyMulti="true" ma:sspId="218490a2-a8bd-4701-ac03-3028876db9c3" ma:termSetId="f60d76a3-74ac-4579-8d83-fa03eb287a33" ma:anchorId="349201b0-55be-4fd0-a41a-985dc4cfdf31" ma:open="false" ma:isKeyword="false">
      <xsd:complexType>
        <xsd:sequence>
          <xsd:element ref="pc:Terms" minOccurs="0" maxOccurs="1"/>
        </xsd:sequence>
      </xsd:complexType>
    </xsd:element>
    <xsd:element name="ab461364a2cf4ddeb5f1ba2331951439" ma:index="27" nillable="true" ma:taxonomy="true" ma:internalName="ab461364a2cf4ddeb5f1ba2331951439" ma:taxonomyFieldName="BisBCBSPurpose" ma:displayName="Purpose" ma:readOnly="false" ma:default="" ma:fieldId="{ab461364-a2cf-4dde-b5f1-ba2331951439}" ma:taxonomyMulti="true" ma:sspId="218490a2-a8bd-4701-ac03-3028876db9c3" ma:termSetId="f0cb95e7-3db9-47fc-88a4-89326bc60752" ma:anchorId="00000000-0000-0000-0000-000000000000" ma:open="false" ma:isKeyword="false">
      <xsd:complexType>
        <xsd:sequence>
          <xsd:element ref="pc:Terms" minOccurs="0" maxOccurs="1"/>
        </xsd:sequence>
      </xsd:complexType>
    </xsd:element>
    <xsd:element name="BisDocumentTypeTaxHTField0" ma:index="31" nillable="true" ma:taxonomy="true" ma:internalName="BisDocumentTypeTaxHTField0" ma:taxonomyFieldName="BisDocumentType" ma:displayName="Document Type" ma:readOnly="false" ma:fieldId="{3d4bd279-eb4d-4358-a57b-72096c80fdc3}" ma:taxonomyMulti="true" ma:sspId="218490a2-a8bd-4701-ac03-3028876db9c3" ma:termSetId="f0cb95e7-3db9-47fc-88a4-89326bc60752" ma:anchorId="c786001b-2301-4abe-adca-015d172bb848" ma:open="false" ma:isKeyword="false">
      <xsd:complexType>
        <xsd:sequence>
          <xsd:element ref="pc:Terms" minOccurs="0" maxOccurs="1"/>
        </xsd:sequence>
      </xsd:complexType>
    </xsd:element>
    <xsd:element name="_dlc_DocId" ma:index="34" nillable="true" ma:displayName="Document ID Value" ma:description="The value of the document ID assigned to this item."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58c47b-301b-418c-8b9f-3fcbaeb930b1" elementFormDefault="qualified">
    <xsd:import namespace="http://schemas.microsoft.com/office/2006/documentManagement/types"/>
    <xsd:import namespace="http://schemas.microsoft.com/office/infopath/2007/PartnerControls"/>
    <xsd:element name="BisDocumentDate" ma:index="3" nillable="true" ma:displayName="Document Date" ma:default="[today]" ma:description="The document date associated with the container or item." ma:format="DateOnly" ma:internalName="BisDocumentDate">
      <xsd:simpleType>
        <xsd:restriction base="dms:DateTime"/>
      </xsd:simpleType>
    </xsd:element>
    <xsd:element name="BisPermalink" ma:index="9" nillable="true" ma:displayName="Permalink" ma:description="The permanent link to the document." ma:format="Hyperlink" ma:hidden="true" ma:internalName="BisPermalink">
      <xsd:complexType>
        <xsd:complexContent>
          <xsd:extension base="dms:URL">
            <xsd:sequence>
              <xsd:element name="Url" type="dms:ValidUrl" minOccurs="0" nillable="true"/>
              <xsd:element name="Description" type="xsd:string" nillable="true"/>
            </xsd:sequence>
          </xsd:extension>
        </xsd:complexContent>
      </xsd:complexType>
    </xsd:element>
    <xsd:element name="BisCurrentVersion" ma:index="18" nillable="true" ma:displayName="Current Version" ma:description="The current version of the document." ma:hidden="true" ma:internalName="BisCurrentVersion">
      <xsd:simpleType>
        <xsd:restriction base="dms:Text"/>
      </xsd:simpleType>
    </xsd:element>
    <xsd:element name="BisRecipientsTaxHTField0" ma:index="19" nillable="true" ma:taxonomy="true" ma:internalName="BisRecipientsTaxHTField0" ma:taxonomyFieldName="BisRecipients" ma:displayName="Recipients" ma:readOnly="false" ma:default="6;#bcbs|a55ca13a-4bf8-4ec7-a61c-fcb252a22108" ma:fieldId="{e7fea616-6871-49b2-95f5-be5c1d92eabc}" ma:taxonomyMulti="true" ma:sspId="218490a2-a8bd-4701-ac03-3028876db9c3" ma:termSetId="f60d76a3-74ac-4579-8d83-fa03eb287a33" ma:anchorId="92a2ae79-9e98-4510-ab5d-ce240243069b" ma:open="false" ma:isKeyword="false">
      <xsd:complexType>
        <xsd:sequence>
          <xsd:element ref="pc:Terms" minOccurs="0" maxOccurs="1"/>
        </xsd:sequence>
      </xsd:complexType>
    </xsd:element>
    <xsd:element name="IsMyDocuments" ma:index="24" nillable="true" ma:displayName="Is My Documents" ma:default="0" ma:description="This field is added to all BIS contenttypes to allow files and folders from MySite to be copied/moved to Bis Document Libraries" ma:hidden="true" ma:internalName="IsMyDocuments">
      <xsd:simpleType>
        <xsd:restriction base="dms:Boolean"/>
      </xsd:simpleType>
    </xsd:element>
    <xsd:element name="BisInstitutionTaxHTField0" ma:index="28" nillable="true" ma:taxonomy="true" ma:internalName="BisInstitutionTaxHTField0" ma:taxonomyFieldName="BisInstitution" ma:displayName="Institution" ma:fieldId="{35f4c919-cca5-4807-8085-d895c74d72a0}" ma:taxonomyMulti="true"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BisConfidentiality" ma:index="32" nillable="true" ma:displayName="Confidentiality" ma:default="Restricted" ma:description="The confidentiality of the document in a Document Library." ma:format="Dropdown" ma:hidden="true" ma:internalName="BisConfidentiality" ma:readOnly="false">
      <xsd:simpleType>
        <xsd:restriction base="dms:Choice">
          <xsd:enumeration value="Public"/>
          <xsd:enumeration value="Restricted"/>
          <xsd:enumeration value="Confidential"/>
        </xsd:restriction>
      </xsd:simpleType>
    </xsd:element>
    <xsd:element name="BisRetention" ma:index="33" nillable="true" ma:displayName="Retention" ma:default="Permanent" ma:description="The retention period associated with the container or item (applied when the item archived)." ma:format="Dropdown" ma:hidden="true" ma:internalName="BisRetention" ma:readOnly="false">
      <xsd:simpleType>
        <xsd:restriction base="dms:Choice">
          <xsd:enumeration value="Routine"/>
          <xsd:enumeration value="Compliance"/>
          <xsd:enumeration value="Permanent"/>
          <xsd:enumeration value="Unknown"/>
        </xsd:restriction>
      </xsd:simpleType>
    </xsd:element>
    <xsd:element name="BisTransmission" ma:index="35" nillable="true" ma:displayName="Transmission" ma:default="Internal" ma:description="The transmission associated with the container or item." ma:format="Dropdown" ma:hidden="true" ma:internalName="BisTransmission" ma:readOnly="false">
      <xsd:simpleType>
        <xsd:restriction base="dms:Choice">
          <xsd:enumeration value="Incoming"/>
          <xsd:enumeration value="Internal"/>
          <xsd:enumeration value="Outgoing"/>
        </xsd:restriction>
      </xsd:simpleType>
    </xsd:element>
    <xsd:element name="BisAdditionalLinks" ma:index="36" nillable="true" ma:displayName="Links" ma:description="Provides an easy way to copy various links of an item." ma:hidden="true" ma:internalName="BisAdditionalLink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F8C5AA-7076-4BA4-85FB-36549D419A77}">
  <ds:schemaRefs>
    <ds:schemaRef ds:uri="http://schemas.microsoft.com/sharepoint/v3/contenttype/forms"/>
  </ds:schemaRefs>
</ds:datastoreItem>
</file>

<file path=customXml/itemProps2.xml><?xml version="1.0" encoding="utf-8"?>
<ds:datastoreItem xmlns:ds="http://schemas.openxmlformats.org/officeDocument/2006/customXml" ds:itemID="{DD4B6DF6-236C-4805-8240-2D1B7FFF5803}">
  <ds:schemaRefs>
    <ds:schemaRef ds:uri="http://schemas.microsoft.com/sharepoint/events"/>
  </ds:schemaRefs>
</ds:datastoreItem>
</file>

<file path=customXml/itemProps3.xml><?xml version="1.0" encoding="utf-8"?>
<ds:datastoreItem xmlns:ds="http://schemas.openxmlformats.org/officeDocument/2006/customXml" ds:itemID="{871FB1D8-0577-4317-8443-71BF6A7EBCCC}">
  <ds:schemaRefs>
    <ds:schemaRef ds:uri="http://schemas.microsoft.com/office/2006/metadata/properties"/>
    <ds:schemaRef ds:uri="http://schemas.microsoft.com/office/infopath/2007/PartnerControls"/>
    <ds:schemaRef ds:uri="f958c47b-301b-418c-8b9f-3fcbaeb930b1"/>
    <ds:schemaRef ds:uri="cd415ad1-3b24-48c0-88de-f99cb5a0cf10"/>
    <ds:schemaRef ds:uri="http://schemas.microsoft.com/sharepoint/v4"/>
  </ds:schemaRefs>
</ds:datastoreItem>
</file>

<file path=customXml/itemProps4.xml><?xml version="1.0" encoding="utf-8"?>
<ds:datastoreItem xmlns:ds="http://schemas.openxmlformats.org/officeDocument/2006/customXml" ds:itemID="{E3AA43B7-99FC-4A58-98FA-32EB3987B8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415ad1-3b24-48c0-88de-f99cb5a0cf10"/>
    <ds:schemaRef ds:uri="f958c47b-301b-418c-8b9f-3fcbaeb930b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2" baseType="variant">
      <vt:variant>
        <vt:lpstr>Worksheets</vt:lpstr>
      </vt:variant>
      <vt:variant>
        <vt:i4>94</vt:i4>
      </vt:variant>
    </vt:vector>
  </HeadingPairs>
  <TitlesOfParts>
    <vt:vector size="94" baseType="lpstr">
      <vt:lpstr>Print report</vt:lpstr>
      <vt:lpstr>Graph 12</vt:lpstr>
      <vt:lpstr>Graph 13</vt:lpstr>
      <vt:lpstr>Graph 13a</vt:lpstr>
      <vt:lpstr>Graph 14</vt:lpstr>
      <vt:lpstr>Graph 15</vt:lpstr>
      <vt:lpstr>Graph 15a</vt:lpstr>
      <vt:lpstr>Graph 16</vt:lpstr>
      <vt:lpstr>Graph 17</vt:lpstr>
      <vt:lpstr>Graph 18</vt:lpstr>
      <vt:lpstr>Graph 19</vt:lpstr>
      <vt:lpstr>Graph 20</vt:lpstr>
      <vt:lpstr>Graph 20a</vt:lpstr>
      <vt:lpstr>Graph 20b</vt:lpstr>
      <vt:lpstr>Graph 21</vt:lpstr>
      <vt:lpstr>Graph 22</vt:lpstr>
      <vt:lpstr>Graph 23</vt:lpstr>
      <vt:lpstr>Graph 24</vt:lpstr>
      <vt:lpstr>Graph 25</vt:lpstr>
      <vt:lpstr>Graph 26</vt:lpstr>
      <vt:lpstr>Graph 26a</vt:lpstr>
      <vt:lpstr>Graph 27</vt:lpstr>
      <vt:lpstr>Graph 28</vt:lpstr>
      <vt:lpstr>Graph 29</vt:lpstr>
      <vt:lpstr>Graph 30</vt:lpstr>
      <vt:lpstr>Graph 31</vt:lpstr>
      <vt:lpstr>Graph 32</vt:lpstr>
      <vt:lpstr>Graph 33</vt:lpstr>
      <vt:lpstr>Graph 33a</vt:lpstr>
      <vt:lpstr>Graph 34</vt:lpstr>
      <vt:lpstr>Graph 35</vt:lpstr>
      <vt:lpstr>Graph 36</vt:lpstr>
      <vt:lpstr>Graph 36a</vt:lpstr>
      <vt:lpstr>Graph 37</vt:lpstr>
      <vt:lpstr>Graph 37a</vt:lpstr>
      <vt:lpstr>Graph 38</vt:lpstr>
      <vt:lpstr>Graph 38a</vt:lpstr>
      <vt:lpstr>Graph 39</vt:lpstr>
      <vt:lpstr>Graph 40</vt:lpstr>
      <vt:lpstr>Graph 41</vt:lpstr>
      <vt:lpstr>Graph 42</vt:lpstr>
      <vt:lpstr>Graph 43</vt:lpstr>
      <vt:lpstr>Graph 44</vt:lpstr>
      <vt:lpstr>Graph 45</vt:lpstr>
      <vt:lpstr>Graph 46</vt:lpstr>
      <vt:lpstr>Graph 47</vt:lpstr>
      <vt:lpstr>Graph 48</vt:lpstr>
      <vt:lpstr>Graph 48a</vt:lpstr>
      <vt:lpstr>Graph 48b</vt:lpstr>
      <vt:lpstr>Graph 48c</vt:lpstr>
      <vt:lpstr>Graph 48d</vt:lpstr>
      <vt:lpstr>Graph 49</vt:lpstr>
      <vt:lpstr>Graph 50</vt:lpstr>
      <vt:lpstr>Graph 51</vt:lpstr>
      <vt:lpstr>Graph 52</vt:lpstr>
      <vt:lpstr>Graph 53</vt:lpstr>
      <vt:lpstr>Graph 54</vt:lpstr>
      <vt:lpstr>Graph 55</vt:lpstr>
      <vt:lpstr>Graph 56</vt:lpstr>
      <vt:lpstr>Graph 57</vt:lpstr>
      <vt:lpstr>Graph 58</vt:lpstr>
      <vt:lpstr>Graph 59</vt:lpstr>
      <vt:lpstr>Graph 60</vt:lpstr>
      <vt:lpstr>Graph 61</vt:lpstr>
      <vt:lpstr>Graph 62</vt:lpstr>
      <vt:lpstr>Graph 63</vt:lpstr>
      <vt:lpstr>Graph 64</vt:lpstr>
      <vt:lpstr>Graph 65</vt:lpstr>
      <vt:lpstr>Graph 66</vt:lpstr>
      <vt:lpstr>Graph 67</vt:lpstr>
      <vt:lpstr>Graph 68</vt:lpstr>
      <vt:lpstr>Graph 69</vt:lpstr>
      <vt:lpstr>Graph 70</vt:lpstr>
      <vt:lpstr>Graph 71</vt:lpstr>
      <vt:lpstr>Graph 72</vt:lpstr>
      <vt:lpstr>Graph 73</vt:lpstr>
      <vt:lpstr>Graph 74</vt:lpstr>
      <vt:lpstr>Graph 75</vt:lpstr>
      <vt:lpstr>Graph 76</vt:lpstr>
      <vt:lpstr>Graph 77</vt:lpstr>
      <vt:lpstr>Graph 78</vt:lpstr>
      <vt:lpstr>Graph 79 </vt:lpstr>
      <vt:lpstr>Graph 80</vt:lpstr>
      <vt:lpstr>Graph 81</vt:lpstr>
      <vt:lpstr>Graph 82</vt:lpstr>
      <vt:lpstr>Graph 83</vt:lpstr>
      <vt:lpstr>Graph 84</vt:lpstr>
      <vt:lpstr>Graph 85</vt:lpstr>
      <vt:lpstr>Graph 86</vt:lpstr>
      <vt:lpstr>Graph 87</vt:lpstr>
      <vt:lpstr>Graph 88</vt:lpstr>
      <vt:lpstr>Graph 89</vt:lpstr>
      <vt:lpstr>Graph 90</vt:lpstr>
      <vt:lpstr>Graph 91</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 - Data public report</dc:title>
  <dc:subject/>
  <dc:creator>Bruschi, Massimo</dc:creator>
  <cp:keywords>Quantitative Impact Study Group</cp:keywords>
  <dc:description/>
  <cp:lastModifiedBy>Bruschi, Massimo</cp:lastModifiedBy>
  <dcterms:created xsi:type="dcterms:W3CDTF">2022-02-17T14:52:40Z</dcterms:created>
  <dcterms:modified xsi:type="dcterms:W3CDTF">2022-02-17T14:52:41Z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0x01010066E6577C753B40CABFD9C9409CB523E500245953EB223C21449CA2DA72425DABBB0700DE34697541DB684CB9098E43884D9836</vt:lpwstr>
  </property>
  <property fmtid="{D5CDD505-2E9C-101B-9397-08002B2CF9AE}" pid="3" name="TaxKeyword">
    <vt:lpwstr>180;#Quantitative Impact Study Group|0216b5e4-61d9-44e1-8b86-be9e0b460279</vt:lpwstr>
  </property>
  <property fmtid="{D5CDD505-2E9C-101B-9397-08002B2CF9AE}" pid="4" name="BisRecipients">
    <vt:lpwstr>6;#bcbs|a55ca13a-4bf8-4ec7-a61c-fcb252a22108</vt:lpwstr>
  </property>
  <property fmtid="{D5CDD505-2E9C-101B-9397-08002B2CF9AE}" pid="5" name="_dlc_DocIdItemGuid">
    <vt:lpwstr>567a4142-11de-425e-b5b8-7c3512c463f6</vt:lpwstr>
  </property>
  <property fmtid="{D5CDD505-2E9C-101B-9397-08002B2CF9AE}" pid="6" name="BisBCBSPurpose">
    <vt:lpwstr/>
  </property>
  <property fmtid="{D5CDD505-2E9C-101B-9397-08002B2CF9AE}" pid="7" name="BisDocumentType">
    <vt:lpwstr/>
  </property>
  <property fmtid="{D5CDD505-2E9C-101B-9397-08002B2CF9AE}" pid="8" name="BisAuthors">
    <vt:lpwstr/>
  </property>
  <property fmtid="{D5CDD505-2E9C-101B-9397-08002B2CF9AE}" pid="9" name="BisInstitution">
    <vt:lpwstr/>
  </property>
</Properties>
</file>