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worksheets/sheet42.xml" ContentType="application/vnd.openxmlformats-officedocument.spreadsheetml.worksheet+xml"/>
  <Override PartName="/xl/worksheets/sheet43.xml" ContentType="application/vnd.openxmlformats-officedocument.spreadsheetml.worksheet+xml"/>
  <Override PartName="/xl/worksheets/sheet44.xml" ContentType="application/vnd.openxmlformats-officedocument.spreadsheetml.worksheet+xml"/>
  <Override PartName="/xl/worksheets/sheet45.xml" ContentType="application/vnd.openxmlformats-officedocument.spreadsheetml.worksheet+xml"/>
  <Override PartName="/xl/worksheets/sheet46.xml" ContentType="application/vnd.openxmlformats-officedocument.spreadsheetml.worksheet+xml"/>
  <Override PartName="/xl/worksheets/sheet47.xml" ContentType="application/vnd.openxmlformats-officedocument.spreadsheetml.worksheet+xml"/>
  <Override PartName="/xl/worksheets/sheet48.xml" ContentType="application/vnd.openxmlformats-officedocument.spreadsheetml.worksheet+xml"/>
  <Override PartName="/xl/worksheets/sheet49.xml" ContentType="application/vnd.openxmlformats-officedocument.spreadsheetml.worksheet+xml"/>
  <Override PartName="/xl/worksheets/sheet50.xml" ContentType="application/vnd.openxmlformats-officedocument.spreadsheetml.worksheet+xml"/>
  <Override PartName="/xl/worksheets/sheet51.xml" ContentType="application/vnd.openxmlformats-officedocument.spreadsheetml.worksheet+xml"/>
  <Override PartName="/xl/worksheets/sheet52.xml" ContentType="application/vnd.openxmlformats-officedocument.spreadsheetml.worksheet+xml"/>
  <Override PartName="/xl/worksheets/sheet53.xml" ContentType="application/vnd.openxmlformats-officedocument.spreadsheetml.worksheet+xml"/>
  <Override PartName="/xl/worksheets/sheet54.xml" ContentType="application/vnd.openxmlformats-officedocument.spreadsheetml.worksheet+xml"/>
  <Override PartName="/xl/worksheets/sheet55.xml" ContentType="application/vnd.openxmlformats-officedocument.spreadsheetml.worksheet+xml"/>
  <Override PartName="/xl/worksheets/sheet56.xml" ContentType="application/vnd.openxmlformats-officedocument.spreadsheetml.worksheet+xml"/>
  <Override PartName="/xl/worksheets/sheet57.xml" ContentType="application/vnd.openxmlformats-officedocument.spreadsheetml.worksheet+xml"/>
  <Override PartName="/xl/worksheets/sheet58.xml" ContentType="application/vnd.openxmlformats-officedocument.spreadsheetml.worksheet+xml"/>
  <Override PartName="/xl/worksheets/sheet59.xml" ContentType="application/vnd.openxmlformats-officedocument.spreadsheetml.worksheet+xml"/>
  <Override PartName="/xl/worksheets/sheet60.xml" ContentType="application/vnd.openxmlformats-officedocument.spreadsheetml.worksheet+xml"/>
  <Override PartName="/xl/worksheets/sheet61.xml" ContentType="application/vnd.openxmlformats-officedocument.spreadsheetml.worksheet+xml"/>
  <Override PartName="/xl/worksheets/sheet62.xml" ContentType="application/vnd.openxmlformats-officedocument.spreadsheetml.worksheet+xml"/>
  <Override PartName="/xl/worksheets/sheet63.xml" ContentType="application/vnd.openxmlformats-officedocument.spreadsheetml.worksheet+xml"/>
  <Override PartName="/xl/worksheets/sheet64.xml" ContentType="application/vnd.openxmlformats-officedocument.spreadsheetml.worksheet+xml"/>
  <Override PartName="/xl/worksheets/sheet65.xml" ContentType="application/vnd.openxmlformats-officedocument.spreadsheetml.worksheet+xml"/>
  <Override PartName="/xl/worksheets/sheet66.xml" ContentType="application/vnd.openxmlformats-officedocument.spreadsheetml.worksheet+xml"/>
  <Override PartName="/xl/worksheets/sheet67.xml" ContentType="application/vnd.openxmlformats-officedocument.spreadsheetml.worksheet+xml"/>
  <Override PartName="/xl/worksheets/sheet68.xml" ContentType="application/vnd.openxmlformats-officedocument.spreadsheetml.worksheet+xml"/>
  <Override PartName="/xl/worksheets/sheet69.xml" ContentType="application/vnd.openxmlformats-officedocument.spreadsheetml.worksheet+xml"/>
  <Override PartName="/xl/worksheets/sheet70.xml" ContentType="application/vnd.openxmlformats-officedocument.spreadsheetml.worksheet+xml"/>
  <Override PartName="/xl/worksheets/sheet71.xml" ContentType="application/vnd.openxmlformats-officedocument.spreadsheetml.worksheet+xml"/>
  <Override PartName="/xl/worksheets/sheet72.xml" ContentType="application/vnd.openxmlformats-officedocument.spreadsheetml.worksheet+xml"/>
  <Override PartName="/xl/worksheets/sheet73.xml" ContentType="application/vnd.openxmlformats-officedocument.spreadsheetml.worksheet+xml"/>
  <Override PartName="/xl/worksheets/sheet74.xml" ContentType="application/vnd.openxmlformats-officedocument.spreadsheetml.worksheet+xml"/>
  <Override PartName="/xl/worksheets/sheet75.xml" ContentType="application/vnd.openxmlformats-officedocument.spreadsheetml.worksheet+xml"/>
  <Override PartName="/xl/worksheets/sheet76.xml" ContentType="application/vnd.openxmlformats-officedocument.spreadsheetml.worksheet+xml"/>
  <Override PartName="/xl/worksheets/sheet77.xml" ContentType="application/vnd.openxmlformats-officedocument.spreadsheetml.worksheet+xml"/>
  <Override PartName="/xl/worksheets/sheet78.xml" ContentType="application/vnd.openxmlformats-officedocument.spreadsheetml.worksheet+xml"/>
  <Override PartName="/xl/worksheets/sheet79.xml" ContentType="application/vnd.openxmlformats-officedocument.spreadsheetml.worksheet+xml"/>
  <Override PartName="/xl/worksheets/sheet80.xml" ContentType="application/vnd.openxmlformats-officedocument.spreadsheetml.worksheet+xml"/>
  <Override PartName="/xl/worksheets/sheet81.xml" ContentType="application/vnd.openxmlformats-officedocument.spreadsheetml.worksheet+xml"/>
  <Override PartName="/xl/worksheets/sheet82.xml" ContentType="application/vnd.openxmlformats-officedocument.spreadsheetml.worksheet+xml"/>
  <Override PartName="/xl/worksheets/sheet83.xml" ContentType="application/vnd.openxmlformats-officedocument.spreadsheetml.worksheet+xml"/>
  <Override PartName="/xl/worksheets/sheet84.xml" ContentType="application/vnd.openxmlformats-officedocument.spreadsheetml.worksheet+xml"/>
  <Override PartName="/xl/worksheets/sheet85.xml" ContentType="application/vnd.openxmlformats-officedocument.spreadsheetml.worksheet+xml"/>
  <Override PartName="/xl/worksheets/sheet86.xml" ContentType="application/vnd.openxmlformats-officedocument.spreadsheetml.worksheet+xml"/>
  <Override PartName="/xl/worksheets/sheet87.xml" ContentType="application/vnd.openxmlformats-officedocument.spreadsheetml.worksheet+xml"/>
  <Override PartName="/xl/worksheets/sheet88.xml" ContentType="application/vnd.openxmlformats-officedocument.spreadsheetml.worksheet+xml"/>
  <Override PartName="/xl/worksheets/sheet89.xml" ContentType="application/vnd.openxmlformats-officedocument.spreadsheetml.worksheet+xml"/>
  <Override PartName="/xl/worksheets/sheet90.xml" ContentType="application/vnd.openxmlformats-officedocument.spreadsheetml.worksheet+xml"/>
  <Override PartName="/xl/worksheets/sheet91.xml" ContentType="application/vnd.openxmlformats-officedocument.spreadsheetml.worksheet+xml"/>
  <Override PartName="/xl/worksheets/sheet92.xml" ContentType="application/vnd.openxmlformats-officedocument.spreadsheetml.worksheet+xml"/>
  <Override PartName="/xl/worksheets/sheet93.xml" ContentType="application/vnd.openxmlformats-officedocument.spreadsheetml.worksheet+xml"/>
  <Override PartName="/xl/worksheets/sheet94.xml" ContentType="application/vnd.openxmlformats-officedocument.spreadsheetml.worksheet+xml"/>
  <Override PartName="/xl/worksheets/sheet95.xml" ContentType="application/vnd.openxmlformats-officedocument.spreadsheetml.worksheet+xml"/>
  <Override PartName="/xl/worksheets/sheet96.xml" ContentType="application/vnd.openxmlformats-officedocument.spreadsheetml.worksheet+xml"/>
  <Override PartName="/xl/worksheets/sheet97.xml" ContentType="application/vnd.openxmlformats-officedocument.spreadsheetml.worksheet+xml"/>
  <Override PartName="/xl/worksheets/sheet98.xml" ContentType="application/vnd.openxmlformats-officedocument.spreadsheetml.worksheet+xml"/>
  <Override PartName="/xl/worksheets/sheet99.xml" ContentType="application/vnd.openxmlformats-officedocument.spreadsheetml.worksheet+xml"/>
  <Override PartName="/xl/worksheets/sheet100.xml" ContentType="application/vnd.openxmlformats-officedocument.spreadsheetml.worksheet+xml"/>
  <Override PartName="/xl/worksheets/sheet101.xml" ContentType="application/vnd.openxmlformats-officedocument.spreadsheetml.worksheet+xml"/>
  <Override PartName="/xl/worksheets/sheet102.xml" ContentType="application/vnd.openxmlformats-officedocument.spreadsheetml.worksheet+xml"/>
  <Override PartName="/xl/worksheets/sheet103.xml" ContentType="application/vnd.openxmlformats-officedocument.spreadsheetml.worksheet+xml"/>
  <Override PartName="/xl/worksheets/sheet104.xml" ContentType="application/vnd.openxmlformats-officedocument.spreadsheetml.worksheet+xml"/>
  <Override PartName="/xl/worksheets/sheet105.xml" ContentType="application/vnd.openxmlformats-officedocument.spreadsheetml.worksheet+xml"/>
  <Override PartName="/xl/worksheets/sheet106.xml" ContentType="application/vnd.openxmlformats-officedocument.spreadsheetml.worksheet+xml"/>
  <Override PartName="/xl/worksheets/sheet107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6" lowestEdited="4" rupBuild="14420"/>
  <workbookPr/>
  <mc:AlternateContent xmlns:mc="http://schemas.openxmlformats.org/markup-compatibility/2006">
    <mc:Choice Requires="x15">
      <x15ac:absPath xmlns:x15ac="http://schemas.microsoft.com/office/spreadsheetml/2010/11/ac" url="https://sp.bisinfo.org/teams/bcbs/dc/TemplatesAndReports/QIS/Reports/194/"/>
    </mc:Choice>
  </mc:AlternateContent>
  <bookViews>
    <workbookView xWindow="240" yWindow="120" windowWidth="14940" windowHeight="9225"/>
  </bookViews>
  <sheets>
    <sheet name="Index" sheetId="2" r:id="rId1"/>
    <sheet name="Graph 1" sheetId="3" r:id="rId2"/>
    <sheet name="Graph 2" sheetId="4" r:id="rId3"/>
    <sheet name="Graph 3" sheetId="5" r:id="rId4"/>
    <sheet name="Graph 4" sheetId="6" r:id="rId5"/>
    <sheet name="Graph 5" sheetId="7" r:id="rId6"/>
    <sheet name="Graph 6" sheetId="8" r:id="rId7"/>
    <sheet name="Graph 7" sheetId="9" r:id="rId8"/>
    <sheet name="Graph 8" sheetId="10" r:id="rId9"/>
    <sheet name="Graph 9" sheetId="11" r:id="rId10"/>
    <sheet name="Graph 10" sheetId="12" r:id="rId11"/>
    <sheet name="Graph 11" sheetId="13" r:id="rId12"/>
    <sheet name="Graph 12" sheetId="14" r:id="rId13"/>
    <sheet name="Graph 13" sheetId="15" r:id="rId14"/>
    <sheet name="Graph 14" sheetId="16" r:id="rId15"/>
    <sheet name="Graph 15" sheetId="17" r:id="rId16"/>
    <sheet name="Graph 16" sheetId="18" r:id="rId17"/>
    <sheet name="Graph 17" sheetId="19" r:id="rId18"/>
    <sheet name="Graph 18" sheetId="20" r:id="rId19"/>
    <sheet name="Graph 19" sheetId="21" r:id="rId20"/>
    <sheet name="Graph 20" sheetId="22" r:id="rId21"/>
    <sheet name="Graph 21" sheetId="23" r:id="rId22"/>
    <sheet name="Graph 22" sheetId="24" r:id="rId23"/>
    <sheet name="Graph 23" sheetId="25" r:id="rId24"/>
    <sheet name="Graph 24" sheetId="26" r:id="rId25"/>
    <sheet name="Graph 25" sheetId="27" r:id="rId26"/>
    <sheet name="Graph 26" sheetId="28" r:id="rId27"/>
    <sheet name="Graph 27" sheetId="29" r:id="rId28"/>
    <sheet name="Graph 28" sheetId="30" r:id="rId29"/>
    <sheet name="Graph 29" sheetId="31" r:id="rId30"/>
    <sheet name="Graph 30" sheetId="32" r:id="rId31"/>
    <sheet name="Graph 31" sheetId="33" r:id="rId32"/>
    <sheet name="Graph 32" sheetId="34" r:id="rId33"/>
    <sheet name="Graph 33" sheetId="35" r:id="rId34"/>
    <sheet name="Graph 36" sheetId="36" r:id="rId35"/>
    <sheet name="Graph 37" sheetId="37" r:id="rId36"/>
    <sheet name="Graph 38" sheetId="38" r:id="rId37"/>
    <sheet name="Graph 39" sheetId="39" r:id="rId38"/>
    <sheet name="Graph 40" sheetId="40" r:id="rId39"/>
    <sheet name="Graph 41" sheetId="41" r:id="rId40"/>
    <sheet name="Graph 42" sheetId="42" r:id="rId41"/>
    <sheet name="Graph 43" sheetId="43" r:id="rId42"/>
    <sheet name="Graph 44" sheetId="44" r:id="rId43"/>
    <sheet name="Graph 45" sheetId="45" r:id="rId44"/>
    <sheet name="Graph 46" sheetId="46" r:id="rId45"/>
    <sheet name="Graph 47" sheetId="47" r:id="rId46"/>
    <sheet name="Graph 48" sheetId="48" r:id="rId47"/>
    <sheet name="Graph 49" sheetId="49" r:id="rId48"/>
    <sheet name="Graph 50" sheetId="50" r:id="rId49"/>
    <sheet name="Graph 51" sheetId="51" r:id="rId50"/>
    <sheet name="Graph 52" sheetId="52" r:id="rId51"/>
    <sheet name="Graph 53" sheetId="53" r:id="rId52"/>
    <sheet name="Graph 54" sheetId="54" r:id="rId53"/>
    <sheet name="Graph 55" sheetId="55" r:id="rId54"/>
    <sheet name="Graph 56" sheetId="56" r:id="rId55"/>
    <sheet name="Graph 57" sheetId="57" r:id="rId56"/>
    <sheet name="Graph 58" sheetId="58" r:id="rId57"/>
    <sheet name="Graph 59" sheetId="59" r:id="rId58"/>
    <sheet name="Graph 60" sheetId="60" r:id="rId59"/>
    <sheet name="Graph 61" sheetId="61" r:id="rId60"/>
    <sheet name="Graph 62" sheetId="62" r:id="rId61"/>
    <sheet name="Graph 63" sheetId="63" r:id="rId62"/>
    <sheet name="Graph 64" sheetId="64" r:id="rId63"/>
    <sheet name="Graph 65" sheetId="65" r:id="rId64"/>
    <sheet name="Graph 66" sheetId="66" r:id="rId65"/>
    <sheet name="Graph 67" sheetId="67" r:id="rId66"/>
    <sheet name="Graph 68" sheetId="68" r:id="rId67"/>
    <sheet name="Graph 69" sheetId="69" r:id="rId68"/>
    <sheet name="Graph 70" sheetId="70" r:id="rId69"/>
    <sheet name="Graph 71" sheetId="71" r:id="rId70"/>
    <sheet name="Graph 72" sheetId="72" r:id="rId71"/>
    <sheet name="Graph 73" sheetId="73" r:id="rId72"/>
    <sheet name="Graph 74" sheetId="74" r:id="rId73"/>
    <sheet name="Graph 75" sheetId="75" r:id="rId74"/>
    <sheet name="Graph 76" sheetId="76" r:id="rId75"/>
    <sheet name="Graph 78" sheetId="77" r:id="rId76"/>
    <sheet name="Graph 79" sheetId="78" r:id="rId77"/>
    <sheet name="Graph 80 " sheetId="79" r:id="rId78"/>
    <sheet name="Graph 81" sheetId="80" r:id="rId79"/>
    <sheet name="Graph 82" sheetId="81" r:id="rId80"/>
    <sheet name="Graph 83" sheetId="82" r:id="rId81"/>
    <sheet name="Graph 84" sheetId="83" r:id="rId82"/>
    <sheet name="Graph 85" sheetId="84" r:id="rId83"/>
    <sheet name="Graph 86" sheetId="85" r:id="rId84"/>
    <sheet name="Graph 87" sheetId="86" r:id="rId85"/>
    <sheet name="Graph 88" sheetId="87" r:id="rId86"/>
    <sheet name="Graph 89" sheetId="88" r:id="rId87"/>
    <sheet name="Graph 90" sheetId="89" r:id="rId88"/>
    <sheet name="Graph 91" sheetId="90" r:id="rId89"/>
    <sheet name="Graph 92" sheetId="91" r:id="rId90"/>
    <sheet name="Graph 93" sheetId="92" r:id="rId91"/>
    <sheet name="Graph 94" sheetId="93" r:id="rId92"/>
    <sheet name="Graph 95" sheetId="94" r:id="rId93"/>
    <sheet name="Graph 96" sheetId="95" r:id="rId94"/>
    <sheet name="Graph 97" sheetId="96" r:id="rId95"/>
    <sheet name="Graph 98" sheetId="97" r:id="rId96"/>
    <sheet name="Graph 99" sheetId="98" r:id="rId97"/>
    <sheet name="Graph 100" sheetId="99" r:id="rId98"/>
    <sheet name="Graph 101" sheetId="100" r:id="rId99"/>
    <sheet name="Graph 102" sheetId="101" r:id="rId100"/>
    <sheet name="Graph 103" sheetId="102" r:id="rId101"/>
    <sheet name="Graph 1 (2)" sheetId="103" r:id="rId102"/>
    <sheet name="Graph 2 (2)" sheetId="104" r:id="rId103"/>
    <sheet name="Graph 3 (2)" sheetId="105" r:id="rId104"/>
    <sheet name="Graph 5 (2)" sheetId="106" r:id="rId105"/>
    <sheet name="Graph 6 (2)" sheetId="107" r:id="rId106"/>
    <sheet name="Graph 7 (2)" sheetId="108" r:id="rId107"/>
  </sheets>
  <calcPr calcId="0"/>
</workbook>
</file>

<file path=xl/sharedStrings.xml><?xml version="1.0" encoding="utf-8"?>
<sst xmlns="http://schemas.openxmlformats.org/spreadsheetml/2006/main" count="3286" uniqueCount="739">
  <si>
    <t>Graph 1 Initial Basel III capital ratios increase slightly</t>
  </si>
  <si>
    <t>Consistent sample of Group 1 banks</t>
  </si>
  <si>
    <r>
      <rPr>
        <sz val="10"/>
        <color theme="1"/>
        <rFont val="Segoe UI"/>
        <family val="2"/>
      </rPr>
      <t>CET1, Tier 1 and total capital ratios</t>
    </r>
    <r>
      <rPr>
        <vertAlign val="superscript"/>
        <sz val="10"/>
        <color theme="1"/>
        <rFont val="Segoe UI"/>
        <family val="2"/>
      </rPr>
      <t>1</t>
    </r>
  </si>
  <si>
    <t>CET1</t>
  </si>
  <si>
    <t>Tier 1</t>
  </si>
  <si>
    <t>Total</t>
  </si>
  <si>
    <t>Per cent</t>
  </si>
  <si>
    <t>Nr of Banks</t>
  </si>
  <si>
    <r>
      <rPr>
        <sz val="10"/>
        <color theme="1"/>
        <rFont val="Segoe UI"/>
        <family val="2"/>
      </rPr>
      <t>Determinants of changes</t>
    </r>
    <r>
      <rPr>
        <vertAlign val="superscript"/>
        <sz val="10"/>
        <color theme="1"/>
        <rFont val="Segoe UI"/>
        <family val="2"/>
      </rPr>
      <t>2</t>
    </r>
  </si>
  <si>
    <t>Tier 1 capital ratio</t>
  </si>
  <si>
    <t>Change in Tier 1 capital</t>
  </si>
  <si>
    <t>Change in RWA</t>
  </si>
  <si>
    <r>
      <rPr>
        <sz val="10"/>
        <color theme="1"/>
        <rFont val="Segoe UI"/>
        <family val="2"/>
      </rPr>
      <t>Tier 1 ratios by region</t>
    </r>
    <r>
      <rPr>
        <vertAlign val="superscript"/>
        <sz val="10"/>
        <color theme="1"/>
        <rFont val="Segoe UI"/>
        <family val="2"/>
      </rPr>
      <t>3</t>
    </r>
  </si>
  <si>
    <t>Europe</t>
  </si>
  <si>
    <t>Americas</t>
  </si>
  <si>
    <t>Rest of the world</t>
  </si>
  <si>
    <t>Graph 2 No significant change in Tier 1 MRC at the target level for Group 1 banks due to the final Basel III standards compared to end-June 2019</t>
  </si>
  <si>
    <r>
      <rPr>
        <sz val="11"/>
        <color theme="1"/>
        <rFont val="Segoe UI"/>
        <family val="2"/>
      </rPr>
      <t>Reduced estimation bias</t>
    </r>
    <r>
      <rPr>
        <vertAlign val="superscript"/>
        <sz val="10"/>
        <color theme="1"/>
        <rFont val="Segoe UI"/>
        <family val="2"/>
      </rPr>
      <t>1</t>
    </r>
  </si>
  <si>
    <t>Group 1 banks</t>
  </si>
  <si>
    <t>Current vs Revised</t>
  </si>
  <si>
    <t>Delta</t>
  </si>
  <si>
    <t>Per cent of overall basis MRC</t>
  </si>
  <si>
    <t>Credit risk</t>
  </si>
  <si>
    <t>CVA</t>
  </si>
  <si>
    <t>Market risk</t>
  </si>
  <si>
    <t>Op risk</t>
  </si>
  <si>
    <t>Output floor</t>
  </si>
  <si>
    <t>Other Pillar 1</t>
  </si>
  <si>
    <t>Leverage ratio</t>
  </si>
  <si>
    <t>Of which: G-SIBs</t>
  </si>
  <si>
    <t>Group 2 banks</t>
  </si>
  <si>
    <r>
      <rPr>
        <sz val="14"/>
        <color theme="1"/>
        <rFont val="Segoe UI"/>
        <family val="2"/>
      </rPr>
      <t>Graph 3 Fully phased-in Basel III leverage ratios</t>
    </r>
    <r>
      <rPr>
        <vertAlign val="superscript"/>
        <sz val="10"/>
        <color theme="1"/>
        <rFont val="Segoe UI"/>
        <family val="2"/>
      </rPr>
      <t>1</t>
    </r>
    <r>
      <rPr>
        <sz val="14"/>
        <color theme="1"/>
        <rFont val="Segoe UI"/>
        <family val="2"/>
      </rPr>
      <t xml:space="preserve"> increased in H2 2019 except in the Americas</t>
    </r>
  </si>
  <si>
    <t>Consistent sample of Group 1 banks, exchange rates as of the current reporting date</t>
  </si>
  <si>
    <t>Leverage ratios and their determinants</t>
  </si>
  <si>
    <t>Change in exposure measure</t>
  </si>
  <si>
    <t>Leverage ratios by region</t>
  </si>
  <si>
    <t>Graph 4 Combined capital shortfalls at the target level under the final Basel III standards lower for large banks compared with end-June 2019</t>
  </si>
  <si>
    <r>
      <rPr>
        <sz val="11"/>
        <color theme="1"/>
        <rFont val="Segoe UI"/>
        <family val="2"/>
      </rPr>
      <t>Fully phased-in final Basel III standards,</t>
    </r>
    <r>
      <rPr>
        <vertAlign val="superscript"/>
        <sz val="10"/>
        <color theme="1"/>
        <rFont val="Segoe UI"/>
        <family val="2"/>
      </rPr>
      <t>1</t>
    </r>
    <r>
      <rPr>
        <sz val="11"/>
        <color theme="1"/>
        <rFont val="Segoe UI"/>
        <family val="2"/>
      </rPr>
      <t xml:space="preserve"> sample and exchange rates as at the reporting dates</t>
    </r>
  </si>
  <si>
    <t>Group 1 banks</t>
  </si>
  <si>
    <t>Additional Tier 1</t>
  </si>
  <si>
    <t>Tier 2</t>
  </si>
  <si>
    <t>EUR bn</t>
  </si>
  <si>
    <t>Values</t>
  </si>
  <si>
    <t>H2 2015</t>
  </si>
  <si>
    <t>H2 2017</t>
  </si>
  <si>
    <t>H1 2018</t>
  </si>
  <si>
    <t>H2 2018</t>
  </si>
  <si>
    <t>H1 2019</t>
  </si>
  <si>
    <t>H2 2019</t>
  </si>
  <si>
    <t>Group 2 banks</t>
  </si>
  <si>
    <t>Graph 5 Fully phased-in regulatory CET1 capital almost doubled since 2011</t>
  </si>
  <si>
    <t>Level of capital</t>
  </si>
  <si>
    <t>Change in CET1 by region</t>
  </si>
  <si>
    <t>June 2011 = 100</t>
  </si>
  <si>
    <r>
      <rPr>
        <sz val="10"/>
        <color theme="1"/>
        <rFont val="Segoe UI"/>
        <family val="2"/>
      </rPr>
      <t>Profits, dividends and CET1 capital raised externally</t>
    </r>
    <r>
      <rPr>
        <vertAlign val="superscript"/>
        <sz val="10"/>
        <color theme="1"/>
        <rFont val="Segoe UI"/>
        <family val="2"/>
      </rPr>
      <t>1</t>
    </r>
  </si>
  <si>
    <t>Dividend payout ratio (lhs)</t>
  </si>
  <si>
    <t>Profit after tax (rhs)</t>
  </si>
  <si>
    <t>Common share dividends (rhs)</t>
  </si>
  <si>
    <t>CET1 raised (rhs)</t>
  </si>
  <si>
    <t>Graph 6 Profits recorded a decline in the last reporting period in Europe and the Americas, especially for G-SIBs</t>
  </si>
  <si>
    <t>Consistent sample of Group 1 banks, exchange rates as of the current reporting date</t>
  </si>
  <si>
    <r>
      <rPr>
        <sz val="14"/>
        <color theme="1"/>
        <rFont val="Segoe UI"/>
        <family val="2"/>
      </rPr>
      <t>Graph 7 Analysis of share of MRC by asset class</t>
    </r>
    <r>
      <rPr>
        <vertAlign val="superscript"/>
        <sz val="10"/>
        <color theme="1"/>
        <rFont val="Segoe UI"/>
        <family val="2"/>
      </rPr>
      <t>1</t>
    </r>
    <r>
      <rPr>
        <sz val="14"/>
        <color theme="1"/>
        <rFont val="Segoe UI"/>
        <family val="2"/>
      </rPr>
      <t xml:space="preserve"> according to current rules shows increase in operational risk MRC and decrease in securitisations and market risk</t>
    </r>
  </si>
  <si>
    <t>Consistent sample of banks</t>
  </si>
  <si>
    <t>Total (June 2011=100)</t>
  </si>
  <si>
    <t>Corporate</t>
  </si>
  <si>
    <t>Bank</t>
  </si>
  <si>
    <t>Sovereign</t>
  </si>
  <si>
    <t>Retail</t>
  </si>
  <si>
    <t>Partial use</t>
  </si>
  <si>
    <t>Securitisation</t>
  </si>
  <si>
    <t>Related entities</t>
  </si>
  <si>
    <t>Operational risk</t>
  </si>
  <si>
    <t>Floors</t>
  </si>
  <si>
    <t>Other</t>
  </si>
  <si>
    <t>G-SIBs</t>
  </si>
  <si>
    <r>
      <rPr>
        <sz val="14"/>
        <color theme="1"/>
        <rFont val="Segoe UI"/>
        <family val="2"/>
      </rPr>
      <t>Graph 8 Almost all banks meet the fully phased-in liquidity coverage ratio (LCR) and the net stable funding ratio (NSFR)</t>
    </r>
    <r>
      <rPr>
        <vertAlign val="superscript"/>
        <sz val="10"/>
        <color theme="1"/>
        <rFont val="Segoe UI"/>
        <family val="2"/>
      </rPr>
      <t>1</t>
    </r>
  </si>
  <si>
    <t>Overall distribution</t>
  </si>
  <si>
    <r>
      <rPr>
        <sz val="10"/>
        <color theme="1"/>
        <rFont val="Segoe UI"/>
        <family val="2"/>
      </rPr>
      <t>Liquidity coverage ratio</t>
    </r>
    <r>
      <rPr>
        <vertAlign val="superscript"/>
        <sz val="10"/>
        <color theme="1"/>
        <rFont val="Segoe UI"/>
        <family val="2"/>
      </rPr>
      <t>2</t>
    </r>
  </si>
  <si>
    <t>Weighted average</t>
  </si>
  <si>
    <t>Max</t>
  </si>
  <si>
    <t>75th percentile</t>
  </si>
  <si>
    <t>Median</t>
  </si>
  <si>
    <t>25th percentile</t>
  </si>
  <si>
    <t>Min</t>
  </si>
  <si>
    <t>Net stable funding ratio</t>
  </si>
  <si>
    <t>Graph 9 For Group 1 banks, LCRs increase, NSFRs continue to be stable while the NSFR shortfall slightly increased in the current period</t>
  </si>
  <si>
    <r>
      <rPr>
        <sz val="11"/>
        <color theme="1"/>
        <rFont val="Segoe UI"/>
        <family val="2"/>
      </rPr>
      <t>Consistent sample of Group 1 banks</t>
    </r>
    <r>
      <rPr>
        <vertAlign val="superscript"/>
        <sz val="10"/>
        <color theme="1"/>
        <rFont val="Segoe UI"/>
        <family val="2"/>
      </rPr>
      <t>1</t>
    </r>
  </si>
  <si>
    <r>
      <rPr>
        <sz val="10"/>
        <color theme="1"/>
        <rFont val="Segoe UI"/>
        <family val="2"/>
      </rPr>
      <t>LCR, NSFR and related shortfalls</t>
    </r>
    <r>
      <rPr>
        <vertAlign val="superscript"/>
        <sz val="10"/>
        <color theme="1"/>
        <rFont val="Segoe UI"/>
        <family val="2"/>
      </rPr>
      <t>2</t>
    </r>
  </si>
  <si>
    <t>Ratio (lhs):</t>
  </si>
  <si>
    <t>Shortfall (rhs):</t>
  </si>
  <si>
    <t>LCR</t>
  </si>
  <si>
    <t>NSFR</t>
  </si>
  <si>
    <r>
      <rPr>
        <sz val="10"/>
        <color theme="1"/>
        <rFont val="Segoe UI"/>
        <family val="2"/>
      </rPr>
      <t>LCR and change in its determinants</t>
    </r>
    <r>
      <rPr>
        <vertAlign val="superscript"/>
        <sz val="10"/>
        <color theme="1"/>
        <rFont val="Segoe UI"/>
        <family val="2"/>
      </rPr>
      <t>3</t>
    </r>
  </si>
  <si>
    <t>LCR (lhs)</t>
  </si>
  <si>
    <t>Change in HQLA (rhs)</t>
  </si>
  <si>
    <t>Change in net outflows (rhs)</t>
  </si>
  <si>
    <r>
      <rPr>
        <sz val="10"/>
        <color theme="1"/>
        <rFont val="Segoe UI"/>
        <family val="2"/>
      </rPr>
      <t>NSFR and change in its determinants</t>
    </r>
    <r>
      <rPr>
        <vertAlign val="superscript"/>
        <sz val="10"/>
        <color theme="1"/>
        <rFont val="Segoe UI"/>
        <family val="2"/>
      </rPr>
      <t>3</t>
    </r>
  </si>
  <si>
    <t>NSFR (lhs)</t>
  </si>
  <si>
    <t>Change in ASF (rhs)</t>
  </si>
  <si>
    <t>Change in RSF (rhs)</t>
  </si>
  <si>
    <t>Graph 10 LCR and NSFR shortfalls for Group 2 banks remain at zero</t>
  </si>
  <si>
    <r>
      <rPr>
        <sz val="11"/>
        <color theme="1"/>
        <rFont val="Segoe UI"/>
        <family val="2"/>
      </rPr>
      <t>Consistent sample of Group 2 banks</t>
    </r>
    <r>
      <rPr>
        <vertAlign val="superscript"/>
        <sz val="10"/>
        <color theme="1"/>
        <rFont val="Segoe UI"/>
        <family val="2"/>
      </rPr>
      <t>1</t>
    </r>
  </si>
  <si>
    <r>
      <rPr>
        <sz val="10"/>
        <color theme="1"/>
        <rFont val="Segoe UI"/>
        <family val="2"/>
      </rPr>
      <t>LCR, NSFR and related shortfalls</t>
    </r>
    <r>
      <rPr>
        <vertAlign val="superscript"/>
        <sz val="10"/>
        <color theme="1"/>
        <rFont val="Segoe UI"/>
        <family val="2"/>
      </rPr>
      <t>2</t>
    </r>
  </si>
  <si>
    <r>
      <rPr>
        <sz val="10"/>
        <color theme="1"/>
        <rFont val="Segoe UI"/>
        <family val="2"/>
      </rPr>
      <t>LCR and change in its determinants</t>
    </r>
    <r>
      <rPr>
        <vertAlign val="superscript"/>
        <sz val="10"/>
        <color theme="1"/>
        <rFont val="Segoe UI"/>
        <family val="2"/>
      </rPr>
      <t>3</t>
    </r>
  </si>
  <si>
    <t>Change in net  outflows (rhs)</t>
  </si>
  <si>
    <r>
      <rPr>
        <sz val="10"/>
        <color theme="1"/>
        <rFont val="Segoe UI"/>
        <family val="2"/>
      </rPr>
      <t>NSFR and change in its determinants</t>
    </r>
    <r>
      <rPr>
        <vertAlign val="superscript"/>
        <sz val="10"/>
        <color theme="1"/>
        <rFont val="Segoe UI"/>
        <family val="2"/>
      </rPr>
      <t>3</t>
    </r>
  </si>
  <si>
    <t>Graph 11 LCRs remain lower in the Americas, NSFRs remain lower in Europe and the Americas</t>
  </si>
  <si>
    <r>
      <rPr>
        <sz val="10"/>
        <color theme="1"/>
        <rFont val="Segoe UI"/>
        <family val="2"/>
      </rPr>
      <t>NSFR</t>
    </r>
    <r>
      <rPr>
        <vertAlign val="superscript"/>
        <sz val="10"/>
        <color theme="1"/>
        <rFont val="Segoe UI"/>
        <family val="2"/>
      </rPr>
      <t>1</t>
    </r>
  </si>
  <si>
    <t>Graph 12 Regional share of Tier 1 capital, total RWA and accounting total assets over time</t>
  </si>
  <si>
    <r>
      <rPr>
        <sz val="10"/>
        <color theme="1"/>
        <rFont val="Segoe UI"/>
        <family val="2"/>
      </rPr>
      <t>Tier 1 capital</t>
    </r>
    <r>
      <rPr>
        <vertAlign val="superscript"/>
        <sz val="10"/>
        <color theme="1"/>
        <rFont val="Segoe UI"/>
        <family val="2"/>
      </rPr>
      <t>1</t>
    </r>
  </si>
  <si>
    <r>
      <rPr>
        <sz val="10"/>
        <color theme="1"/>
        <rFont val="Segoe UI"/>
        <family val="2"/>
      </rPr>
      <t>Risk-weighted assets</t>
    </r>
    <r>
      <rPr>
        <vertAlign val="superscript"/>
        <sz val="10"/>
        <color theme="1"/>
        <rFont val="Segoe UI"/>
        <family val="2"/>
      </rPr>
      <t>1</t>
    </r>
  </si>
  <si>
    <t>Accounting total assets</t>
  </si>
  <si>
    <r>
      <rPr>
        <sz val="14"/>
        <color theme="1"/>
        <rFont val="Segoe UI"/>
        <family val="2"/>
      </rPr>
      <t>Graph 13 Initial Basel III CET1, Tier 1 and total capital ratios</t>
    </r>
    <r>
      <rPr>
        <vertAlign val="superscript"/>
        <sz val="10"/>
        <color theme="1"/>
        <rFont val="Segoe UI"/>
        <family val="2"/>
      </rPr>
      <t>1</t>
    </r>
  </si>
  <si>
    <r>
      <rPr>
        <sz val="14"/>
        <color theme="1"/>
        <rFont val="Segoe UI"/>
        <family val="2"/>
      </rPr>
      <t>Graph 14 Initial Basel III CET1, Tier 1 and total capital ratios</t>
    </r>
    <r>
      <rPr>
        <vertAlign val="superscript"/>
        <sz val="10"/>
        <color theme="1"/>
        <rFont val="Segoe UI"/>
        <family val="2"/>
      </rPr>
      <t>1</t>
    </r>
  </si>
  <si>
    <r>
      <rPr>
        <sz val="14"/>
        <color theme="1"/>
        <rFont val="Segoe UI"/>
        <family val="2"/>
      </rPr>
      <t>Graph 15 Initial Basel III CET1, Tier 1 and total capital ratios,</t>
    </r>
    <r>
      <rPr>
        <vertAlign val="superscript"/>
        <sz val="10"/>
        <color theme="1"/>
        <rFont val="Segoe UI"/>
        <family val="2"/>
      </rPr>
      <t>1</t>
    </r>
    <r>
      <rPr>
        <sz val="14"/>
        <color theme="1"/>
        <rFont val="Segoe UI"/>
        <family val="2"/>
      </rPr>
      <t xml:space="preserve"> by region</t>
    </r>
  </si>
  <si>
    <r>
      <rPr>
        <sz val="14"/>
        <color theme="1"/>
        <rFont val="Segoe UI"/>
        <family val="2"/>
      </rPr>
      <t>Graph 16 Initial Basel III CET1, Tier 1 and total capital ratios, by region</t>
    </r>
    <r>
      <rPr>
        <vertAlign val="superscript"/>
        <sz val="10"/>
        <color theme="1"/>
        <rFont val="Segoe UI"/>
        <family val="2"/>
      </rPr>
      <t>1</t>
    </r>
  </si>
  <si>
    <t>Consistent sample of G-SIBs</t>
  </si>
  <si>
    <t>Graph 17 Initial Basel III Tier 1 capital ratios and changes in RWA and Tier 1 capital</t>
  </si>
  <si>
    <t>Consistent sample of banks, exchange rates as of the current reporting date</t>
  </si>
  <si>
    <r>
      <rPr>
        <sz val="14"/>
        <color theme="1"/>
        <rFont val="Segoe UI"/>
        <family val="2"/>
      </rPr>
      <t>Graph 18 Initial Basel III Tier 1 capital ratios and changes in RWA and Tier 1 capital,</t>
    </r>
    <r>
      <rPr>
        <vertAlign val="superscript"/>
        <sz val="10"/>
        <color theme="1"/>
        <rFont val="Segoe UI"/>
        <family val="2"/>
      </rPr>
      <t>1</t>
    </r>
    <r>
      <rPr>
        <sz val="14"/>
        <color theme="1"/>
        <rFont val="Segoe UI"/>
        <family val="2"/>
      </rPr>
      <t xml:space="preserve">  by region</t>
    </r>
  </si>
  <si>
    <t>Change in Tier 1</t>
  </si>
  <si>
    <r>
      <rPr>
        <sz val="14"/>
        <color theme="1"/>
        <rFont val="Segoe UI"/>
        <family val="2"/>
      </rPr>
      <t>Graph 19 Evolution of initial Basel III CET1 capital ratios and their drivers</t>
    </r>
    <r>
      <rPr>
        <vertAlign val="superscript"/>
        <sz val="10"/>
        <color theme="1"/>
        <rFont val="Segoe UI"/>
        <family val="2"/>
      </rPr>
      <t>1</t>
    </r>
  </si>
  <si>
    <r>
      <rPr>
        <sz val="11"/>
        <color theme="1"/>
        <rFont val="Segoe UI"/>
        <family val="2"/>
      </rPr>
      <t>Consistent</t>
    </r>
    <r>
      <rPr>
        <vertAlign val="superscript"/>
        <sz val="10"/>
        <color theme="1"/>
        <rFont val="Segoe UI"/>
        <family val="2"/>
      </rPr>
      <t>2</t>
    </r>
    <r>
      <rPr>
        <sz val="11"/>
        <color theme="1"/>
        <rFont val="Segoe UI"/>
        <family val="2"/>
      </rPr>
      <t xml:space="preserve"> sample of Group 1 banks</t>
    </r>
  </si>
  <si>
    <t>Overall CET1 capital ratio</t>
  </si>
  <si>
    <t>2009 CET1 capital ratio</t>
  </si>
  <si>
    <t>2011 CET1 capital ratio</t>
  </si>
  <si>
    <t>Retained earnings (cumulative contribution since 2011)</t>
  </si>
  <si>
    <t>Risk-weighted assets (cumulative contribution since 2011)</t>
  </si>
  <si>
    <t>CET1 raised (cumulative contribution since 2011)</t>
  </si>
  <si>
    <r>
      <rPr>
        <sz val="10"/>
        <color theme="1"/>
        <rFont val="Segoe UI"/>
        <family val="2"/>
      </rPr>
      <t>Other changes to CET1</t>
    </r>
    <r>
      <rPr>
        <vertAlign val="superscript"/>
        <sz val="10"/>
        <color theme="1"/>
        <rFont val="Segoe UI"/>
        <family val="2"/>
      </rPr>
      <t>3</t>
    </r>
    <r>
      <rPr>
        <sz val="10"/>
        <color theme="1"/>
        <rFont val="Segoe UI"/>
        <family val="2"/>
      </rPr>
      <t xml:space="preserve"> (cumulative contribution since 2011)</t>
    </r>
  </si>
  <si>
    <t>H2 2009</t>
  </si>
  <si>
    <t>H1 2011</t>
  </si>
  <si>
    <t>H2 2011</t>
  </si>
  <si>
    <t>H1 2012</t>
  </si>
  <si>
    <t>H2 2012</t>
  </si>
  <si>
    <t>H1 2013</t>
  </si>
  <si>
    <t>H2 2013</t>
  </si>
  <si>
    <t>H1 2014</t>
  </si>
  <si>
    <t>H2 2014</t>
  </si>
  <si>
    <t>H1 2015</t>
  </si>
  <si>
    <t>H1 2016</t>
  </si>
  <si>
    <t>H2 2016</t>
  </si>
  <si>
    <t>H1 2017</t>
  </si>
  <si>
    <r>
      <rPr>
        <sz val="14"/>
        <color theme="1"/>
        <rFont val="Segoe UI"/>
        <family val="2"/>
      </rPr>
      <t>Graph 20 Evolution of initial Basel III CET1 capital ratios and their drivers,</t>
    </r>
    <r>
      <rPr>
        <vertAlign val="superscript"/>
        <sz val="10"/>
        <color theme="1"/>
        <rFont val="Segoe UI"/>
        <family val="2"/>
      </rPr>
      <t>1</t>
    </r>
    <r>
      <rPr>
        <sz val="14"/>
        <color theme="1"/>
        <rFont val="Segoe UI"/>
        <family val="2"/>
      </rPr>
      <t xml:space="preserve"> by region</t>
    </r>
  </si>
  <si>
    <r>
      <rPr>
        <sz val="11"/>
        <color theme="1"/>
        <rFont val="Segoe UI"/>
        <family val="2"/>
      </rPr>
      <t>Consistent</t>
    </r>
    <r>
      <rPr>
        <vertAlign val="superscript"/>
        <sz val="10"/>
        <color theme="1"/>
        <rFont val="Segoe UI"/>
        <family val="2"/>
      </rPr>
      <t>2</t>
    </r>
    <r>
      <rPr>
        <sz val="11"/>
        <color theme="1"/>
        <rFont val="Segoe UI"/>
        <family val="2"/>
      </rPr>
      <t xml:space="preserve"> sample of Group 1 banks</t>
    </r>
  </si>
  <si>
    <r>
      <rPr>
        <sz val="10"/>
        <color theme="1"/>
        <rFont val="Segoe UI"/>
        <family val="2"/>
      </rPr>
      <t>Other changes to CET1</t>
    </r>
    <r>
      <rPr>
        <vertAlign val="superscript"/>
        <sz val="10"/>
        <color theme="1"/>
        <rFont val="Segoe UI"/>
        <family val="2"/>
      </rPr>
      <t>3</t>
    </r>
    <r>
      <rPr>
        <sz val="10"/>
        <color theme="1"/>
        <rFont val="Segoe UI"/>
        <family val="2"/>
      </rPr>
      <t xml:space="preserve"> (cumulative contribution since 2011)</t>
    </r>
  </si>
  <si>
    <t>Retained earnings (cum._x000D_
 contribution since 2011)</t>
  </si>
  <si>
    <t>Risk-weighted assets (cum._x000D_
contribution since 2011)</t>
  </si>
  <si>
    <t>CET1 raised (cumulative_x000D_
contribution since 2011)</t>
  </si>
  <si>
    <t>CapitalRetainedRetained earnings (cum. contribution since 2011)</t>
  </si>
  <si>
    <t>Risk-weighted assets (cum. contribution since 2011)</t>
  </si>
  <si>
    <t>CET1 raised (cum._x000D_
contribution since 2011)</t>
  </si>
  <si>
    <r>
      <rPr>
        <sz val="10"/>
        <color theme="1"/>
        <rFont val="Segoe UI"/>
        <family val="2"/>
      </rPr>
      <t>Other changes to CET1</t>
    </r>
    <r>
      <rPr>
        <vertAlign val="superscript"/>
        <sz val="10"/>
        <color theme="1"/>
        <rFont val="Segoe UI"/>
        <family val="2"/>
      </rPr>
      <t>3</t>
    </r>
    <r>
      <rPr>
        <sz val="10"/>
        <color theme="1"/>
        <rFont val="Segoe UI"/>
        <family val="2"/>
      </rPr>
      <t xml:space="preserve"> _x000D_
(cum. contribution since 2011)</t>
    </r>
  </si>
  <si>
    <r>
      <rPr>
        <sz val="14"/>
        <color theme="1"/>
        <rFont val="Segoe UI"/>
        <family val="2"/>
      </rPr>
      <t>Graph 21 Fully phased-in CET1, Tier 1 and total capital ratios under the final Basel III standards</t>
    </r>
    <r>
      <rPr>
        <vertAlign val="superscript"/>
        <sz val="10"/>
        <color theme="1"/>
        <rFont val="Segoe UI"/>
        <family val="2"/>
      </rPr>
      <t>1</t>
    </r>
  </si>
  <si>
    <r>
      <rPr>
        <sz val="11"/>
        <color theme="1"/>
        <rFont val="Segoe UI"/>
        <family val="2"/>
      </rPr>
      <t>Reduced estimation bias</t>
    </r>
    <r>
      <rPr>
        <vertAlign val="superscript"/>
        <sz val="10"/>
        <color theme="1"/>
        <rFont val="Segoe UI"/>
        <family val="2"/>
      </rPr>
      <t>2</t>
    </r>
  </si>
  <si>
    <t>CET1 capital</t>
  </si>
  <si>
    <t>Group 1</t>
  </si>
  <si>
    <t>Group 2</t>
  </si>
  <si>
    <t>Tier 1 capital</t>
  </si>
  <si>
    <t>Total capital</t>
  </si>
  <si>
    <t>Graph 22 Distribution of fully phased-in final Basel III CET1 ratios</t>
  </si>
  <si>
    <r>
      <rPr>
        <sz val="11"/>
        <color theme="1"/>
        <rFont val="Segoe UI"/>
        <family val="2"/>
      </rPr>
      <t>Reduced estimation bias</t>
    </r>
    <r>
      <rPr>
        <vertAlign val="superscript"/>
        <sz val="10"/>
        <color theme="1"/>
        <rFont val="Segoe UI"/>
        <family val="2"/>
      </rPr>
      <t>1</t>
    </r>
  </si>
  <si>
    <t>Source: Basel Committee on Banking Supervision.</t>
  </si>
  <si>
    <t>below 4.5%</t>
  </si>
  <si>
    <t>between 4.5% and 7.0%</t>
  </si>
  <si>
    <t>between 7.0% and 10.0%</t>
  </si>
  <si>
    <t>between 10.0% and 13.0%</t>
  </si>
  <si>
    <t>13.0% or more</t>
  </si>
  <si>
    <r>
      <rPr>
        <sz val="14"/>
        <color theme="1"/>
        <rFont val="Segoe UI"/>
        <family val="2"/>
      </rPr>
      <t>Graph 23 Total change in Tier 1 MRC at the target level</t>
    </r>
    <r>
      <rPr>
        <vertAlign val="superscript"/>
        <sz val="10"/>
        <color theme="1"/>
        <rFont val="Segoe UI"/>
        <family val="2"/>
      </rPr>
      <t>1</t>
    </r>
  </si>
  <si>
    <t>Samples as at the reporting dates, reduced estimation bias</t>
  </si>
  <si>
    <r>
      <rPr>
        <sz val="10"/>
        <color theme="1"/>
        <rFont val="Segoe UI"/>
        <family val="2"/>
      </rPr>
      <t>H2 2015 CQIS</t>
    </r>
    <r>
      <rPr>
        <vertAlign val="superscript"/>
        <sz val="10"/>
        <color theme="1"/>
        <rFont val="Segoe UI"/>
        <family val="2"/>
      </rPr>
      <t>2</t>
    </r>
  </si>
  <si>
    <t>Per cent of overall base MRC</t>
  </si>
  <si>
    <t>Graph 24 Changes in Tier 1 MRC at the target level due to the final Basel III standards</t>
  </si>
  <si>
    <r>
      <rPr>
        <sz val="11"/>
        <color theme="1"/>
        <rFont val="Segoe UI"/>
        <family val="2"/>
      </rPr>
      <t>Reduced estimation bias</t>
    </r>
    <r>
      <rPr>
        <vertAlign val="superscript"/>
        <sz val="10"/>
        <color theme="1"/>
        <rFont val="Segoe UI"/>
        <family val="2"/>
      </rPr>
      <t>1</t>
    </r>
  </si>
  <si>
    <t>Graph 25 Changes in Tier 1 MRC at the target level due to the final Basel III standards</t>
  </si>
  <si>
    <r>
      <rPr>
        <sz val="11"/>
        <color theme="1"/>
        <rFont val="Segoe UI"/>
        <family val="2"/>
      </rPr>
      <t>Group 1 banks, reduced estimation bias</t>
    </r>
    <r>
      <rPr>
        <vertAlign val="superscript"/>
        <sz val="10"/>
        <color theme="1"/>
        <rFont val="Segoe UI"/>
        <family val="2"/>
      </rPr>
      <t>1</t>
    </r>
  </si>
  <si>
    <r>
      <rPr>
        <sz val="14"/>
        <color theme="1"/>
        <rFont val="Segoe UI"/>
        <family val="2"/>
      </rPr>
      <t>Graph 26 Initial and fully phased-in final Basel III Tier 1 leverage ratios</t>
    </r>
    <r>
      <rPr>
        <vertAlign val="superscript"/>
        <sz val="10"/>
        <color theme="1"/>
        <rFont val="Segoe UI"/>
        <family val="2"/>
      </rPr>
      <t>1</t>
    </r>
  </si>
  <si>
    <t>Transitional</t>
  </si>
  <si>
    <t>Fully phased-in</t>
  </si>
  <si>
    <r>
      <rPr>
        <sz val="14"/>
        <color theme="1"/>
        <rFont val="Segoe UI"/>
        <family val="2"/>
      </rPr>
      <t>Graph 27 Fully phased-in final Basel III Tier 1 leverage ratios and component changes</t>
    </r>
    <r>
      <rPr>
        <vertAlign val="superscript"/>
        <sz val="10"/>
        <color theme="1"/>
        <rFont val="Segoe UI"/>
        <family val="2"/>
      </rPr>
      <t>1</t>
    </r>
  </si>
  <si>
    <t>Leverage Ratio (lhs)</t>
  </si>
  <si>
    <t>Leverage Ratio</t>
  </si>
  <si>
    <t>Change in Tier 1 capital (rhs)</t>
  </si>
  <si>
    <t>Change in exposure measure (rhs)</t>
  </si>
  <si>
    <r>
      <rPr>
        <sz val="14"/>
        <color theme="1"/>
        <rFont val="Segoe UI"/>
        <family val="2"/>
      </rPr>
      <t>Graph 28 Fully phased-in final Basel III Tier 1 leverage ratios and component changes,</t>
    </r>
    <r>
      <rPr>
        <vertAlign val="superscript"/>
        <sz val="10"/>
        <color theme="1"/>
        <rFont val="Segoe UI"/>
        <family val="2"/>
      </rPr>
      <t>1</t>
    </r>
    <r>
      <rPr>
        <sz val="14"/>
        <color theme="1"/>
        <rFont val="Segoe UI"/>
        <family val="2"/>
      </rPr>
      <t xml:space="preserve">  by region</t>
    </r>
  </si>
  <si>
    <r>
      <rPr>
        <sz val="14"/>
        <color theme="1"/>
        <rFont val="Segoe UI"/>
        <family val="2"/>
      </rPr>
      <t>Graph 29 Fully phased-in final Basel III Tier 1 leverage ratios and component changes,</t>
    </r>
    <r>
      <rPr>
        <vertAlign val="superscript"/>
        <sz val="10"/>
        <color theme="1"/>
        <rFont val="Segoe UI"/>
        <family val="2"/>
      </rPr>
      <t>1</t>
    </r>
    <r>
      <rPr>
        <sz val="14"/>
        <color theme="1"/>
        <rFont val="Segoe UI"/>
        <family val="2"/>
      </rPr>
      <t xml:space="preserve">  by region</t>
    </r>
  </si>
  <si>
    <t>Consistent sample of G-SIBs, exchange rates as of the current reporting date</t>
  </si>
  <si>
    <r>
      <rPr>
        <sz val="14"/>
        <color theme="1"/>
        <rFont val="Segoe UI"/>
        <family val="2"/>
      </rPr>
      <t>Graph 30 Tier 1 capital, RWA, Basel III leverage ratio exposure and accounting total assets</t>
    </r>
    <r>
      <rPr>
        <vertAlign val="superscript"/>
        <sz val="10"/>
        <color theme="1"/>
        <rFont val="Segoe UI"/>
        <family val="2"/>
      </rPr>
      <t>1</t>
    </r>
  </si>
  <si>
    <t>Risk-weighted assets</t>
  </si>
  <si>
    <t>Leverage ratio exposure</t>
  </si>
  <si>
    <t>30 June 2011 = 100</t>
  </si>
  <si>
    <r>
      <rPr>
        <sz val="14"/>
        <color theme="1"/>
        <rFont val="Segoe UI"/>
        <family val="2"/>
      </rPr>
      <t>Graph 31 Tier 1 capital, RWA, Basel III leverage ratio exposure and accounting total assets,</t>
    </r>
    <r>
      <rPr>
        <vertAlign val="superscript"/>
        <sz val="10"/>
        <color theme="1"/>
        <rFont val="Segoe UI"/>
        <family val="2"/>
      </rPr>
      <t>1</t>
    </r>
    <r>
      <rPr>
        <sz val="14"/>
        <color theme="1"/>
        <rFont val="Segoe UI"/>
        <family val="2"/>
      </rPr>
      <t xml:space="preserve"> by region</t>
    </r>
  </si>
  <si>
    <r>
      <rPr>
        <sz val="14"/>
        <color theme="1"/>
        <rFont val="Segoe UI"/>
        <family val="2"/>
      </rPr>
      <t>Graph 32 Changes in leverage ratio MRC due to revisions in the final standards</t>
    </r>
    <r>
      <rPr>
        <vertAlign val="superscript"/>
        <sz val="10"/>
        <color theme="1"/>
        <rFont val="Segoe UI"/>
        <family val="2"/>
      </rPr>
      <t>1</t>
    </r>
  </si>
  <si>
    <r>
      <rPr>
        <sz val="10"/>
        <color theme="1"/>
        <rFont val="Segoe UI"/>
        <family val="2"/>
      </rPr>
      <t>Overall change in MRC at the target level</t>
    </r>
    <r>
      <rPr>
        <vertAlign val="superscript"/>
        <sz val="10"/>
        <color theme="1"/>
        <rFont val="Segoe UI"/>
        <family val="2"/>
      </rPr>
      <t>2</t>
    </r>
  </si>
  <si>
    <t>Resulting from changes to the exposure measure only</t>
  </si>
  <si>
    <t>Graph 33 Combined capital shortfalls at the target level</t>
  </si>
  <si>
    <r>
      <rPr>
        <sz val="11"/>
        <color theme="1"/>
        <rFont val="Segoe UI"/>
        <family val="2"/>
      </rPr>
      <t>Fully phased-in final Basel III standards</t>
    </r>
    <r>
      <rPr>
        <vertAlign val="superscript"/>
        <sz val="10"/>
        <color theme="1"/>
        <rFont val="Segoe UI"/>
        <family val="2"/>
      </rPr>
      <t>1</t>
    </r>
    <r>
      <rPr>
        <sz val="11"/>
        <color theme="1"/>
        <rFont val="Segoe UI"/>
        <family val="2"/>
      </rPr>
      <t>, sample and exchange rates as at the reporting dates</t>
    </r>
  </si>
  <si>
    <r>
      <rPr>
        <sz val="14"/>
        <color theme="1"/>
        <rFont val="Segoe UI"/>
        <family val="2"/>
      </rPr>
      <t>Graph 36 Level of capital</t>
    </r>
    <r>
      <rPr>
        <vertAlign val="superscript"/>
        <sz val="10"/>
        <color theme="1"/>
        <rFont val="Segoe UI"/>
        <family val="2"/>
      </rPr>
      <t>1</t>
    </r>
  </si>
  <si>
    <r>
      <rPr>
        <sz val="14"/>
        <color theme="1"/>
        <rFont val="Segoe UI"/>
        <family val="2"/>
      </rPr>
      <t>Graph 37 Evolution of Basel III capital,</t>
    </r>
    <r>
      <rPr>
        <vertAlign val="superscript"/>
        <sz val="10"/>
        <color theme="1"/>
        <rFont val="Segoe UI"/>
        <family val="2"/>
      </rPr>
      <t>1</t>
    </r>
    <r>
      <rPr>
        <sz val="14"/>
        <color theme="1"/>
        <rFont val="Segoe UI"/>
        <family val="2"/>
      </rPr>
      <t xml:space="preserve"> by region</t>
    </r>
  </si>
  <si>
    <r>
      <rPr>
        <sz val="10"/>
        <color theme="1"/>
        <rFont val="Segoe UI"/>
        <family val="2"/>
      </rPr>
      <t>Additional Tier 1</t>
    </r>
    <r>
      <rPr>
        <vertAlign val="superscript"/>
        <sz val="10"/>
        <color theme="1"/>
        <rFont val="Segoe UI"/>
        <family val="2"/>
      </rPr>
      <t>2</t>
    </r>
  </si>
  <si>
    <r>
      <rPr>
        <sz val="14"/>
        <color theme="1"/>
        <rFont val="Segoe UI"/>
        <family val="2"/>
      </rPr>
      <t>Graph 38 Profits, dividends, CET1 capital raised externally and dividend payout ratio</t>
    </r>
    <r>
      <rPr>
        <vertAlign val="superscript"/>
        <sz val="10"/>
        <color theme="1"/>
        <rFont val="Segoe UI"/>
        <family val="2"/>
      </rPr>
      <t>1</t>
    </r>
  </si>
  <si>
    <r>
      <rPr>
        <sz val="14"/>
        <color theme="1"/>
        <rFont val="Segoe UI"/>
        <family val="2"/>
      </rPr>
      <t>Graph 39 Profits, dividends, CET1 capital raised externally and dividend payout ratio,</t>
    </r>
    <r>
      <rPr>
        <vertAlign val="superscript"/>
        <sz val="10"/>
        <color theme="1"/>
        <rFont val="Segoe UI"/>
        <family val="2"/>
      </rPr>
      <t>1</t>
    </r>
    <r>
      <rPr>
        <sz val="14"/>
        <color theme="1"/>
        <rFont val="Segoe UI"/>
        <family val="2"/>
      </rPr>
      <t xml:space="preserve">  by region</t>
    </r>
  </si>
  <si>
    <r>
      <rPr>
        <sz val="14"/>
        <color theme="1"/>
        <rFont val="Segoe UI"/>
        <family val="2"/>
      </rPr>
      <t>Graph 40 Profits, dividends, CET1 capital raised externally and dividend payout ratio,</t>
    </r>
    <r>
      <rPr>
        <vertAlign val="superscript"/>
        <sz val="10"/>
        <color theme="1"/>
        <rFont val="Segoe UI"/>
        <family val="2"/>
      </rPr>
      <t>1</t>
    </r>
    <r>
      <rPr>
        <sz val="14"/>
        <color theme="1"/>
        <rFont val="Segoe UI"/>
        <family val="2"/>
      </rPr>
      <t xml:space="preserve">  by region</t>
    </r>
  </si>
  <si>
    <t>Graph 41 Capital raised externally</t>
  </si>
  <si>
    <r>
      <rPr>
        <sz val="14"/>
        <color theme="1"/>
        <rFont val="Segoe UI"/>
        <family val="2"/>
      </rPr>
      <t>Graph 42 Structure of regulatory capital under initial Basel III</t>
    </r>
    <r>
      <rPr>
        <vertAlign val="superscript"/>
        <sz val="10"/>
        <color theme="1"/>
        <rFont val="Segoe UI"/>
        <family val="2"/>
      </rPr>
      <t>1</t>
    </r>
  </si>
  <si>
    <t>CET1_Basel III_2</t>
  </si>
  <si>
    <t>Additional Tier 1_Basel III_2</t>
  </si>
  <si>
    <r>
      <rPr>
        <sz val="14"/>
        <color theme="1"/>
        <rFont val="Segoe UI"/>
        <family val="2"/>
      </rPr>
      <t>Graph 43 Share of MRC by asset class</t>
    </r>
    <r>
      <rPr>
        <vertAlign val="superscript"/>
        <sz val="10"/>
        <color theme="1"/>
        <rFont val="Segoe UI"/>
        <family val="2"/>
      </rPr>
      <t>1</t>
    </r>
    <r>
      <rPr>
        <sz val="14"/>
        <color theme="1"/>
        <rFont val="Segoe UI"/>
        <family val="2"/>
      </rPr>
      <t xml:space="preserve"> according to current rules</t>
    </r>
  </si>
  <si>
    <t>Graph 44 Share of credit exposure</t>
  </si>
  <si>
    <t>Other credit</t>
  </si>
  <si>
    <t>Graph 45 Changes in Tier 1 MRC for credit risk due to the final Basel III standards</t>
  </si>
  <si>
    <r>
      <rPr>
        <sz val="10"/>
        <color theme="1"/>
        <rFont val="Segoe UI"/>
        <family val="2"/>
      </rPr>
      <t>Overall distribution</t>
    </r>
    <r>
      <rPr>
        <vertAlign val="superscript"/>
        <sz val="10"/>
        <color theme="1"/>
        <rFont val="Segoe UI"/>
        <family val="2"/>
      </rPr>
      <t>1</t>
    </r>
  </si>
  <si>
    <t>Breakdown by asset class</t>
  </si>
  <si>
    <t>Overall</t>
  </si>
  <si>
    <t>Real estate</t>
  </si>
  <si>
    <t>Bank and covered bonds</t>
  </si>
  <si>
    <t>Corporate/financial institution</t>
  </si>
  <si>
    <t>Equity/subordinated debt/funds</t>
  </si>
  <si>
    <t>Other assets/failed trades</t>
  </si>
  <si>
    <t>Defaulted</t>
  </si>
  <si>
    <t>Graph 46 Changes in Tier 1 MRC for credit risk due to the final Basel III standards, by region</t>
  </si>
  <si>
    <r>
      <rPr>
        <sz val="10"/>
        <color theme="1"/>
        <rFont val="Segoe UI"/>
        <family val="2"/>
      </rPr>
      <t>Overall distribution</t>
    </r>
    <r>
      <rPr>
        <vertAlign val="superscript"/>
        <sz val="10"/>
        <color theme="1"/>
        <rFont val="Segoe UI"/>
        <family val="2"/>
      </rPr>
      <t>1</t>
    </r>
  </si>
  <si>
    <t>Graph 47 Changes in Tier 1 MRC for exposures subject to the standardised approach for credit risk due to the final Basel III standards</t>
  </si>
  <si>
    <r>
      <rPr>
        <sz val="10"/>
        <color theme="1"/>
        <rFont val="Segoe UI"/>
        <family val="2"/>
      </rPr>
      <t>Overall distribution</t>
    </r>
    <r>
      <rPr>
        <vertAlign val="superscript"/>
        <sz val="10"/>
        <color theme="1"/>
        <rFont val="Segoe UI"/>
        <family val="2"/>
      </rPr>
      <t>1</t>
    </r>
  </si>
  <si>
    <t>Graph 48 Changes in Tier 1 MRC for exposures subject to the standardised approach for credit risk due to the final Basel III standards, by region</t>
  </si>
  <si>
    <r>
      <rPr>
        <sz val="10"/>
        <color theme="1"/>
        <rFont val="Segoe UI"/>
        <family val="2"/>
      </rPr>
      <t>Overall distribution</t>
    </r>
    <r>
      <rPr>
        <vertAlign val="superscript"/>
        <sz val="10"/>
        <color theme="1"/>
        <rFont val="Segoe UI"/>
        <family val="2"/>
      </rPr>
      <t>1</t>
    </r>
  </si>
  <si>
    <t>Graph 49 Standardised approach average risk weights under the current rules and the final Basel III standards, by asset class</t>
  </si>
  <si>
    <t>Contribution to total current RWA (lhs)</t>
  </si>
  <si>
    <t>Current (rhs)</t>
  </si>
  <si>
    <t>Final (rhs)</t>
  </si>
  <si>
    <t>Covered bonds</t>
  </si>
  <si>
    <t>General corporate</t>
  </si>
  <si>
    <t>Corporate SME</t>
  </si>
  <si>
    <t>Specialised lending</t>
  </si>
  <si>
    <t>Equity</t>
  </si>
  <si>
    <t>Subordinated debt</t>
  </si>
  <si>
    <t>Equity investments   in funds</t>
  </si>
  <si>
    <t>Real estate (total)</t>
  </si>
  <si>
    <t>Of which: General  residential</t>
  </si>
  <si>
    <t>Of which: General  commercial</t>
  </si>
  <si>
    <t>Of which: Income- producing residential</t>
  </si>
  <si>
    <t>Of which: Income- producing commercial</t>
  </si>
  <si>
    <t>Of which: Land   acquisition</t>
  </si>
  <si>
    <t>Failed trades</t>
  </si>
  <si>
    <t>Other assets</t>
  </si>
  <si>
    <t>Graph 50 Standardised approach average risk weights under the current rules and the final Basel III standards, by asset class</t>
  </si>
  <si>
    <r>
      <rPr>
        <sz val="14"/>
        <color theme="1"/>
        <rFont val="Segoe UI"/>
        <family val="2"/>
      </rPr>
      <t>Graph 51 Changes in Tier 1 MRC for exposures subject to the IRB approach for credit risk due to the final Basel III standards</t>
    </r>
    <r>
      <rPr>
        <vertAlign val="superscript"/>
        <sz val="10"/>
        <color theme="1"/>
        <rFont val="Segoe UI"/>
        <family val="2"/>
      </rPr>
      <t>1</t>
    </r>
  </si>
  <si>
    <r>
      <rPr>
        <sz val="10"/>
        <color theme="1"/>
        <rFont val="Segoe UI"/>
        <family val="2"/>
      </rPr>
      <t>Overall distributon</t>
    </r>
    <r>
      <rPr>
        <vertAlign val="superscript"/>
        <sz val="10"/>
        <color theme="1"/>
        <rFont val="Segoe UI"/>
        <family val="2"/>
      </rPr>
      <t>2</t>
    </r>
  </si>
  <si>
    <t>Banks</t>
  </si>
  <si>
    <r>
      <rPr>
        <sz val="10"/>
        <color theme="1"/>
        <rFont val="Segoe UI"/>
        <family val="2"/>
      </rPr>
      <t>Others</t>
    </r>
    <r>
      <rPr>
        <vertAlign val="superscript"/>
        <sz val="10"/>
        <color theme="1"/>
        <rFont val="Segoe UI"/>
        <family val="2"/>
      </rPr>
      <t>3</t>
    </r>
  </si>
  <si>
    <t>Retail res. mortgages</t>
  </si>
  <si>
    <t>Sovereigns</t>
  </si>
  <si>
    <r>
      <rPr>
        <sz val="14"/>
        <color theme="1"/>
        <rFont val="Segoe UI"/>
        <family val="2"/>
      </rPr>
      <t>Graph 52 Changes in Tier 1 MRC for exposures subject to the IRB approach for credit risk due to the final Basel III standards,</t>
    </r>
    <r>
      <rPr>
        <vertAlign val="superscript"/>
        <sz val="10"/>
        <color theme="1"/>
        <rFont val="Segoe UI"/>
        <family val="2"/>
      </rPr>
      <t>1</t>
    </r>
    <r>
      <rPr>
        <sz val="14"/>
        <color theme="1"/>
        <rFont val="Segoe UI"/>
        <family val="2"/>
      </rPr>
      <t xml:space="preserve"> by region</t>
    </r>
  </si>
  <si>
    <r>
      <rPr>
        <sz val="10"/>
        <color theme="1"/>
        <rFont val="Segoe UI"/>
        <family val="2"/>
      </rPr>
      <t>Overall distribution</t>
    </r>
    <r>
      <rPr>
        <vertAlign val="superscript"/>
        <sz val="10"/>
        <color theme="1"/>
        <rFont val="Segoe UI"/>
        <family val="2"/>
      </rPr>
      <t>2</t>
    </r>
  </si>
  <si>
    <r>
      <rPr>
        <sz val="10"/>
        <color theme="1"/>
        <rFont val="Segoe UI"/>
        <family val="2"/>
      </rPr>
      <t>Others</t>
    </r>
    <r>
      <rPr>
        <vertAlign val="superscript"/>
        <sz val="10"/>
        <color theme="1"/>
        <rFont val="Segoe UI"/>
        <family val="2"/>
      </rPr>
      <t>3</t>
    </r>
  </si>
  <si>
    <t>Retail residential mortgages</t>
  </si>
  <si>
    <t>Graph 53 IRB approach average risk weights under the current rules and the final Basel III standards, by asset class</t>
  </si>
  <si>
    <t>Large and mid-market general corporates</t>
  </si>
  <si>
    <t>SME treated as corporate</t>
  </si>
  <si>
    <t>Financial institutions treated as corporates</t>
  </si>
  <si>
    <t>Other retail</t>
  </si>
  <si>
    <t>Qualifying revolving retail exposures</t>
  </si>
  <si>
    <t>Equity investments in funds</t>
  </si>
  <si>
    <t>Eligible purchased receivables</t>
  </si>
  <si>
    <t>Failed trades and non-DVP transactions</t>
  </si>
  <si>
    <t>Graph 54 IRB approach average risk weights under the current rules and the final Basel III standards, by asset class</t>
  </si>
  <si>
    <r>
      <rPr>
        <sz val="14"/>
        <color theme="1"/>
        <rFont val="Segoe UI"/>
        <family val="2"/>
      </rPr>
      <t>Graph 55 Exposure-weighted average PD for non-defaulted exposures by main asset classes</t>
    </r>
    <r>
      <rPr>
        <vertAlign val="superscript"/>
        <sz val="10"/>
        <color theme="1"/>
        <rFont val="Segoe UI"/>
        <family val="2"/>
      </rPr>
      <t>1</t>
    </r>
  </si>
  <si>
    <t>Group 1 IRB banks</t>
  </si>
  <si>
    <t>FIRB</t>
  </si>
  <si>
    <t>AIRB</t>
  </si>
  <si>
    <t>All IRB</t>
  </si>
  <si>
    <r>
      <rPr>
        <sz val="10"/>
        <color theme="1"/>
        <rFont val="Segoe UI"/>
        <family val="2"/>
      </rPr>
      <t>Retail</t>
    </r>
    <r>
      <rPr>
        <vertAlign val="superscript"/>
        <sz val="10"/>
        <color theme="1"/>
        <rFont val="Segoe UI"/>
        <family val="2"/>
      </rPr>
      <t>2</t>
    </r>
  </si>
  <si>
    <r>
      <rPr>
        <sz val="14"/>
        <color theme="1"/>
        <rFont val="Segoe UI"/>
        <family val="2"/>
      </rPr>
      <t>Graph 56 Exposure-weighted average LGD after credit risk mitigation for non-defaulted exposures by main asset classes</t>
    </r>
    <r>
      <rPr>
        <vertAlign val="superscript"/>
        <sz val="10"/>
        <color theme="1"/>
        <rFont val="Segoe UI"/>
        <family val="2"/>
      </rPr>
      <t>1</t>
    </r>
  </si>
  <si>
    <r>
      <rPr>
        <sz val="10"/>
        <color theme="1"/>
        <rFont val="Segoe UI"/>
        <family val="2"/>
      </rPr>
      <t>Retail</t>
    </r>
    <r>
      <rPr>
        <vertAlign val="superscript"/>
        <sz val="10"/>
        <color theme="1"/>
        <rFont val="Segoe UI"/>
        <family val="2"/>
      </rPr>
      <t>2</t>
    </r>
  </si>
  <si>
    <r>
      <rPr>
        <sz val="14"/>
        <color theme="1"/>
        <rFont val="Segoe UI"/>
        <family val="2"/>
      </rPr>
      <t>Graph 57 Exposure-weighted average risk weights for non-defaulted exposures by main asset classes</t>
    </r>
    <r>
      <rPr>
        <vertAlign val="superscript"/>
        <sz val="10"/>
        <color theme="1"/>
        <rFont val="Segoe UI"/>
        <family val="2"/>
      </rPr>
      <t>1</t>
    </r>
  </si>
  <si>
    <r>
      <rPr>
        <sz val="10"/>
        <color theme="1"/>
        <rFont val="Segoe UI"/>
        <family val="2"/>
      </rPr>
      <t>Retail</t>
    </r>
    <r>
      <rPr>
        <vertAlign val="superscript"/>
        <sz val="10"/>
        <color theme="1"/>
        <rFont val="Segoe UI"/>
        <family val="2"/>
      </rPr>
      <t>2</t>
    </r>
  </si>
  <si>
    <t>Graph 58 Exposure-weighted average risk parameter values for retail sub-asset classes</t>
  </si>
  <si>
    <t>PD for non-defaulted exposures and share of defaulted exposures</t>
  </si>
  <si>
    <t>Share of defaulted exposures (lhs)</t>
  </si>
  <si>
    <t>PD (rhs)</t>
  </si>
  <si>
    <t>Total retail</t>
  </si>
  <si>
    <t>Retail mortg.</t>
  </si>
  <si>
    <t>Retaill QRE</t>
  </si>
  <si>
    <t>LGD after credit risk mitigation for non-defaulted exposures</t>
  </si>
  <si>
    <t>LGD</t>
  </si>
  <si>
    <t>Risk weight for non-defaulted exposures</t>
  </si>
  <si>
    <t>Risk weight</t>
  </si>
  <si>
    <t>Graph 59 Share of defaulted exposures and PDs for non-defaulted exposures by asset class</t>
  </si>
  <si>
    <t>Share of defaulted exposures</t>
  </si>
  <si>
    <t>Bank (lhs)</t>
  </si>
  <si>
    <t>Sovereign (lhs)</t>
  </si>
  <si>
    <t>Corporate (rhs)</t>
  </si>
  <si>
    <t>Retail (rhs)</t>
  </si>
  <si>
    <t>PDs for non-defaulted exposures</t>
  </si>
  <si>
    <t>Graph 60 Share of defaulted exposures and PDs for non-defaulted exposures by retail sub-asset classes</t>
  </si>
  <si>
    <t>Retail mortgages</t>
  </si>
  <si>
    <t>Retail QRE</t>
  </si>
  <si>
    <t>Graph 61 LGDs for non-defaulted exposures by asset class</t>
  </si>
  <si>
    <t>Consistent sample of Group 1 banks</t>
  </si>
  <si>
    <t>Graph 62 LGDs for non-defaulted exposures by retail sub-asset class</t>
  </si>
  <si>
    <t>Graph 63 Distribution of EAD and RWA by approach under the current rules and the final Basel III standard</t>
  </si>
  <si>
    <t>EAD</t>
  </si>
  <si>
    <t>Standardised approach</t>
  </si>
  <si>
    <t>Foundation IRB</t>
  </si>
  <si>
    <t>Slotting</t>
  </si>
  <si>
    <r>
      <rPr>
        <sz val="10"/>
        <color theme="1"/>
        <rFont val="Segoe UI"/>
        <family val="2"/>
      </rPr>
      <t>Other</t>
    </r>
    <r>
      <rPr>
        <vertAlign val="superscript"/>
        <sz val="10"/>
        <color theme="1"/>
        <rFont val="Segoe UI"/>
        <family val="2"/>
      </rPr>
      <t>1</t>
    </r>
  </si>
  <si>
    <t>Advanced IRB</t>
  </si>
  <si>
    <t>Per cent of total EAD</t>
  </si>
  <si>
    <t>Group 1  current</t>
  </si>
  <si>
    <t>Group 1  final</t>
  </si>
  <si>
    <t>G-SIBs  current</t>
  </si>
  <si>
    <t>G-SIBs  final</t>
  </si>
  <si>
    <t>Group 2  current</t>
  </si>
  <si>
    <t>Group 2  final</t>
  </si>
  <si>
    <t>RWA</t>
  </si>
  <si>
    <t>Per cent of total RWA</t>
  </si>
  <si>
    <t>Graph 64 Distribution of EAD and RWA by approach under the current rules and the final Basel III standard, by region</t>
  </si>
  <si>
    <r>
      <rPr>
        <sz val="10"/>
        <color theme="1"/>
        <rFont val="Segoe UI"/>
        <family val="2"/>
      </rPr>
      <t>Other</t>
    </r>
    <r>
      <rPr>
        <vertAlign val="superscript"/>
        <sz val="10"/>
        <color theme="1"/>
        <rFont val="Segoe UI"/>
        <family val="2"/>
      </rPr>
      <t>1</t>
    </r>
  </si>
  <si>
    <t>Europe  current</t>
  </si>
  <si>
    <t>Europe  final</t>
  </si>
  <si>
    <t>Americas  current</t>
  </si>
  <si>
    <t>Americas  final</t>
  </si>
  <si>
    <t>Rest of  the world  current</t>
  </si>
  <si>
    <t>Rest of  the world  final</t>
  </si>
  <si>
    <t>Graph 65 Securitisation exposure amounts by approach</t>
  </si>
  <si>
    <r>
      <rPr>
        <sz val="11"/>
        <color theme="1"/>
        <rFont val="Segoe UI"/>
        <family val="2"/>
      </rPr>
      <t>All banks</t>
    </r>
    <r>
      <rPr>
        <vertAlign val="superscript"/>
        <sz val="10"/>
        <color theme="1"/>
        <rFont val="Segoe UI"/>
        <family val="2"/>
      </rPr>
      <t>1</t>
    </r>
  </si>
  <si>
    <t>STC securitisations</t>
  </si>
  <si>
    <t>Exposure amounts in the revised framework</t>
  </si>
  <si>
    <t>IRBA</t>
  </si>
  <si>
    <t>ERBA</t>
  </si>
  <si>
    <t>IAA</t>
  </si>
  <si>
    <t>SA</t>
  </si>
  <si>
    <t>Non-STC securitisations</t>
  </si>
  <si>
    <r>
      <rPr>
        <sz val="10"/>
        <color theme="1"/>
        <rFont val="Segoe UI"/>
        <family val="2"/>
      </rPr>
      <t>Deduc- tions</t>
    </r>
    <r>
      <rPr>
        <vertAlign val="superscript"/>
        <sz val="10"/>
        <color theme="1"/>
        <rFont val="Segoe UI"/>
        <family val="2"/>
      </rPr>
      <t>2</t>
    </r>
  </si>
  <si>
    <t>1250% risk weight</t>
  </si>
  <si>
    <t>Graph 66 Average risk weight by approach</t>
  </si>
  <si>
    <r>
      <rPr>
        <sz val="11"/>
        <color theme="1"/>
        <rFont val="Segoe UI"/>
        <family val="2"/>
      </rPr>
      <t>All banks</t>
    </r>
    <r>
      <rPr>
        <vertAlign val="superscript"/>
        <sz val="10"/>
        <color theme="1"/>
        <rFont val="Segoe UI"/>
        <family val="2"/>
      </rPr>
      <t>1</t>
    </r>
  </si>
  <si>
    <t>Current framework</t>
  </si>
  <si>
    <t>Final standard</t>
  </si>
  <si>
    <r>
      <rPr>
        <sz val="10"/>
        <color theme="1"/>
        <rFont val="Segoe UI"/>
        <family val="2"/>
      </rPr>
      <t>Total</t>
    </r>
    <r>
      <rPr>
        <vertAlign val="superscript"/>
        <sz val="10"/>
        <color theme="1"/>
        <rFont val="Segoe UI"/>
        <family val="2"/>
      </rPr>
      <t>2</t>
    </r>
  </si>
  <si>
    <r>
      <rPr>
        <sz val="14"/>
        <color theme="1"/>
        <rFont val="Segoe UI"/>
        <family val="2"/>
      </rPr>
      <t>Graph 67 Average risk weight, final standards</t>
    </r>
    <r>
      <rPr>
        <vertAlign val="superscript"/>
        <sz val="10"/>
        <color theme="1"/>
        <rFont val="Segoe UI"/>
        <family val="2"/>
      </rPr>
      <t>1</t>
    </r>
  </si>
  <si>
    <r>
      <rPr>
        <sz val="11"/>
        <color theme="1"/>
        <rFont val="Segoe UI"/>
        <family val="2"/>
      </rPr>
      <t>All banks</t>
    </r>
    <r>
      <rPr>
        <vertAlign val="superscript"/>
        <sz val="10"/>
        <color theme="1"/>
        <rFont val="Segoe UI"/>
        <family val="2"/>
      </rPr>
      <t>2</t>
    </r>
  </si>
  <si>
    <t>Graph 68 Share of market risk MRC in total MRC under the current rules</t>
  </si>
  <si>
    <r>
      <rPr>
        <sz val="10"/>
        <color theme="1"/>
        <rFont val="Segoe UI"/>
        <family val="2"/>
      </rPr>
      <t>Distribution</t>
    </r>
    <r>
      <rPr>
        <vertAlign val="superscript"/>
        <sz val="10"/>
        <color theme="1"/>
        <rFont val="Segoe UI"/>
        <family val="2"/>
      </rPr>
      <t>1</t>
    </r>
  </si>
  <si>
    <t>Development over time</t>
  </si>
  <si>
    <t>Graph 69 Components of MRC for market risk under the current rules</t>
  </si>
  <si>
    <t>Consistent sample of banks, in per cent</t>
  </si>
  <si>
    <t>Standardised approach:</t>
  </si>
  <si>
    <t>General position risk</t>
  </si>
  <si>
    <t>Specific position risk</t>
  </si>
  <si>
    <t>FX and commodity risk</t>
  </si>
  <si>
    <t>Unassigned</t>
  </si>
  <si>
    <t>Internal models approach</t>
  </si>
  <si>
    <t>Incremental risk charge</t>
  </si>
  <si>
    <t>Internal models approach – unassigned</t>
  </si>
  <si>
    <t>Correlation trading portfolios</t>
  </si>
  <si>
    <t>Other and unassigned</t>
  </si>
  <si>
    <t>Internal models approach:</t>
  </si>
  <si>
    <t>VaR and stressed VaR</t>
  </si>
  <si>
    <t>Graph 70 Stressed value-at-risk in relation to current value-at-risk</t>
  </si>
  <si>
    <t>Banks reporting since end-2011</t>
  </si>
  <si>
    <t>stressed Var vs current Var</t>
  </si>
  <si>
    <t>Banks reporting since June 2015</t>
  </si>
  <si>
    <r>
      <rPr>
        <sz val="14"/>
        <color theme="1"/>
        <rFont val="Segoe UI"/>
        <family val="2"/>
      </rPr>
      <t>Graph 71 Impact on MRC of the revised standards for minimum capital requirements for market risk</t>
    </r>
    <r>
      <rPr>
        <vertAlign val="superscript"/>
        <sz val="10"/>
        <color theme="1"/>
        <rFont val="Segoe UI"/>
        <family val="2"/>
      </rPr>
      <t xml:space="preserve">1 </t>
    </r>
  </si>
  <si>
    <t>Reduced estimation bias</t>
  </si>
  <si>
    <t>Relative to current market risk capital requirements</t>
  </si>
  <si>
    <t>Relative to current overall capital requirements</t>
  </si>
  <si>
    <t>Graph 72 Breakdown of MRC for market risk by approach and risk component under the current rules and the revised standard</t>
  </si>
  <si>
    <t>Revised framework</t>
  </si>
  <si>
    <t>Sensitivities-based _x000D_
method</t>
  </si>
  <si>
    <t>Residual risk add-on</t>
  </si>
  <si>
    <t>Default risk capital_x000D_
requirement</t>
  </si>
  <si>
    <t>Modellable risk factors</t>
  </si>
  <si>
    <t>Non-modellable risk factors</t>
  </si>
  <si>
    <t>Default risk capital _x000D_
requirement</t>
  </si>
  <si>
    <t>Graph 73 Total MRC for operational risk and share of approaches</t>
  </si>
  <si>
    <r>
      <rPr>
        <sz val="10"/>
        <color theme="1"/>
        <rFont val="Segoe UI"/>
        <family val="2"/>
      </rPr>
      <t>Group 1 banks</t>
    </r>
    <r>
      <rPr>
        <vertAlign val="superscript"/>
        <sz val="10"/>
        <color theme="1"/>
        <rFont val="Segoe UI"/>
        <family val="2"/>
      </rPr>
      <t>1</t>
    </r>
  </si>
  <si>
    <t>Total operational risk MRC</t>
  </si>
  <si>
    <t>Basic indicator approach</t>
  </si>
  <si>
    <t>Alternative standardised approach</t>
  </si>
  <si>
    <t>Advanced measurement approach</t>
  </si>
  <si>
    <t>Total operational risk MRC (lhs)</t>
  </si>
  <si>
    <t>Graph 74 Loss evolution over the past 10 years</t>
  </si>
  <si>
    <t>All banks, exchange rates as of the current reporting date</t>
  </si>
  <si>
    <t>Net losses</t>
  </si>
  <si>
    <t>Gross losses</t>
  </si>
  <si>
    <t>2010</t>
  </si>
  <si>
    <t>2011</t>
  </si>
  <si>
    <t>2012</t>
  </si>
  <si>
    <t>2013</t>
  </si>
  <si>
    <t>2014</t>
  </si>
  <si>
    <t>2015</t>
  </si>
  <si>
    <t>2016</t>
  </si>
  <si>
    <t>2017</t>
  </si>
  <si>
    <t>2018</t>
  </si>
  <si>
    <t>2019</t>
  </si>
  <si>
    <r>
      <rPr>
        <sz val="14"/>
        <color theme="1"/>
        <rFont val="Segoe UI"/>
        <family val="2"/>
      </rPr>
      <t>Graph 75 Distribution of share of MRC for operational risk in total MRC</t>
    </r>
    <r>
      <rPr>
        <vertAlign val="superscript"/>
        <sz val="10"/>
        <color theme="1"/>
        <rFont val="Segoe UI"/>
        <family val="2"/>
      </rPr>
      <t>1</t>
    </r>
  </si>
  <si>
    <r>
      <rPr>
        <sz val="14"/>
        <color theme="1"/>
        <rFont val="Segoe UI"/>
        <family val="2"/>
      </rPr>
      <t>Graph 76 Changes in MRC for operational risk</t>
    </r>
    <r>
      <rPr>
        <vertAlign val="superscript"/>
        <sz val="10"/>
        <color theme="1"/>
        <rFont val="Segoe UI"/>
        <family val="2"/>
      </rPr>
      <t>1</t>
    </r>
  </si>
  <si>
    <t>AMA</t>
  </si>
  <si>
    <t>other</t>
  </si>
  <si>
    <t>Graph 78 Percentage of banks constrained by different parts of the framework</t>
  </si>
  <si>
    <t>Risk-based capital _x000D_
before output floor</t>
  </si>
  <si>
    <t>Current</t>
  </si>
  <si>
    <t>Final</t>
  </si>
  <si>
    <t>Risk-based capital before output floor</t>
  </si>
  <si>
    <t>Group 2 banks IRB</t>
  </si>
  <si>
    <t>Group 2 banks pure SA</t>
  </si>
  <si>
    <t>Graph 79 Percentage of banks constrained by different parts of the framework, by region</t>
  </si>
  <si>
    <r>
      <rPr>
        <sz val="14"/>
        <color theme="1"/>
        <rFont val="Segoe UI"/>
        <family val="2"/>
      </rPr>
      <t>Graph 80  Liquidity Coverage Ratio</t>
    </r>
    <r>
      <rPr>
        <vertAlign val="superscript"/>
        <sz val="10"/>
        <color theme="1"/>
        <rFont val="Segoe UI"/>
        <family val="2"/>
      </rPr>
      <t>1</t>
    </r>
  </si>
  <si>
    <t>By bank group</t>
  </si>
  <si>
    <t>Group 1 banks, by region</t>
  </si>
  <si>
    <t>Graph 81 Composition of holdings of eligible liquid assets</t>
  </si>
  <si>
    <t>Weighted amount</t>
  </si>
  <si>
    <t>Level 1 cash and CB reserves</t>
  </si>
  <si>
    <t>Level 1 securities</t>
  </si>
  <si>
    <t>Level 2A</t>
  </si>
  <si>
    <t>Level 2B</t>
  </si>
  <si>
    <t>Amount</t>
  </si>
  <si>
    <t>Graph 82 Comparison of pool of high-quality liquid assets and inflows to outflows and caps</t>
  </si>
  <si>
    <t>Level 1 assets</t>
  </si>
  <si>
    <t>Level 2A assets (post-factor)</t>
  </si>
  <si>
    <t>Level 2B assets (post-factor)</t>
  </si>
  <si>
    <t>Inflows (post-factor, after cap)</t>
  </si>
  <si>
    <t>Outflows (post-factor)</t>
  </si>
  <si>
    <t>Cap on liquid assets</t>
  </si>
  <si>
    <t>EUR trn</t>
  </si>
  <si>
    <t>Total liquid assets 
 and inflows</t>
  </si>
  <si>
    <t>Outflows and 
 impact of cap</t>
  </si>
  <si>
    <r>
      <rPr>
        <sz val="14"/>
        <color theme="1"/>
        <rFont val="Segoe UI"/>
        <family val="2"/>
      </rPr>
      <t>Graph 83 Net stable funding ratio</t>
    </r>
    <r>
      <rPr>
        <vertAlign val="superscript"/>
        <sz val="10"/>
        <color theme="1"/>
        <rFont val="Segoe UI"/>
        <family val="2"/>
      </rPr>
      <t>1</t>
    </r>
  </si>
  <si>
    <t>Graph 84 Aggregate available stable funding (ASF) by counterparty</t>
  </si>
  <si>
    <t>Capital</t>
  </si>
  <si>
    <t>Retail and small bussiness</t>
  </si>
  <si>
    <t>Non-financial corporates</t>
  </si>
  <si>
    <t>centralBanks</t>
  </si>
  <si>
    <t>sov</t>
  </si>
  <si>
    <t>fin</t>
  </si>
  <si>
    <t>otherLiab</t>
  </si>
  <si>
    <t>Unweighted ASF</t>
  </si>
  <si>
    <t>Weighted ASF</t>
  </si>
  <si>
    <t>capital</t>
  </si>
  <si>
    <t>retail</t>
  </si>
  <si>
    <t>nonFinCorp</t>
  </si>
  <si>
    <t>Central banks</t>
  </si>
  <si>
    <t>Sovereigns/PSE/MDB/NDB</t>
  </si>
  <si>
    <t>Financial (other legal entities)</t>
  </si>
  <si>
    <t>Other liabilities</t>
  </si>
  <si>
    <t>Graph 85 Aggregate required stable funding (RSF) by category</t>
  </si>
  <si>
    <t>Cash and central bank reserves</t>
  </si>
  <si>
    <t>Loans to financial institutions</t>
  </si>
  <si>
    <t>HQLA</t>
  </si>
  <si>
    <t>All residential mortgages</t>
  </si>
  <si>
    <t>loans1yrLess</t>
  </si>
  <si>
    <t>otherLoans</t>
  </si>
  <si>
    <t>loans</t>
  </si>
  <si>
    <t>deriv</t>
  </si>
  <si>
    <t>otherAsset</t>
  </si>
  <si>
    <t>offBal</t>
  </si>
  <si>
    <t>Unweighted RSF</t>
  </si>
  <si>
    <t>Weighted RSF</t>
  </si>
  <si>
    <t>cashCbRes</t>
  </si>
  <si>
    <t>loansFin</t>
  </si>
  <si>
    <t>hqla</t>
  </si>
  <si>
    <t>Loans &lt; 1 year</t>
  </si>
  <si>
    <t>mortgage</t>
  </si>
  <si>
    <t>Other loans &gt; 1 year,_x000D_
risk weight &lt; 35%</t>
  </si>
  <si>
    <t>Loans, risk weights &gt; 35%</t>
  </si>
  <si>
    <t>Derivatives</t>
  </si>
  <si>
    <t>All other assets</t>
  </si>
  <si>
    <t>Off-balance sheet</t>
  </si>
  <si>
    <r>
      <rPr>
        <sz val="14"/>
        <color theme="1"/>
        <rFont val="Segoe UI"/>
        <family val="2"/>
      </rPr>
      <t>Graph 86 LCR, NSFR and related shortfalls at a 100% minimum requirement</t>
    </r>
    <r>
      <rPr>
        <vertAlign val="superscript"/>
        <sz val="10"/>
        <color theme="1"/>
        <rFont val="Segoe UI"/>
        <family val="2"/>
      </rPr>
      <t>1</t>
    </r>
  </si>
  <si>
    <t>Consistent sample of banks, exchange rates as at the reporting dates</t>
  </si>
  <si>
    <t>Shortfall LCR</t>
  </si>
  <si>
    <t>Shortfall NSFR</t>
  </si>
  <si>
    <t>Shortfall(rhs):</t>
  </si>
  <si>
    <t>Graph 87 LCR and NSFR by region</t>
  </si>
  <si>
    <r>
      <rPr>
        <sz val="10"/>
        <color theme="1"/>
        <rFont val="Segoe UI"/>
        <family val="2"/>
      </rPr>
      <t>NSFR</t>
    </r>
    <r>
      <rPr>
        <vertAlign val="superscript"/>
        <sz val="10"/>
        <color theme="1"/>
        <rFont val="Segoe UI"/>
        <family val="2"/>
      </rPr>
      <t>1</t>
    </r>
  </si>
  <si>
    <t>Graph 88 LCR and NSFR by region</t>
  </si>
  <si>
    <t>Consistent sample of G-SIBs banks</t>
  </si>
  <si>
    <r>
      <rPr>
        <sz val="10"/>
        <color theme="1"/>
        <rFont val="Segoe UI"/>
        <family val="2"/>
      </rPr>
      <t>NSFR</t>
    </r>
    <r>
      <rPr>
        <vertAlign val="superscript"/>
        <sz val="10"/>
        <color theme="1"/>
        <rFont val="Segoe UI"/>
        <family val="2"/>
      </rPr>
      <t>1</t>
    </r>
  </si>
  <si>
    <r>
      <rPr>
        <sz val="14"/>
        <color theme="1"/>
        <rFont val="Segoe UI"/>
        <family val="2"/>
      </rPr>
      <t>Graph 89 Share of banks meeting the LCR and NSFR requirements</t>
    </r>
    <r>
      <rPr>
        <vertAlign val="superscript"/>
        <sz val="10"/>
        <color theme="1"/>
        <rFont val="Segoe UI"/>
        <family val="2"/>
      </rPr>
      <t>1</t>
    </r>
  </si>
  <si>
    <t>Both</t>
  </si>
  <si>
    <t>Graph 90 LCR and change in HQLA and net outflows</t>
  </si>
  <si>
    <t>Graph 91 LCR and change in HQLA and net outflows, by region</t>
  </si>
  <si>
    <t>Net Outflows</t>
  </si>
  <si>
    <t>Change in net cash outflows (rhs)</t>
  </si>
  <si>
    <t>Graph 92 High quality liquid assets, inflows and outflows over time</t>
  </si>
  <si>
    <t>Inflows(post-factor and after-cap)</t>
  </si>
  <si>
    <t>Graph 93 High quality liquid assets, inflows and outflows over time, by region</t>
  </si>
  <si>
    <t>Graph 94 High quality liquid assets, inflows and outflows over time, by region</t>
  </si>
  <si>
    <t>Graph 95 Evolution of the LCR and its drivers</t>
  </si>
  <si>
    <t>LCR 2012</t>
  </si>
  <si>
    <t>Net outflows</t>
  </si>
  <si>
    <t>Graph 96 Evolution of the LCR and its drivers, by region</t>
  </si>
  <si>
    <r>
      <rPr>
        <sz val="14"/>
        <color theme="1"/>
        <rFont val="Segoe UI"/>
        <family val="2"/>
      </rPr>
      <t>Graph 97 NSFR and change in ASF and RSF</t>
    </r>
    <r>
      <rPr>
        <vertAlign val="superscript"/>
        <sz val="10"/>
        <color theme="1"/>
        <rFont val="Segoe UI"/>
        <family val="2"/>
      </rPr>
      <t>1</t>
    </r>
  </si>
  <si>
    <r>
      <rPr>
        <sz val="14"/>
        <color theme="1"/>
        <rFont val="Segoe UI"/>
        <family val="2"/>
      </rPr>
      <t>Graph 98 NSFR and change in ASF and RSF,</t>
    </r>
    <r>
      <rPr>
        <vertAlign val="superscript"/>
        <sz val="10"/>
        <color theme="1"/>
        <rFont val="Segoe UI"/>
        <family val="2"/>
      </rPr>
      <t>1</t>
    </r>
    <r>
      <rPr>
        <sz val="14"/>
        <color theme="1"/>
        <rFont val="Segoe UI"/>
        <family val="2"/>
      </rPr>
      <t xml:space="preserve"> by region</t>
    </r>
  </si>
  <si>
    <t>ASF</t>
  </si>
  <si>
    <t>RSF</t>
  </si>
  <si>
    <t>Graph 99 ASF and RSF over time</t>
  </si>
  <si>
    <t>Graph 100 ASF and RSF over time, by region</t>
  </si>
  <si>
    <t>Graph 101 ASF and RSF over time, by region</t>
  </si>
  <si>
    <r>
      <rPr>
        <sz val="14"/>
        <color theme="1"/>
        <rFont val="Segoe UI"/>
        <family val="2"/>
      </rPr>
      <t>Graph 102 Evolution of NSFR and its drivers</t>
    </r>
    <r>
      <rPr>
        <vertAlign val="superscript"/>
        <sz val="10"/>
        <color theme="1"/>
        <rFont val="Segoe UI"/>
        <family val="2"/>
      </rPr>
      <t>1</t>
    </r>
  </si>
  <si>
    <t>NSFR 2012</t>
  </si>
  <si>
    <r>
      <rPr>
        <sz val="14"/>
        <color theme="1"/>
        <rFont val="Segoe UI"/>
        <family val="2"/>
      </rPr>
      <t>Graph 103 Evolution of NSFR and its drivers,</t>
    </r>
    <r>
      <rPr>
        <vertAlign val="superscript"/>
        <sz val="10"/>
        <color theme="1"/>
        <rFont val="Segoe UI"/>
        <family val="2"/>
      </rPr>
      <t>1</t>
    </r>
    <r>
      <rPr>
        <sz val="14"/>
        <color theme="1"/>
        <rFont val="Segoe UI"/>
        <family val="2"/>
      </rPr>
      <t xml:space="preserve"> by region</t>
    </r>
  </si>
  <si>
    <t>Graph 1 (2) Contribution to current CCR capital requirements by approach to EAD calculation</t>
  </si>
  <si>
    <t>IMM</t>
  </si>
  <si>
    <t>otherIMM</t>
  </si>
  <si>
    <t>nonIMM</t>
  </si>
  <si>
    <t>Other internal models</t>
  </si>
  <si>
    <t>Standardised approaches</t>
  </si>
  <si>
    <t>Graph 2 (2) Impact of revised CCR capital requirements compared to current rules</t>
  </si>
  <si>
    <t>All banks</t>
  </si>
  <si>
    <t>Relative to current CCR MRC</t>
  </si>
  <si>
    <t>Relative to current overall MRC</t>
  </si>
  <si>
    <t>Graph 3 (2) Impact of total revised CCR capital requirements relative to current across time</t>
  </si>
  <si>
    <t>Group 1 weighted average</t>
  </si>
  <si>
    <t>Group 1 median</t>
  </si>
  <si>
    <t>G-SIBs weighted average</t>
  </si>
  <si>
    <t>G-SIBs median</t>
  </si>
  <si>
    <t>Group 2 weighted average</t>
  </si>
  <si>
    <t>Group 2 median</t>
  </si>
  <si>
    <t>Graph 5 (2) Impact of revised CVA capital requirements compared to current rules</t>
  </si>
  <si>
    <t>Relative to current CVA MRC</t>
  </si>
  <si>
    <t>Graph 6 (2) Impact of revised CVA capital requirements compared to current rules, by region</t>
  </si>
  <si>
    <t>Graph 7 (2) Impact of total revised CVA capital requirements relative to current across time</t>
  </si>
  <si>
    <t>Page number</t>
  </si>
  <si>
    <t>Graph number</t>
  </si>
  <si>
    <t>Header</t>
  </si>
  <si>
    <t>Subheader</t>
  </si>
  <si>
    <t>Graph 1</t>
  </si>
  <si>
    <t>Initial Basel III capital ratios increase slightly</t>
  </si>
  <si>
    <t>Graph 2</t>
  </si>
  <si>
    <t>No significant change in Tier 1 MRC at the target level for Group 1 banks due to the final Basel III standards compared to end-June 2019</t>
  </si>
  <si>
    <t>Graph 3</t>
  </si>
  <si>
    <t>Fully phased-in Basel III leverage ratios increased in H2 2019 except in the Americas</t>
  </si>
  <si>
    <t>Graph 4</t>
  </si>
  <si>
    <t>Combined capital shortfalls at the target level under the final Basel III standards lower for large banks compared with end-June 2019</t>
  </si>
  <si>
    <t>Fully phased-in final Basel III standards, sample and exchange rates as at the reporting dates</t>
  </si>
  <si>
    <t>Graph 5</t>
  </si>
  <si>
    <t>Fully phased-in regulatory CET1 capital almost doubled since 2011</t>
  </si>
  <si>
    <t>Graph 6</t>
  </si>
  <si>
    <t>Profits recorded a decline in the last reporting period in Europe and the Americas, especially for G-SIBs</t>
  </si>
  <si>
    <t>Graph 7</t>
  </si>
  <si>
    <t>Analysis of share of MRC by asset class according to current rules shows increase in operational risk MRC and decrease in securitisations and market risk</t>
  </si>
  <si>
    <t>Graph 8</t>
  </si>
  <si>
    <t>Almost all banks meet the fully phased-in liquidity coverage ratio (LCR) and the net stable funding ratio (NSFR)</t>
  </si>
  <si>
    <t>Graph 9</t>
  </si>
  <si>
    <t>For Group 1 banks, LCRs increase, NSFRs continue to be stable while the NSFR shortfall slightly increased in the current period</t>
  </si>
  <si>
    <t xml:space="preserve">Consistent sample of Group 1 banks </t>
  </si>
  <si>
    <t>Graph 10</t>
  </si>
  <si>
    <t>LCR and NSFR shortfalls for Group 2 banks remain at zero</t>
  </si>
  <si>
    <t xml:space="preserve">Consistent sample of Group 2 banks </t>
  </si>
  <si>
    <t>Graph 11</t>
  </si>
  <si>
    <t>LCRs remain lower in the Americas, NSFRs remain lower in Europe and the Americas</t>
  </si>
  <si>
    <t>Graph 12</t>
  </si>
  <si>
    <t>Regional share of Tier 1 capital, total RWA and accounting total assets over time</t>
  </si>
  <si>
    <t>Graph 13</t>
  </si>
  <si>
    <t>Initial Basel III CET1, Tier 1 and total capital ratios</t>
  </si>
  <si>
    <t>Graph 14</t>
  </si>
  <si>
    <t>Graph 15</t>
  </si>
  <si>
    <t>Initial Basel III CET1, Tier 1 and total capital ratios, by region</t>
  </si>
  <si>
    <t>Graph 16</t>
  </si>
  <si>
    <t>Graph 17</t>
  </si>
  <si>
    <t>Initial Basel III Tier 1 capital ratios and changes in RWA and Tier 1 capital</t>
  </si>
  <si>
    <t>Graph 18</t>
  </si>
  <si>
    <t>Graph 19</t>
  </si>
  <si>
    <t>Evolution of initial Basel III CET1 capital ratios and their drivers</t>
  </si>
  <si>
    <t>Graph 20</t>
  </si>
  <si>
    <t>Evolution of initial Basel III CET1 capital ratios and their drivers, by region</t>
  </si>
  <si>
    <t>Graph 21</t>
  </si>
  <si>
    <t xml:space="preserve">Fully phased-in CET1, Tier 1 and total capital ratios under the final Basel III standards </t>
  </si>
  <si>
    <t>Graph 22</t>
  </si>
  <si>
    <t>Distribution of fully phased-in final Basel III CET1 ratios</t>
  </si>
  <si>
    <t>Graph 23</t>
  </si>
  <si>
    <t>Total change in Tier 1 MRC at the target level</t>
  </si>
  <si>
    <t>Graph 24</t>
  </si>
  <si>
    <t>Changes in Tier 1 MRC at the target level due to the final Basel III standards</t>
  </si>
  <si>
    <t>Graph 25</t>
  </si>
  <si>
    <t>Group 1 banks, reduced estimation bias</t>
  </si>
  <si>
    <t>Graph 26</t>
  </si>
  <si>
    <t>Initial and fully phased-in final Basel III Tier 1 leverage ratios</t>
  </si>
  <si>
    <t>Graph 27</t>
  </si>
  <si>
    <t>Fully phased-in final Basel III Tier 1 leverage ratios and component changes</t>
  </si>
  <si>
    <t>Graph 28</t>
  </si>
  <si>
    <t>Graph 29</t>
  </si>
  <si>
    <t>Graph 30</t>
  </si>
  <si>
    <t>Tier 1 capital, RWA, Basel III leverage ratio exposure and accounting total assets</t>
  </si>
  <si>
    <t>Graph 31</t>
  </si>
  <si>
    <t>Tier 1 capital, RWA, Basel III leverage ratio exposure and accounting total assets, by region</t>
  </si>
  <si>
    <t>Graph 32</t>
  </si>
  <si>
    <t>Changes in leverage ratio MRC due to revisions in the final standards</t>
  </si>
  <si>
    <t>Graph 33</t>
  </si>
  <si>
    <t>Combined capital shortfalls at the target level</t>
  </si>
  <si>
    <t>Graph 36</t>
  </si>
  <si>
    <t xml:space="preserve">Level of capital </t>
  </si>
  <si>
    <t>Graph 37</t>
  </si>
  <si>
    <t>Evolution of Basel III capital, by region</t>
  </si>
  <si>
    <t>Graph 38</t>
  </si>
  <si>
    <t>Profits, dividends, CET1 capital raised externally and dividend payout ratio</t>
  </si>
  <si>
    <t>Graph 39</t>
  </si>
  <si>
    <t>Graph 40</t>
  </si>
  <si>
    <t>Graph 41</t>
  </si>
  <si>
    <t>Capital raised externally</t>
  </si>
  <si>
    <t>Graph 42</t>
  </si>
  <si>
    <t>Structure of regulatory capital under initial Basel III</t>
  </si>
  <si>
    <t>Graph 43</t>
  </si>
  <si>
    <t>Share of MRC by asset class according to current rules</t>
  </si>
  <si>
    <t>Graph 44</t>
  </si>
  <si>
    <t>Share of credit exposure</t>
  </si>
  <si>
    <t>Graph 45</t>
  </si>
  <si>
    <t>Changes in Tier 1 MRC for credit risk due to the final Basel III standards</t>
  </si>
  <si>
    <t>Graph 46</t>
  </si>
  <si>
    <t>Changes in Tier 1 MRC for credit risk due to the final Basel III standards, by region</t>
  </si>
  <si>
    <t>Graph 47</t>
  </si>
  <si>
    <t>Changes in Tier 1 MRC for exposures subject to the standardised approach for credit risk due to the final Basel III standards</t>
  </si>
  <si>
    <t>Graph 48</t>
  </si>
  <si>
    <t>Changes in Tier 1 MRC for exposures subject to the standardised approach for credit risk due to the final Basel III standards, by region</t>
  </si>
  <si>
    <t>Graph 49</t>
  </si>
  <si>
    <t>Standardised approach average risk weights under the current rules and the final Basel III standards, by asset class</t>
  </si>
  <si>
    <t>Graph 50</t>
  </si>
  <si>
    <t>Graph 51</t>
  </si>
  <si>
    <t>Changes in Tier 1 MRC for exposures subject to the IRB approach for credit risk due to the final Basel III standards</t>
  </si>
  <si>
    <t>Graph 52</t>
  </si>
  <si>
    <t>Changes in Tier 1 MRC for exposures subject to the IRB approach for credit risk due to the final Basel III standards, by region</t>
  </si>
  <si>
    <t>Graph 53</t>
  </si>
  <si>
    <t>IRB approach average risk weights under the current rules and the final Basel III standards, by asset class</t>
  </si>
  <si>
    <t>Graph 54</t>
  </si>
  <si>
    <t>Graph 55</t>
  </si>
  <si>
    <t>Exposure-weighted average PD for non-defaulted exposures by main asset classes</t>
  </si>
  <si>
    <t>Graph 56</t>
  </si>
  <si>
    <t>Exposure-weighted average LGD after credit risk mitigation for non-defaulted exposures by main asset classes</t>
  </si>
  <si>
    <t>Graph 57</t>
  </si>
  <si>
    <t>Exposure-weighted average risk weights for non-defaulted exposures by main asset classes</t>
  </si>
  <si>
    <t>Graph 58</t>
  </si>
  <si>
    <t>Exposure-weighted average risk parameter values for retail sub-asset classes</t>
  </si>
  <si>
    <t>Graph 59</t>
  </si>
  <si>
    <t>Share of defaulted exposures and PDs for non-defaulted exposures by asset class</t>
  </si>
  <si>
    <t>Graph 60</t>
  </si>
  <si>
    <t>Share of defaulted exposures and PDs for non-defaulted exposures by retail sub-asset classes</t>
  </si>
  <si>
    <t>Graph 61</t>
  </si>
  <si>
    <t>LGDs for non-defaulted exposures by asset class</t>
  </si>
  <si>
    <t>Graph 62</t>
  </si>
  <si>
    <t>LGDs for non-defaulted exposures by retail sub-asset class</t>
  </si>
  <si>
    <t>Graph 63</t>
  </si>
  <si>
    <t>Distribution of EAD and RWA by approach under the current rules and the final Basel III standard</t>
  </si>
  <si>
    <t>Graph 64</t>
  </si>
  <si>
    <t>Distribution of EAD and RWA by approach under the current rules and the final Basel III standard, by region</t>
  </si>
  <si>
    <t>Graph 65</t>
  </si>
  <si>
    <t>Securitisation exposure amounts by approach</t>
  </si>
  <si>
    <t>Graph 66</t>
  </si>
  <si>
    <t>Average risk weight by approach</t>
  </si>
  <si>
    <t>Graph 67</t>
  </si>
  <si>
    <t>Average risk weight, final standards</t>
  </si>
  <si>
    <t>Graph 68</t>
  </si>
  <si>
    <t>Share of market risk MRC in total MRC under the current rules</t>
  </si>
  <si>
    <t>Graph 69</t>
  </si>
  <si>
    <t>Components of MRC for market risk under the current rules</t>
  </si>
  <si>
    <t>Graph 70</t>
  </si>
  <si>
    <t>Stressed value-at-risk in relation to current value-at-risk</t>
  </si>
  <si>
    <t>Graph 71</t>
  </si>
  <si>
    <t>Impact on MRC of the revised standards for minimum capital requirements for market risk</t>
  </si>
  <si>
    <t>Graph 72</t>
  </si>
  <si>
    <t>Breakdown of MRC for market risk by approach and risk component under the current rules and the revised standard</t>
  </si>
  <si>
    <t>Graph 73</t>
  </si>
  <si>
    <t>Total MRC for operational risk and share of approaches</t>
  </si>
  <si>
    <t>Graph 74</t>
  </si>
  <si>
    <t>Loss evolution over the past 10 years</t>
  </si>
  <si>
    <t>Graph 75</t>
  </si>
  <si>
    <t>Distribution of share of MRC for operational risk in total MRC</t>
  </si>
  <si>
    <t>Graph 76</t>
  </si>
  <si>
    <t>Changes in MRC for operational risk</t>
  </si>
  <si>
    <t>Graph 78</t>
  </si>
  <si>
    <t>Percentage of banks constrained by different parts of the framework</t>
  </si>
  <si>
    <t>Graph 79</t>
  </si>
  <si>
    <t>Percentage of banks constrained by different parts of the framework, by region</t>
  </si>
  <si>
    <t xml:space="preserve">Graph 80 </t>
  </si>
  <si>
    <t>Liquidity Coverage Ratio</t>
  </si>
  <si>
    <t>Graph 81</t>
  </si>
  <si>
    <t>Composition of holdings of eligible liquid assets</t>
  </si>
  <si>
    <t>Graph 82</t>
  </si>
  <si>
    <t>Comparison of pool of high-quality liquid assets and inflows to outflows and caps</t>
  </si>
  <si>
    <t>Graph 83</t>
  </si>
  <si>
    <t>Graph 84</t>
  </si>
  <si>
    <t>Aggregate available stable funding (ASF) by counterparty</t>
  </si>
  <si>
    <t>Graph 85</t>
  </si>
  <si>
    <t>Aggregate required stable funding (RSF) by category</t>
  </si>
  <si>
    <t>Graph 86</t>
  </si>
  <si>
    <t>LCR, NSFR and related shortfalls at a 100% minimum requirement</t>
  </si>
  <si>
    <t>Graph 87</t>
  </si>
  <si>
    <t>LCR and NSFR by region</t>
  </si>
  <si>
    <t>Graph 88</t>
  </si>
  <si>
    <t>Graph 89</t>
  </si>
  <si>
    <t>Share of banks meeting the LCR and NSFR requirements</t>
  </si>
  <si>
    <t>Graph 90</t>
  </si>
  <si>
    <t>LCR and change in HQLA and net outflows</t>
  </si>
  <si>
    <t>Graph 91</t>
  </si>
  <si>
    <t>LCR and change in HQLA and net outflows, by region</t>
  </si>
  <si>
    <t>Graph 92</t>
  </si>
  <si>
    <t>High quality liquid assets, inflows and outflows over time</t>
  </si>
  <si>
    <t>Graph 93</t>
  </si>
  <si>
    <t>High quality liquid assets, inflows and outflows over time, by region</t>
  </si>
  <si>
    <t>Graph 94</t>
  </si>
  <si>
    <t>Graph 95</t>
  </si>
  <si>
    <t>Evolution of the LCR and its drivers</t>
  </si>
  <si>
    <t>Graph 96</t>
  </si>
  <si>
    <t>Evolution of the LCR and its drivers, by region</t>
  </si>
  <si>
    <t>Graph 97</t>
  </si>
  <si>
    <t>NSFR and change in ASF and RSF</t>
  </si>
  <si>
    <t>Graph 98</t>
  </si>
  <si>
    <t>NSFR and change in ASF and RSF, by region</t>
  </si>
  <si>
    <t>Graph 99</t>
  </si>
  <si>
    <t>ASF and RSF over time</t>
  </si>
  <si>
    <t>Graph 100</t>
  </si>
  <si>
    <t>ASF and RSF over time, by region</t>
  </si>
  <si>
    <t>Graph 101</t>
  </si>
  <si>
    <t>Graph 102</t>
  </si>
  <si>
    <t>Evolution of NSFR and its drivers</t>
  </si>
  <si>
    <t>Graph 103</t>
  </si>
  <si>
    <t>Evolution of NSFR and its drivers, by region</t>
  </si>
  <si>
    <t>Graph 1 (2)</t>
  </si>
  <si>
    <t>Contribution to current CCR capital requirements by approach to EAD calculation</t>
  </si>
  <si>
    <t>Graph 2 (2)</t>
  </si>
  <si>
    <t>Impact of revised CCR capital requirements compared to current rules</t>
  </si>
  <si>
    <t>Graph 3 (2)</t>
  </si>
  <si>
    <t>Impact of total revised CCR capital requirements relative to current across time</t>
  </si>
  <si>
    <t>Graph 5 (2)</t>
  </si>
  <si>
    <t>Impact of revised CVA capital requirements compared to current rules</t>
  </si>
  <si>
    <t>Graph 6 (2)</t>
  </si>
  <si>
    <t>Impact of revised CVA capital requirements compared to current rules, by region</t>
  </si>
  <si>
    <t>Graph 7 (2)</t>
  </si>
  <si>
    <t>Impact of total revised CVA capital requirements relative to current across time</t>
  </si>
  <si>
    <t>Basel III monitoring report (end-december 2019 data) - statistical annex</t>
  </si>
  <si>
    <t>Fully phased-in initial Basel III standards, consistent sample of Group 1 banks, exchange rates as of the current reporting date</t>
  </si>
  <si>
    <t>Reference in the report</t>
  </si>
  <si>
    <t>Please note that some of the graphs have footnotes which do not appear in the tables of this statistical annex. For these footnotes we refer to the original report.</t>
  </si>
  <si>
    <r>
      <rPr>
        <sz val="11"/>
        <color theme="1"/>
        <rFont val="Segoe UI"/>
        <family val="2"/>
      </rPr>
      <t>Fully phased-in initial Basel III standards</t>
    </r>
    <r>
      <rPr>
        <vertAlign val="superscript"/>
        <sz val="10"/>
        <color theme="1"/>
        <rFont val="Segoe UI"/>
        <family val="2"/>
      </rPr>
      <t>1</t>
    </r>
    <r>
      <rPr>
        <sz val="11"/>
        <color theme="1"/>
        <rFont val="Segoe UI"/>
        <family val="2"/>
      </rPr>
      <t>, consistent sample of Group 1 banks, exchange rates as of the current reporting date</t>
    </r>
  </si>
  <si>
    <t>Initial Basel III Tier 1 capital ratios and changes in RWA and Tier 1 capital, by region</t>
  </si>
  <si>
    <t>Fully phased-in final Basel III Tier 1 leverage ratios and component changes, by region</t>
  </si>
  <si>
    <t>Profits, dividends, CET1 capital raised externally and dividend payout ratio, by region</t>
  </si>
  <si>
    <t xml:space="preserve">Source: Basel Committee on Banking Supervision. 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mc:Ignorable="x14ac x16r2">
  <numFmts count="1">
    <numFmt numFmtId="164" formatCode="dd\.mm\.yyyy"/>
  </numFmts>
  <fonts count="8" x14ac:knownFonts="1">
    <font>
      <sz val="10"/>
      <color theme="1"/>
      <name val="Segoe UI"/>
      <family val="2"/>
    </font>
    <font>
      <sz val="11"/>
      <color theme="1"/>
      <name val="Segoe UI"/>
      <family val="2"/>
    </font>
    <font>
      <sz val="11"/>
      <color theme="1"/>
      <name val="Segoe UI"/>
      <family val="2"/>
    </font>
    <font>
      <sz val="12"/>
      <color theme="1"/>
      <name val="Segoe UI"/>
      <family val="2"/>
    </font>
    <font>
      <sz val="14"/>
      <color theme="1"/>
      <name val="Segoe UI"/>
      <family val="2"/>
    </font>
    <font>
      <sz val="11"/>
      <color theme="1"/>
      <name val="Segoe UI"/>
      <family val="2"/>
    </font>
    <font>
      <vertAlign val="superscript"/>
      <sz val="10"/>
      <color theme="1"/>
      <name val="Segoe UI"/>
      <family val="2"/>
    </font>
    <font>
      <b/>
      <u/>
      <sz val="16"/>
      <color theme="1"/>
      <name val="Segoe UI"/>
      <family val="2"/>
    </font>
  </fonts>
  <fills count="2">
    <fill>
      <patternFill patternType="none"/>
    </fill>
    <fill>
      <patternFill patternType="gray125"/>
    </fill>
  </fills>
  <borders count="7">
    <border>
      <left/>
      <right/>
      <top/>
      <bottom/>
      <diagonal/>
    </border>
    <border>
      <left/>
      <right/>
      <top style="thin">
        <color auto="1"/>
      </top>
      <bottom/>
      <diagonal/>
    </border>
    <border>
      <left/>
      <right/>
      <top/>
      <bottom style="thin">
        <color auto="1"/>
      </bottom>
      <diagonal/>
    </border>
    <border>
      <left style="thin">
        <color auto="1"/>
      </left>
      <right/>
      <top style="thin">
        <color auto="1"/>
      </top>
      <bottom/>
      <diagonal/>
    </border>
    <border>
      <left/>
      <right style="thin">
        <color auto="1"/>
      </right>
      <top style="thin">
        <color auto="1"/>
      </top>
      <bottom/>
      <diagonal/>
    </border>
    <border>
      <left/>
      <right style="thin">
        <color auto="1"/>
      </right>
      <top/>
      <bottom style="thin">
        <color auto="1"/>
      </bottom>
      <diagonal/>
    </border>
    <border>
      <left style="thin">
        <color auto="1"/>
      </left>
      <right/>
      <top/>
      <bottom style="thin">
        <color auto="1"/>
      </bottom>
      <diagonal/>
    </border>
  </borders>
  <cellStyleXfs count="1">
    <xf numFmtId="0" fontId="0" fillId="0" borderId="0"/>
  </cellStyleXfs>
  <cellXfs count="35">
    <xf numFmtId="0" fontId="0" fillId="0" borderId="0" xfId="0" applyFont="1"/>
    <xf numFmtId="0" fontId="0" fillId="0" borderId="0" xfId="0" quotePrefix="1" applyFont="1"/>
    <xf numFmtId="0" fontId="4" fillId="0" borderId="0" xfId="0" quotePrefix="1" applyFont="1"/>
    <xf numFmtId="0" fontId="5" fillId="0" borderId="0" xfId="0" quotePrefix="1" applyFont="1"/>
    <xf numFmtId="0" fontId="0" fillId="0" borderId="0" xfId="0" quotePrefix="1" applyFont="1" applyAlignment="1">
      <alignment horizontal="center" vertical="center" wrapText="1"/>
    </xf>
    <xf numFmtId="0" fontId="0" fillId="0" borderId="1" xfId="0" quotePrefix="1" applyFont="1" applyBorder="1" applyAlignment="1">
      <alignment horizontal="center" vertical="center" wrapText="1"/>
    </xf>
    <xf numFmtId="0" fontId="0" fillId="0" borderId="2" xfId="0" quotePrefix="1" applyFont="1" applyBorder="1" applyAlignment="1">
      <alignment horizontal="center" vertical="center" wrapText="1"/>
    </xf>
    <xf numFmtId="0" fontId="0" fillId="0" borderId="1" xfId="0" quotePrefix="1" applyFont="1" applyBorder="1" applyAlignment="1">
      <alignment horizontal="center" vertical="center"/>
    </xf>
    <xf numFmtId="164" fontId="0" fillId="0" borderId="0" xfId="0" applyNumberFormat="1" applyFont="1" applyFill="1" applyBorder="1" applyAlignment="1" applyProtection="1"/>
    <xf numFmtId="2" fontId="0" fillId="0" borderId="0" xfId="0" applyNumberFormat="1" applyFont="1"/>
    <xf numFmtId="3" fontId="0" fillId="0" borderId="0" xfId="0" applyNumberFormat="1" applyFont="1"/>
    <xf numFmtId="0" fontId="0" fillId="0" borderId="0" xfId="0" applyNumberFormat="1" applyFont="1"/>
    <xf numFmtId="0" fontId="0" fillId="0" borderId="5" xfId="0" quotePrefix="1" applyFont="1" applyBorder="1" applyAlignment="1">
      <alignment horizontal="center" vertical="center" wrapText="1"/>
    </xf>
    <xf numFmtId="0" fontId="0" fillId="0" borderId="6" xfId="0" quotePrefix="1" applyFont="1" applyBorder="1" applyAlignment="1">
      <alignment horizontal="center" vertical="center" wrapText="1"/>
    </xf>
    <xf numFmtId="0" fontId="5" fillId="0" borderId="0" xfId="0" applyFont="1"/>
    <xf numFmtId="0" fontId="3" fillId="0" borderId="0" xfId="0" applyFont="1"/>
    <xf numFmtId="0" fontId="0" fillId="0" borderId="0" xfId="0" applyFont="1"/>
    <xf numFmtId="0" fontId="7" fillId="0" borderId="0" xfId="0" applyFont="1"/>
    <xf numFmtId="0" fontId="0" fillId="0" borderId="0" xfId="0" quotePrefix="1" applyFont="1"/>
    <xf numFmtId="0" fontId="2" fillId="0" borderId="0" xfId="0" quotePrefix="1" applyFont="1"/>
    <xf numFmtId="0" fontId="3" fillId="0" borderId="0" xfId="0" applyFont="1" applyAlignment="1">
      <alignment horizontal="center"/>
    </xf>
    <xf numFmtId="0" fontId="0" fillId="0" borderId="0" xfId="0" quotePrefix="1" applyFont="1" applyAlignment="1">
      <alignment horizontal="center" vertical="center" wrapText="1"/>
    </xf>
    <xf numFmtId="0" fontId="0" fillId="0" borderId="0" xfId="0" applyFont="1"/>
    <xf numFmtId="0" fontId="0" fillId="0" borderId="1" xfId="0" quotePrefix="1" applyFont="1" applyBorder="1" applyAlignment="1">
      <alignment horizontal="center" vertical="center" wrapText="1"/>
    </xf>
    <xf numFmtId="0" fontId="0" fillId="0" borderId="2" xfId="0" quotePrefix="1" applyFont="1" applyBorder="1" applyAlignment="1">
      <alignment horizontal="center" vertical="center" wrapText="1"/>
    </xf>
    <xf numFmtId="0" fontId="0" fillId="0" borderId="1" xfId="0" quotePrefix="1" applyFont="1" applyBorder="1" applyAlignment="1">
      <alignment horizontal="center" vertical="center"/>
    </xf>
    <xf numFmtId="0" fontId="0" fillId="0" borderId="0" xfId="0" quotePrefix="1" applyFont="1"/>
    <xf numFmtId="0" fontId="0" fillId="0" borderId="1" xfId="0" applyFont="1" applyBorder="1" applyAlignment="1">
      <alignment horizontal="center" vertical="center" wrapText="1"/>
    </xf>
    <xf numFmtId="0" fontId="0" fillId="0" borderId="2" xfId="0" applyFont="1" applyBorder="1" applyAlignment="1">
      <alignment horizontal="center" vertical="center" wrapText="1"/>
    </xf>
    <xf numFmtId="0" fontId="0" fillId="0" borderId="3" xfId="0" quotePrefix="1" applyFont="1" applyBorder="1" applyAlignment="1">
      <alignment horizontal="center" vertical="center"/>
    </xf>
    <xf numFmtId="0" fontId="0" fillId="0" borderId="4" xfId="0" quotePrefix="1" applyFont="1" applyBorder="1" applyAlignment="1">
      <alignment horizontal="center" vertical="center" wrapText="1"/>
    </xf>
    <xf numFmtId="0" fontId="0" fillId="0" borderId="3" xfId="0" quotePrefix="1" applyFont="1" applyBorder="1" applyAlignment="1">
      <alignment horizontal="center" vertical="center" wrapText="1"/>
    </xf>
    <xf numFmtId="0" fontId="0" fillId="0" borderId="0" xfId="0" applyFont="1" applyAlignment="1">
      <alignment horizontal="center" vertical="center" wrapText="1"/>
    </xf>
    <xf numFmtId="0" fontId="0" fillId="0" borderId="5" xfId="0" applyFont="1" applyBorder="1" applyAlignment="1">
      <alignment horizontal="center" vertical="center" wrapText="1"/>
    </xf>
    <xf numFmtId="0" fontId="0" fillId="0" borderId="6" xfId="0" quotePrefix="1" applyFont="1" applyBorder="1" applyAlignment="1">
      <alignment horizontal="center" vertical="center" wrapText="1"/>
    </xf>
  </cellXfs>
  <cellStyles count="1">
    <cellStyle name="Normal" xfId="0" builtinId="0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26" Type="http://schemas.openxmlformats.org/officeDocument/2006/relationships/worksheet" Target="worksheets/sheet26.xml"/><Relationship Id="rId21" Type="http://schemas.openxmlformats.org/officeDocument/2006/relationships/worksheet" Target="worksheets/sheet21.xml"/><Relationship Id="rId42" Type="http://schemas.openxmlformats.org/officeDocument/2006/relationships/worksheet" Target="worksheets/sheet42.xml"/><Relationship Id="rId47" Type="http://schemas.openxmlformats.org/officeDocument/2006/relationships/worksheet" Target="worksheets/sheet47.xml"/><Relationship Id="rId63" Type="http://schemas.openxmlformats.org/officeDocument/2006/relationships/worksheet" Target="worksheets/sheet63.xml"/><Relationship Id="rId68" Type="http://schemas.openxmlformats.org/officeDocument/2006/relationships/worksheet" Target="worksheets/sheet68.xml"/><Relationship Id="rId84" Type="http://schemas.openxmlformats.org/officeDocument/2006/relationships/worksheet" Target="worksheets/sheet84.xml"/><Relationship Id="rId89" Type="http://schemas.openxmlformats.org/officeDocument/2006/relationships/worksheet" Target="worksheets/sheet89.xml"/><Relationship Id="rId112" Type="http://schemas.openxmlformats.org/officeDocument/2006/relationships/customXml" Target="../customXml/item2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9" Type="http://schemas.openxmlformats.org/officeDocument/2006/relationships/worksheet" Target="worksheets/sheet29.xml"/><Relationship Id="rId107" Type="http://schemas.openxmlformats.org/officeDocument/2006/relationships/worksheet" Target="worksheets/sheet107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40" Type="http://schemas.openxmlformats.org/officeDocument/2006/relationships/worksheet" Target="worksheets/sheet40.xml"/><Relationship Id="rId45" Type="http://schemas.openxmlformats.org/officeDocument/2006/relationships/worksheet" Target="worksheets/sheet45.xml"/><Relationship Id="rId53" Type="http://schemas.openxmlformats.org/officeDocument/2006/relationships/worksheet" Target="worksheets/sheet53.xml"/><Relationship Id="rId58" Type="http://schemas.openxmlformats.org/officeDocument/2006/relationships/worksheet" Target="worksheets/sheet58.xml"/><Relationship Id="rId66" Type="http://schemas.openxmlformats.org/officeDocument/2006/relationships/worksheet" Target="worksheets/sheet66.xml"/><Relationship Id="rId74" Type="http://schemas.openxmlformats.org/officeDocument/2006/relationships/worksheet" Target="worksheets/sheet74.xml"/><Relationship Id="rId79" Type="http://schemas.openxmlformats.org/officeDocument/2006/relationships/worksheet" Target="worksheets/sheet79.xml"/><Relationship Id="rId87" Type="http://schemas.openxmlformats.org/officeDocument/2006/relationships/worksheet" Target="worksheets/sheet87.xml"/><Relationship Id="rId102" Type="http://schemas.openxmlformats.org/officeDocument/2006/relationships/worksheet" Target="worksheets/sheet102.xml"/><Relationship Id="rId110" Type="http://schemas.openxmlformats.org/officeDocument/2006/relationships/sharedStrings" Target="sharedStrings.xml"/><Relationship Id="rId5" Type="http://schemas.openxmlformats.org/officeDocument/2006/relationships/worksheet" Target="worksheets/sheet5.xml"/><Relationship Id="rId61" Type="http://schemas.openxmlformats.org/officeDocument/2006/relationships/worksheet" Target="worksheets/sheet61.xml"/><Relationship Id="rId82" Type="http://schemas.openxmlformats.org/officeDocument/2006/relationships/worksheet" Target="worksheets/sheet82.xml"/><Relationship Id="rId90" Type="http://schemas.openxmlformats.org/officeDocument/2006/relationships/worksheet" Target="worksheets/sheet90.xml"/><Relationship Id="rId95" Type="http://schemas.openxmlformats.org/officeDocument/2006/relationships/worksheet" Target="worksheets/sheet95.xml"/><Relationship Id="rId19" Type="http://schemas.openxmlformats.org/officeDocument/2006/relationships/worksheet" Target="worksheets/sheet1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worksheet" Target="worksheets/sheet43.xml"/><Relationship Id="rId48" Type="http://schemas.openxmlformats.org/officeDocument/2006/relationships/worksheet" Target="worksheets/sheet48.xml"/><Relationship Id="rId56" Type="http://schemas.openxmlformats.org/officeDocument/2006/relationships/worksheet" Target="worksheets/sheet56.xml"/><Relationship Id="rId64" Type="http://schemas.openxmlformats.org/officeDocument/2006/relationships/worksheet" Target="worksheets/sheet64.xml"/><Relationship Id="rId69" Type="http://schemas.openxmlformats.org/officeDocument/2006/relationships/worksheet" Target="worksheets/sheet69.xml"/><Relationship Id="rId77" Type="http://schemas.openxmlformats.org/officeDocument/2006/relationships/worksheet" Target="worksheets/sheet77.xml"/><Relationship Id="rId100" Type="http://schemas.openxmlformats.org/officeDocument/2006/relationships/worksheet" Target="worksheets/sheet100.xml"/><Relationship Id="rId105" Type="http://schemas.openxmlformats.org/officeDocument/2006/relationships/worksheet" Target="worksheets/sheet105.xml"/><Relationship Id="rId113" Type="http://schemas.openxmlformats.org/officeDocument/2006/relationships/customXml" Target="../customXml/item3.xml"/><Relationship Id="rId8" Type="http://schemas.openxmlformats.org/officeDocument/2006/relationships/worksheet" Target="worksheets/sheet8.xml"/><Relationship Id="rId51" Type="http://schemas.openxmlformats.org/officeDocument/2006/relationships/worksheet" Target="worksheets/sheet51.xml"/><Relationship Id="rId72" Type="http://schemas.openxmlformats.org/officeDocument/2006/relationships/worksheet" Target="worksheets/sheet72.xml"/><Relationship Id="rId80" Type="http://schemas.openxmlformats.org/officeDocument/2006/relationships/worksheet" Target="worksheets/sheet80.xml"/><Relationship Id="rId85" Type="http://schemas.openxmlformats.org/officeDocument/2006/relationships/worksheet" Target="worksheets/sheet85.xml"/><Relationship Id="rId93" Type="http://schemas.openxmlformats.org/officeDocument/2006/relationships/worksheet" Target="worksheets/sheet93.xml"/><Relationship Id="rId98" Type="http://schemas.openxmlformats.org/officeDocument/2006/relationships/worksheet" Target="worksheets/sheet98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worksheet" Target="worksheets/sheet46.xml"/><Relationship Id="rId59" Type="http://schemas.openxmlformats.org/officeDocument/2006/relationships/worksheet" Target="worksheets/sheet59.xml"/><Relationship Id="rId67" Type="http://schemas.openxmlformats.org/officeDocument/2006/relationships/worksheet" Target="worksheets/sheet67.xml"/><Relationship Id="rId103" Type="http://schemas.openxmlformats.org/officeDocument/2006/relationships/worksheet" Target="worksheets/sheet103.xml"/><Relationship Id="rId108" Type="http://schemas.openxmlformats.org/officeDocument/2006/relationships/theme" Target="theme/theme1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54" Type="http://schemas.openxmlformats.org/officeDocument/2006/relationships/worksheet" Target="worksheets/sheet54.xml"/><Relationship Id="rId62" Type="http://schemas.openxmlformats.org/officeDocument/2006/relationships/worksheet" Target="worksheets/sheet62.xml"/><Relationship Id="rId70" Type="http://schemas.openxmlformats.org/officeDocument/2006/relationships/worksheet" Target="worksheets/sheet70.xml"/><Relationship Id="rId75" Type="http://schemas.openxmlformats.org/officeDocument/2006/relationships/worksheet" Target="worksheets/sheet75.xml"/><Relationship Id="rId83" Type="http://schemas.openxmlformats.org/officeDocument/2006/relationships/worksheet" Target="worksheets/sheet83.xml"/><Relationship Id="rId88" Type="http://schemas.openxmlformats.org/officeDocument/2006/relationships/worksheet" Target="worksheets/sheet88.xml"/><Relationship Id="rId91" Type="http://schemas.openxmlformats.org/officeDocument/2006/relationships/worksheet" Target="worksheets/sheet91.xml"/><Relationship Id="rId96" Type="http://schemas.openxmlformats.org/officeDocument/2006/relationships/worksheet" Target="worksheets/sheet96.xml"/><Relationship Id="rId111" Type="http://schemas.openxmlformats.org/officeDocument/2006/relationships/customXml" Target="../customXml/item1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49" Type="http://schemas.openxmlformats.org/officeDocument/2006/relationships/worksheet" Target="worksheets/sheet49.xml"/><Relationship Id="rId57" Type="http://schemas.openxmlformats.org/officeDocument/2006/relationships/worksheet" Target="worksheets/sheet57.xml"/><Relationship Id="rId106" Type="http://schemas.openxmlformats.org/officeDocument/2006/relationships/worksheet" Target="worksheets/sheet106.xml"/><Relationship Id="rId114" Type="http://schemas.openxmlformats.org/officeDocument/2006/relationships/customXml" Target="../customXml/item4.xml"/><Relationship Id="rId10" Type="http://schemas.openxmlformats.org/officeDocument/2006/relationships/worksheet" Target="worksheets/sheet10.xml"/><Relationship Id="rId31" Type="http://schemas.openxmlformats.org/officeDocument/2006/relationships/worksheet" Target="worksheets/sheet31.xml"/><Relationship Id="rId44" Type="http://schemas.openxmlformats.org/officeDocument/2006/relationships/worksheet" Target="worksheets/sheet44.xml"/><Relationship Id="rId52" Type="http://schemas.openxmlformats.org/officeDocument/2006/relationships/worksheet" Target="worksheets/sheet52.xml"/><Relationship Id="rId60" Type="http://schemas.openxmlformats.org/officeDocument/2006/relationships/worksheet" Target="worksheets/sheet60.xml"/><Relationship Id="rId65" Type="http://schemas.openxmlformats.org/officeDocument/2006/relationships/worksheet" Target="worksheets/sheet65.xml"/><Relationship Id="rId73" Type="http://schemas.openxmlformats.org/officeDocument/2006/relationships/worksheet" Target="worksheets/sheet73.xml"/><Relationship Id="rId78" Type="http://schemas.openxmlformats.org/officeDocument/2006/relationships/worksheet" Target="worksheets/sheet78.xml"/><Relationship Id="rId81" Type="http://schemas.openxmlformats.org/officeDocument/2006/relationships/worksheet" Target="worksheets/sheet81.xml"/><Relationship Id="rId86" Type="http://schemas.openxmlformats.org/officeDocument/2006/relationships/worksheet" Target="worksheets/sheet86.xml"/><Relationship Id="rId94" Type="http://schemas.openxmlformats.org/officeDocument/2006/relationships/worksheet" Target="worksheets/sheet94.xml"/><Relationship Id="rId99" Type="http://schemas.openxmlformats.org/officeDocument/2006/relationships/worksheet" Target="worksheets/sheet99.xml"/><Relationship Id="rId101" Type="http://schemas.openxmlformats.org/officeDocument/2006/relationships/worksheet" Target="worksheets/sheet101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39" Type="http://schemas.openxmlformats.org/officeDocument/2006/relationships/worksheet" Target="worksheets/sheet39.xml"/><Relationship Id="rId109" Type="http://schemas.openxmlformats.org/officeDocument/2006/relationships/styles" Target="styles.xml"/><Relationship Id="rId34" Type="http://schemas.openxmlformats.org/officeDocument/2006/relationships/worksheet" Target="worksheets/sheet34.xml"/><Relationship Id="rId50" Type="http://schemas.openxmlformats.org/officeDocument/2006/relationships/worksheet" Target="worksheets/sheet50.xml"/><Relationship Id="rId55" Type="http://schemas.openxmlformats.org/officeDocument/2006/relationships/worksheet" Target="worksheets/sheet55.xml"/><Relationship Id="rId76" Type="http://schemas.openxmlformats.org/officeDocument/2006/relationships/worksheet" Target="worksheets/sheet76.xml"/><Relationship Id="rId97" Type="http://schemas.openxmlformats.org/officeDocument/2006/relationships/worksheet" Target="worksheets/sheet97.xml"/><Relationship Id="rId104" Type="http://schemas.openxmlformats.org/officeDocument/2006/relationships/worksheet" Target="worksheets/sheet104.xml"/><Relationship Id="rId7" Type="http://schemas.openxmlformats.org/officeDocument/2006/relationships/worksheet" Target="worksheets/sheet7.xml"/><Relationship Id="rId71" Type="http://schemas.openxmlformats.org/officeDocument/2006/relationships/worksheet" Target="worksheets/sheet71.xml"/><Relationship Id="rId92" Type="http://schemas.openxmlformats.org/officeDocument/2006/relationships/worksheet" Target="worksheets/sheet92.xml"/></Relationship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D112"/>
  <sheetViews>
    <sheetView tabSelected="1" topLeftCell="A4" workbookViewId="0"/>
  </sheetViews>
  <sheetFormatPr defaultRowHeight="14.25" x14ac:dyDescent="0.25"/>
  <cols>
    <col min="1" max="1" width="15.140625"/>
    <col min="2" max="2" width="16.42578125"/>
    <col min="3" max="3" width="129.140625"/>
    <col min="4" max="4" width="106.85546875"/>
  </cols>
  <sheetData>
    <row r="1" spans="1:4" ht="25.5" x14ac:dyDescent="0.5">
      <c r="A1" s="17" t="s">
        <v>730</v>
      </c>
    </row>
    <row r="3" spans="1:4" x14ac:dyDescent="0.25">
      <c r="A3" t="s">
        <v>733</v>
      </c>
    </row>
    <row r="5" spans="1:4" ht="17.25" x14ac:dyDescent="0.3">
      <c r="A5" s="20" t="s">
        <v>732</v>
      </c>
      <c r="B5" s="20"/>
    </row>
    <row r="6" spans="1:4" ht="17.25" x14ac:dyDescent="0.3">
      <c r="A6" s="16" t="s">
        <v>524</v>
      </c>
      <c r="B6" s="16" t="s">
        <v>525</v>
      </c>
      <c r="C6" s="15" t="s">
        <v>526</v>
      </c>
      <c r="D6" s="15" t="s">
        <v>527</v>
      </c>
    </row>
    <row r="7" spans="1:4" x14ac:dyDescent="0.25">
      <c r="A7">
        <v>12</v>
      </c>
      <c r="B7" t="s">
        <v>528</v>
      </c>
      <c r="C7" t="s">
        <v>529</v>
      </c>
      <c r="D7" t="s">
        <v>1</v>
      </c>
    </row>
    <row r="8" spans="1:4" x14ac:dyDescent="0.25">
      <c r="A8">
        <v>13</v>
      </c>
      <c r="B8" t="s">
        <v>530</v>
      </c>
      <c r="C8" t="s">
        <v>531</v>
      </c>
      <c r="D8" t="s">
        <v>364</v>
      </c>
    </row>
    <row r="9" spans="1:4" x14ac:dyDescent="0.25">
      <c r="A9">
        <v>14</v>
      </c>
      <c r="B9" t="s">
        <v>532</v>
      </c>
      <c r="C9" t="s">
        <v>533</v>
      </c>
      <c r="D9" t="s">
        <v>32</v>
      </c>
    </row>
    <row r="10" spans="1:4" x14ac:dyDescent="0.25">
      <c r="A10">
        <v>15</v>
      </c>
      <c r="B10" t="s">
        <v>534</v>
      </c>
      <c r="C10" t="s">
        <v>535</v>
      </c>
      <c r="D10" t="s">
        <v>536</v>
      </c>
    </row>
    <row r="11" spans="1:4" x14ac:dyDescent="0.25">
      <c r="A11">
        <v>16</v>
      </c>
      <c r="B11" t="s">
        <v>537</v>
      </c>
      <c r="C11" t="s">
        <v>538</v>
      </c>
      <c r="D11" t="s">
        <v>32</v>
      </c>
    </row>
    <row r="12" spans="1:4" x14ac:dyDescent="0.25">
      <c r="A12">
        <v>17</v>
      </c>
      <c r="B12" t="s">
        <v>539</v>
      </c>
      <c r="C12" t="s">
        <v>540</v>
      </c>
      <c r="D12" t="s">
        <v>60</v>
      </c>
    </row>
    <row r="13" spans="1:4" x14ac:dyDescent="0.25">
      <c r="A13">
        <v>18</v>
      </c>
      <c r="B13" t="s">
        <v>541</v>
      </c>
      <c r="C13" t="s">
        <v>542</v>
      </c>
      <c r="D13" t="s">
        <v>62</v>
      </c>
    </row>
    <row r="14" spans="1:4" x14ac:dyDescent="0.25">
      <c r="A14">
        <v>19</v>
      </c>
      <c r="B14" t="s">
        <v>543</v>
      </c>
      <c r="C14" t="s">
        <v>544</v>
      </c>
      <c r="D14" t="s">
        <v>76</v>
      </c>
    </row>
    <row r="15" spans="1:4" x14ac:dyDescent="0.25">
      <c r="A15">
        <v>20</v>
      </c>
      <c r="B15" t="s">
        <v>545</v>
      </c>
      <c r="C15" t="s">
        <v>546</v>
      </c>
      <c r="D15" t="s">
        <v>547</v>
      </c>
    </row>
    <row r="16" spans="1:4" x14ac:dyDescent="0.25">
      <c r="A16">
        <v>21</v>
      </c>
      <c r="B16" t="s">
        <v>548</v>
      </c>
      <c r="C16" t="s">
        <v>549</v>
      </c>
      <c r="D16" t="s">
        <v>550</v>
      </c>
    </row>
    <row r="17" spans="1:4" x14ac:dyDescent="0.25">
      <c r="A17">
        <v>22</v>
      </c>
      <c r="B17" t="s">
        <v>551</v>
      </c>
      <c r="C17" t="s">
        <v>552</v>
      </c>
      <c r="D17" t="s">
        <v>1</v>
      </c>
    </row>
    <row r="18" spans="1:4" x14ac:dyDescent="0.25">
      <c r="A18">
        <v>25</v>
      </c>
      <c r="B18" t="s">
        <v>553</v>
      </c>
      <c r="C18" t="s">
        <v>554</v>
      </c>
      <c r="D18" t="s">
        <v>731</v>
      </c>
    </row>
    <row r="19" spans="1:4" x14ac:dyDescent="0.25">
      <c r="A19">
        <v>32</v>
      </c>
      <c r="B19" t="s">
        <v>555</v>
      </c>
      <c r="C19" t="s">
        <v>556</v>
      </c>
    </row>
    <row r="20" spans="1:4" x14ac:dyDescent="0.25">
      <c r="A20">
        <v>33</v>
      </c>
      <c r="B20" t="s">
        <v>557</v>
      </c>
      <c r="C20" t="s">
        <v>556</v>
      </c>
      <c r="D20" t="s">
        <v>62</v>
      </c>
    </row>
    <row r="21" spans="1:4" x14ac:dyDescent="0.25">
      <c r="A21">
        <v>34</v>
      </c>
      <c r="B21" t="s">
        <v>558</v>
      </c>
      <c r="C21" t="s">
        <v>559</v>
      </c>
      <c r="D21" t="s">
        <v>1</v>
      </c>
    </row>
    <row r="22" spans="1:4" x14ac:dyDescent="0.25">
      <c r="A22">
        <v>34</v>
      </c>
      <c r="B22" t="s">
        <v>560</v>
      </c>
      <c r="C22" t="s">
        <v>559</v>
      </c>
      <c r="D22" t="s">
        <v>116</v>
      </c>
    </row>
    <row r="23" spans="1:4" x14ac:dyDescent="0.25">
      <c r="A23">
        <v>35</v>
      </c>
      <c r="B23" t="s">
        <v>561</v>
      </c>
      <c r="C23" t="s">
        <v>562</v>
      </c>
      <c r="D23" t="s">
        <v>118</v>
      </c>
    </row>
    <row r="24" spans="1:4" x14ac:dyDescent="0.25">
      <c r="A24">
        <v>36</v>
      </c>
      <c r="B24" t="s">
        <v>563</v>
      </c>
      <c r="C24" t="s">
        <v>735</v>
      </c>
      <c r="D24" t="s">
        <v>32</v>
      </c>
    </row>
    <row r="25" spans="1:4" x14ac:dyDescent="0.25">
      <c r="A25">
        <v>37</v>
      </c>
      <c r="B25" t="s">
        <v>564</v>
      </c>
      <c r="C25" t="s">
        <v>565</v>
      </c>
      <c r="D25" t="s">
        <v>1</v>
      </c>
    </row>
    <row r="26" spans="1:4" x14ac:dyDescent="0.25">
      <c r="A26">
        <v>37</v>
      </c>
      <c r="B26" t="s">
        <v>566</v>
      </c>
      <c r="C26" t="s">
        <v>567</v>
      </c>
      <c r="D26" t="s">
        <v>298</v>
      </c>
    </row>
    <row r="27" spans="1:4" x14ac:dyDescent="0.25">
      <c r="A27">
        <v>38</v>
      </c>
      <c r="B27" t="s">
        <v>568</v>
      </c>
      <c r="C27" t="s">
        <v>569</v>
      </c>
      <c r="D27" t="s">
        <v>364</v>
      </c>
    </row>
    <row r="28" spans="1:4" x14ac:dyDescent="0.25">
      <c r="A28">
        <v>39</v>
      </c>
      <c r="B28" t="s">
        <v>570</v>
      </c>
      <c r="C28" t="s">
        <v>571</v>
      </c>
      <c r="D28" t="s">
        <v>364</v>
      </c>
    </row>
    <row r="29" spans="1:4" x14ac:dyDescent="0.25">
      <c r="A29">
        <v>40</v>
      </c>
      <c r="B29" t="s">
        <v>572</v>
      </c>
      <c r="C29" t="s">
        <v>573</v>
      </c>
      <c r="D29" t="s">
        <v>169</v>
      </c>
    </row>
    <row r="30" spans="1:4" x14ac:dyDescent="0.25">
      <c r="A30">
        <v>44</v>
      </c>
      <c r="B30" t="s">
        <v>574</v>
      </c>
      <c r="C30" t="s">
        <v>575</v>
      </c>
      <c r="D30" t="s">
        <v>364</v>
      </c>
    </row>
    <row r="31" spans="1:4" x14ac:dyDescent="0.25">
      <c r="A31">
        <v>45</v>
      </c>
      <c r="B31" t="s">
        <v>576</v>
      </c>
      <c r="C31" t="s">
        <v>575</v>
      </c>
      <c r="D31" t="s">
        <v>577</v>
      </c>
    </row>
    <row r="32" spans="1:4" x14ac:dyDescent="0.25">
      <c r="A32">
        <v>47</v>
      </c>
      <c r="B32" t="s">
        <v>578</v>
      </c>
      <c r="C32" t="s">
        <v>579</v>
      </c>
    </row>
    <row r="33" spans="1:4" x14ac:dyDescent="0.25">
      <c r="A33">
        <v>48</v>
      </c>
      <c r="B33" t="s">
        <v>580</v>
      </c>
      <c r="C33" t="s">
        <v>581</v>
      </c>
      <c r="D33" t="s">
        <v>118</v>
      </c>
    </row>
    <row r="34" spans="1:4" x14ac:dyDescent="0.25">
      <c r="A34">
        <v>48</v>
      </c>
      <c r="B34" t="s">
        <v>582</v>
      </c>
      <c r="C34" t="s">
        <v>736</v>
      </c>
      <c r="D34" t="s">
        <v>32</v>
      </c>
    </row>
    <row r="35" spans="1:4" x14ac:dyDescent="0.25">
      <c r="A35">
        <v>49</v>
      </c>
      <c r="B35" t="s">
        <v>583</v>
      </c>
      <c r="C35" t="s">
        <v>736</v>
      </c>
      <c r="D35" t="s">
        <v>186</v>
      </c>
    </row>
    <row r="36" spans="1:4" x14ac:dyDescent="0.25">
      <c r="A36">
        <v>50</v>
      </c>
      <c r="B36" t="s">
        <v>584</v>
      </c>
      <c r="C36" t="s">
        <v>585</v>
      </c>
      <c r="D36" t="s">
        <v>118</v>
      </c>
    </row>
    <row r="37" spans="1:4" x14ac:dyDescent="0.25">
      <c r="A37">
        <v>51</v>
      </c>
      <c r="B37" t="s">
        <v>586</v>
      </c>
      <c r="C37" t="s">
        <v>587</v>
      </c>
      <c r="D37" t="s">
        <v>60</v>
      </c>
    </row>
    <row r="38" spans="1:4" x14ac:dyDescent="0.25">
      <c r="A38">
        <v>52</v>
      </c>
      <c r="B38" t="s">
        <v>588</v>
      </c>
      <c r="C38" t="s">
        <v>589</v>
      </c>
    </row>
    <row r="39" spans="1:4" x14ac:dyDescent="0.25">
      <c r="A39">
        <v>53</v>
      </c>
      <c r="B39" t="s">
        <v>590</v>
      </c>
      <c r="C39" t="s">
        <v>591</v>
      </c>
      <c r="D39" t="s">
        <v>536</v>
      </c>
    </row>
    <row r="40" spans="1:4" x14ac:dyDescent="0.25">
      <c r="A40">
        <v>55</v>
      </c>
      <c r="B40" t="s">
        <v>592</v>
      </c>
      <c r="C40" t="s">
        <v>593</v>
      </c>
      <c r="D40" t="s">
        <v>118</v>
      </c>
    </row>
    <row r="41" spans="1:4" x14ac:dyDescent="0.25">
      <c r="A41">
        <v>56</v>
      </c>
      <c r="B41" t="s">
        <v>594</v>
      </c>
      <c r="C41" t="s">
        <v>595</v>
      </c>
      <c r="D41" t="s">
        <v>60</v>
      </c>
    </row>
    <row r="42" spans="1:4" x14ac:dyDescent="0.25">
      <c r="A42">
        <v>57</v>
      </c>
      <c r="B42" t="s">
        <v>596</v>
      </c>
      <c r="C42" t="s">
        <v>597</v>
      </c>
      <c r="D42" t="s">
        <v>118</v>
      </c>
    </row>
    <row r="43" spans="1:4" x14ac:dyDescent="0.25">
      <c r="A43">
        <v>58</v>
      </c>
      <c r="B43" t="s">
        <v>598</v>
      </c>
      <c r="C43" t="s">
        <v>737</v>
      </c>
      <c r="D43" t="s">
        <v>60</v>
      </c>
    </row>
    <row r="44" spans="1:4" x14ac:dyDescent="0.25">
      <c r="A44">
        <v>58</v>
      </c>
      <c r="B44" t="s">
        <v>599</v>
      </c>
      <c r="C44" t="s">
        <v>737</v>
      </c>
      <c r="D44" t="s">
        <v>186</v>
      </c>
    </row>
    <row r="45" spans="1:4" x14ac:dyDescent="0.25">
      <c r="A45">
        <v>60</v>
      </c>
      <c r="B45" t="s">
        <v>600</v>
      </c>
      <c r="C45" t="s">
        <v>601</v>
      </c>
      <c r="D45" t="s">
        <v>118</v>
      </c>
    </row>
    <row r="46" spans="1:4" x14ac:dyDescent="0.25">
      <c r="A46">
        <v>61</v>
      </c>
      <c r="B46" t="s">
        <v>602</v>
      </c>
      <c r="C46" t="s">
        <v>603</v>
      </c>
      <c r="D46" t="s">
        <v>62</v>
      </c>
    </row>
    <row r="47" spans="1:4" x14ac:dyDescent="0.25">
      <c r="A47">
        <v>63</v>
      </c>
      <c r="B47" t="s">
        <v>604</v>
      </c>
      <c r="C47" t="s">
        <v>605</v>
      </c>
      <c r="D47" t="s">
        <v>62</v>
      </c>
    </row>
    <row r="48" spans="1:4" x14ac:dyDescent="0.25">
      <c r="A48">
        <v>66</v>
      </c>
      <c r="B48" t="s">
        <v>606</v>
      </c>
      <c r="C48" t="s">
        <v>607</v>
      </c>
      <c r="D48" t="s">
        <v>62</v>
      </c>
    </row>
    <row r="49" spans="1:4" x14ac:dyDescent="0.25">
      <c r="A49">
        <v>67</v>
      </c>
      <c r="B49" t="s">
        <v>608</v>
      </c>
      <c r="C49" t="s">
        <v>609</v>
      </c>
    </row>
    <row r="50" spans="1:4" x14ac:dyDescent="0.25">
      <c r="A50">
        <v>67</v>
      </c>
      <c r="B50" t="s">
        <v>610</v>
      </c>
      <c r="C50" t="s">
        <v>611</v>
      </c>
      <c r="D50" t="s">
        <v>38</v>
      </c>
    </row>
    <row r="51" spans="1:4" x14ac:dyDescent="0.25">
      <c r="A51">
        <v>68</v>
      </c>
      <c r="B51" t="s">
        <v>612</v>
      </c>
      <c r="C51" t="s">
        <v>613</v>
      </c>
    </row>
    <row r="52" spans="1:4" x14ac:dyDescent="0.25">
      <c r="A52">
        <v>69</v>
      </c>
      <c r="B52" t="s">
        <v>614</v>
      </c>
      <c r="C52" t="s">
        <v>615</v>
      </c>
      <c r="D52" t="s">
        <v>38</v>
      </c>
    </row>
    <row r="53" spans="1:4" x14ac:dyDescent="0.25">
      <c r="A53">
        <v>70</v>
      </c>
      <c r="B53" t="s">
        <v>616</v>
      </c>
      <c r="C53" t="s">
        <v>617</v>
      </c>
      <c r="D53" t="s">
        <v>38</v>
      </c>
    </row>
    <row r="54" spans="1:4" x14ac:dyDescent="0.25">
      <c r="A54">
        <v>71</v>
      </c>
      <c r="B54" t="s">
        <v>618</v>
      </c>
      <c r="C54" t="s">
        <v>617</v>
      </c>
      <c r="D54" t="s">
        <v>30</v>
      </c>
    </row>
    <row r="55" spans="1:4" x14ac:dyDescent="0.25">
      <c r="A55">
        <v>72</v>
      </c>
      <c r="B55" t="s">
        <v>619</v>
      </c>
      <c r="C55" t="s">
        <v>620</v>
      </c>
    </row>
    <row r="56" spans="1:4" x14ac:dyDescent="0.25">
      <c r="A56">
        <v>73</v>
      </c>
      <c r="B56" t="s">
        <v>621</v>
      </c>
      <c r="C56" t="s">
        <v>622</v>
      </c>
      <c r="D56" t="s">
        <v>18</v>
      </c>
    </row>
    <row r="57" spans="1:4" x14ac:dyDescent="0.25">
      <c r="A57">
        <v>74</v>
      </c>
      <c r="B57" t="s">
        <v>623</v>
      </c>
      <c r="C57" t="s">
        <v>624</v>
      </c>
      <c r="D57" t="s">
        <v>38</v>
      </c>
    </row>
    <row r="58" spans="1:4" x14ac:dyDescent="0.25">
      <c r="A58">
        <v>75</v>
      </c>
      <c r="B58" t="s">
        <v>625</v>
      </c>
      <c r="C58" t="s">
        <v>624</v>
      </c>
      <c r="D58" t="s">
        <v>30</v>
      </c>
    </row>
    <row r="59" spans="1:4" x14ac:dyDescent="0.25">
      <c r="A59">
        <v>76</v>
      </c>
      <c r="B59" t="s">
        <v>626</v>
      </c>
      <c r="C59" t="s">
        <v>627</v>
      </c>
      <c r="D59" t="s">
        <v>267</v>
      </c>
    </row>
    <row r="60" spans="1:4" x14ac:dyDescent="0.25">
      <c r="A60">
        <v>76</v>
      </c>
      <c r="B60" t="s">
        <v>628</v>
      </c>
      <c r="C60" t="s">
        <v>629</v>
      </c>
      <c r="D60" t="s">
        <v>267</v>
      </c>
    </row>
    <row r="61" spans="1:4" x14ac:dyDescent="0.25">
      <c r="A61">
        <v>77</v>
      </c>
      <c r="B61" t="s">
        <v>630</v>
      </c>
      <c r="C61" t="s">
        <v>631</v>
      </c>
      <c r="D61" t="s">
        <v>267</v>
      </c>
    </row>
    <row r="62" spans="1:4" x14ac:dyDescent="0.25">
      <c r="A62">
        <v>77</v>
      </c>
      <c r="B62" t="s">
        <v>632</v>
      </c>
      <c r="C62" t="s">
        <v>633</v>
      </c>
      <c r="D62" t="s">
        <v>38</v>
      </c>
    </row>
    <row r="63" spans="1:4" x14ac:dyDescent="0.25">
      <c r="A63">
        <v>78</v>
      </c>
      <c r="B63" t="s">
        <v>634</v>
      </c>
      <c r="C63" t="s">
        <v>635</v>
      </c>
      <c r="D63" t="s">
        <v>1</v>
      </c>
    </row>
    <row r="64" spans="1:4" x14ac:dyDescent="0.25">
      <c r="A64">
        <v>78</v>
      </c>
      <c r="B64" t="s">
        <v>636</v>
      </c>
      <c r="C64" t="s">
        <v>637</v>
      </c>
      <c r="D64" t="s">
        <v>1</v>
      </c>
    </row>
    <row r="65" spans="1:4" x14ac:dyDescent="0.25">
      <c r="A65">
        <v>79</v>
      </c>
      <c r="B65" t="s">
        <v>638</v>
      </c>
      <c r="C65" t="s">
        <v>639</v>
      </c>
      <c r="D65" t="s">
        <v>298</v>
      </c>
    </row>
    <row r="66" spans="1:4" x14ac:dyDescent="0.25">
      <c r="A66">
        <v>79</v>
      </c>
      <c r="B66" t="s">
        <v>640</v>
      </c>
      <c r="C66" t="s">
        <v>641</v>
      </c>
      <c r="D66" t="s">
        <v>298</v>
      </c>
    </row>
    <row r="67" spans="1:4" x14ac:dyDescent="0.25">
      <c r="A67">
        <v>80</v>
      </c>
      <c r="B67" t="s">
        <v>642</v>
      </c>
      <c r="C67" t="s">
        <v>643</v>
      </c>
    </row>
    <row r="68" spans="1:4" x14ac:dyDescent="0.25">
      <c r="A68">
        <v>81</v>
      </c>
      <c r="B68" t="s">
        <v>644</v>
      </c>
      <c r="C68" t="s">
        <v>645</v>
      </c>
      <c r="D68" t="s">
        <v>38</v>
      </c>
    </row>
    <row r="69" spans="1:4" x14ac:dyDescent="0.25">
      <c r="A69">
        <v>84</v>
      </c>
      <c r="B69" t="s">
        <v>646</v>
      </c>
      <c r="C69" t="s">
        <v>647</v>
      </c>
      <c r="D69" t="s">
        <v>510</v>
      </c>
    </row>
    <row r="70" spans="1:4" x14ac:dyDescent="0.25">
      <c r="A70">
        <v>85</v>
      </c>
      <c r="B70" t="s">
        <v>648</v>
      </c>
      <c r="C70" t="s">
        <v>649</v>
      </c>
      <c r="D70" t="s">
        <v>510</v>
      </c>
    </row>
    <row r="71" spans="1:4" x14ac:dyDescent="0.25">
      <c r="A71">
        <v>86</v>
      </c>
      <c r="B71" t="s">
        <v>650</v>
      </c>
      <c r="C71" t="s">
        <v>651</v>
      </c>
      <c r="D71" t="s">
        <v>510</v>
      </c>
    </row>
    <row r="72" spans="1:4" x14ac:dyDescent="0.25">
      <c r="A72">
        <v>89</v>
      </c>
      <c r="B72" t="s">
        <v>652</v>
      </c>
      <c r="C72" t="s">
        <v>653</v>
      </c>
    </row>
    <row r="73" spans="1:4" x14ac:dyDescent="0.25">
      <c r="A73">
        <v>90</v>
      </c>
      <c r="B73" t="s">
        <v>654</v>
      </c>
      <c r="C73" t="s">
        <v>655</v>
      </c>
      <c r="D73" t="s">
        <v>346</v>
      </c>
    </row>
    <row r="74" spans="1:4" x14ac:dyDescent="0.25">
      <c r="A74">
        <v>91</v>
      </c>
      <c r="B74" t="s">
        <v>656</v>
      </c>
      <c r="C74" t="s">
        <v>657</v>
      </c>
      <c r="D74" t="s">
        <v>298</v>
      </c>
    </row>
    <row r="75" spans="1:4" x14ac:dyDescent="0.25">
      <c r="A75">
        <v>92</v>
      </c>
      <c r="B75" t="s">
        <v>658</v>
      </c>
      <c r="C75" t="s">
        <v>659</v>
      </c>
      <c r="D75" t="s">
        <v>364</v>
      </c>
    </row>
    <row r="76" spans="1:4" x14ac:dyDescent="0.25">
      <c r="A76">
        <v>93</v>
      </c>
      <c r="B76" t="s">
        <v>660</v>
      </c>
      <c r="C76" t="s">
        <v>661</v>
      </c>
    </row>
    <row r="77" spans="1:4" x14ac:dyDescent="0.25">
      <c r="A77">
        <v>95</v>
      </c>
      <c r="B77" t="s">
        <v>662</v>
      </c>
      <c r="C77" t="s">
        <v>663</v>
      </c>
      <c r="D77" t="s">
        <v>62</v>
      </c>
    </row>
    <row r="78" spans="1:4" x14ac:dyDescent="0.25">
      <c r="A78">
        <v>95</v>
      </c>
      <c r="B78" t="s">
        <v>664</v>
      </c>
      <c r="C78" t="s">
        <v>665</v>
      </c>
      <c r="D78" t="s">
        <v>383</v>
      </c>
    </row>
    <row r="79" spans="1:4" x14ac:dyDescent="0.25">
      <c r="A79">
        <v>96</v>
      </c>
      <c r="B79" t="s">
        <v>666</v>
      </c>
      <c r="C79" t="s">
        <v>667</v>
      </c>
    </row>
    <row r="80" spans="1:4" x14ac:dyDescent="0.25">
      <c r="A80">
        <v>97</v>
      </c>
      <c r="B80" t="s">
        <v>668</v>
      </c>
      <c r="C80" t="s">
        <v>669</v>
      </c>
    </row>
    <row r="81" spans="1:4" x14ac:dyDescent="0.25">
      <c r="A81">
        <v>100</v>
      </c>
      <c r="B81" t="s">
        <v>670</v>
      </c>
      <c r="C81" t="s">
        <v>671</v>
      </c>
    </row>
    <row r="82" spans="1:4" x14ac:dyDescent="0.25">
      <c r="A82">
        <v>101</v>
      </c>
      <c r="B82" t="s">
        <v>672</v>
      </c>
      <c r="C82" t="s">
        <v>673</v>
      </c>
      <c r="D82" t="s">
        <v>38</v>
      </c>
    </row>
    <row r="83" spans="1:4" x14ac:dyDescent="0.25">
      <c r="A83">
        <v>102</v>
      </c>
      <c r="B83" t="s">
        <v>674</v>
      </c>
      <c r="C83" t="s">
        <v>675</v>
      </c>
    </row>
    <row r="84" spans="1:4" x14ac:dyDescent="0.25">
      <c r="A84">
        <v>104</v>
      </c>
      <c r="B84" t="s">
        <v>676</v>
      </c>
      <c r="C84" t="s">
        <v>677</v>
      </c>
    </row>
    <row r="85" spans="1:4" x14ac:dyDescent="0.25">
      <c r="A85">
        <v>104</v>
      </c>
      <c r="B85" t="s">
        <v>678</v>
      </c>
      <c r="C85" t="s">
        <v>679</v>
      </c>
    </row>
    <row r="86" spans="1:4" x14ac:dyDescent="0.25">
      <c r="A86">
        <v>105</v>
      </c>
      <c r="B86" t="s">
        <v>680</v>
      </c>
      <c r="C86" t="s">
        <v>84</v>
      </c>
    </row>
    <row r="87" spans="1:4" x14ac:dyDescent="0.25">
      <c r="A87">
        <v>106</v>
      </c>
      <c r="B87" t="s">
        <v>681</v>
      </c>
      <c r="C87" t="s">
        <v>682</v>
      </c>
    </row>
    <row r="88" spans="1:4" x14ac:dyDescent="0.25">
      <c r="A88">
        <v>107</v>
      </c>
      <c r="B88" t="s">
        <v>683</v>
      </c>
      <c r="C88" t="s">
        <v>684</v>
      </c>
    </row>
    <row r="89" spans="1:4" x14ac:dyDescent="0.25">
      <c r="A89">
        <v>108</v>
      </c>
      <c r="B89" t="s">
        <v>685</v>
      </c>
      <c r="C89" t="s">
        <v>686</v>
      </c>
      <c r="D89" t="s">
        <v>470</v>
      </c>
    </row>
    <row r="90" spans="1:4" x14ac:dyDescent="0.25">
      <c r="A90">
        <v>109</v>
      </c>
      <c r="B90" t="s">
        <v>687</v>
      </c>
      <c r="C90" t="s">
        <v>688</v>
      </c>
      <c r="D90" t="s">
        <v>1</v>
      </c>
    </row>
    <row r="91" spans="1:4" x14ac:dyDescent="0.25">
      <c r="A91">
        <v>109</v>
      </c>
      <c r="B91" t="s">
        <v>689</v>
      </c>
      <c r="C91" t="s">
        <v>688</v>
      </c>
      <c r="D91" t="s">
        <v>477</v>
      </c>
    </row>
    <row r="92" spans="1:4" x14ac:dyDescent="0.25">
      <c r="A92">
        <v>110</v>
      </c>
      <c r="B92" t="s">
        <v>690</v>
      </c>
      <c r="C92" t="s">
        <v>691</v>
      </c>
      <c r="D92" t="s">
        <v>62</v>
      </c>
    </row>
    <row r="93" spans="1:4" x14ac:dyDescent="0.25">
      <c r="A93">
        <v>110</v>
      </c>
      <c r="B93" t="s">
        <v>692</v>
      </c>
      <c r="C93" t="s">
        <v>693</v>
      </c>
      <c r="D93" t="s">
        <v>118</v>
      </c>
    </row>
    <row r="94" spans="1:4" x14ac:dyDescent="0.25">
      <c r="A94">
        <v>111</v>
      </c>
      <c r="B94" t="s">
        <v>694</v>
      </c>
      <c r="C94" t="s">
        <v>695</v>
      </c>
      <c r="D94" t="s">
        <v>32</v>
      </c>
    </row>
    <row r="95" spans="1:4" x14ac:dyDescent="0.25">
      <c r="A95">
        <v>112</v>
      </c>
      <c r="B95" t="s">
        <v>696</v>
      </c>
      <c r="C95" t="s">
        <v>697</v>
      </c>
      <c r="D95" t="s">
        <v>118</v>
      </c>
    </row>
    <row r="96" spans="1:4" x14ac:dyDescent="0.25">
      <c r="A96">
        <v>112</v>
      </c>
      <c r="B96" t="s">
        <v>698</v>
      </c>
      <c r="C96" t="s">
        <v>699</v>
      </c>
      <c r="D96" t="s">
        <v>60</v>
      </c>
    </row>
    <row r="97" spans="1:4" x14ac:dyDescent="0.25">
      <c r="A97">
        <v>113</v>
      </c>
      <c r="B97" t="s">
        <v>700</v>
      </c>
      <c r="C97" t="s">
        <v>699</v>
      </c>
      <c r="D97" t="s">
        <v>186</v>
      </c>
    </row>
    <row r="98" spans="1:4" x14ac:dyDescent="0.25">
      <c r="A98">
        <v>113</v>
      </c>
      <c r="B98" t="s">
        <v>701</v>
      </c>
      <c r="C98" t="s">
        <v>702</v>
      </c>
      <c r="D98" t="s">
        <v>1</v>
      </c>
    </row>
    <row r="99" spans="1:4" x14ac:dyDescent="0.25">
      <c r="A99">
        <v>114</v>
      </c>
      <c r="B99" t="s">
        <v>703</v>
      </c>
      <c r="C99" t="s">
        <v>704</v>
      </c>
      <c r="D99" t="s">
        <v>298</v>
      </c>
    </row>
    <row r="100" spans="1:4" x14ac:dyDescent="0.25">
      <c r="A100">
        <v>114</v>
      </c>
      <c r="B100" t="s">
        <v>705</v>
      </c>
      <c r="C100" t="s">
        <v>706</v>
      </c>
      <c r="D100" t="s">
        <v>118</v>
      </c>
    </row>
    <row r="101" spans="1:4" x14ac:dyDescent="0.25">
      <c r="A101">
        <v>115</v>
      </c>
      <c r="B101" t="s">
        <v>707</v>
      </c>
      <c r="C101" t="s">
        <v>708</v>
      </c>
      <c r="D101" t="s">
        <v>32</v>
      </c>
    </row>
    <row r="102" spans="1:4" x14ac:dyDescent="0.25">
      <c r="A102">
        <v>115</v>
      </c>
      <c r="B102" t="s">
        <v>709</v>
      </c>
      <c r="C102" t="s">
        <v>710</v>
      </c>
      <c r="D102" t="s">
        <v>118</v>
      </c>
    </row>
    <row r="103" spans="1:4" x14ac:dyDescent="0.25">
      <c r="A103">
        <v>116</v>
      </c>
      <c r="B103" t="s">
        <v>711</v>
      </c>
      <c r="C103" t="s">
        <v>712</v>
      </c>
      <c r="D103" t="s">
        <v>60</v>
      </c>
    </row>
    <row r="104" spans="1:4" x14ac:dyDescent="0.25">
      <c r="A104">
        <v>116</v>
      </c>
      <c r="B104" t="s">
        <v>713</v>
      </c>
      <c r="C104" t="s">
        <v>712</v>
      </c>
      <c r="D104" t="s">
        <v>186</v>
      </c>
    </row>
    <row r="105" spans="1:4" x14ac:dyDescent="0.25">
      <c r="A105">
        <v>117</v>
      </c>
      <c r="B105" t="s">
        <v>714</v>
      </c>
      <c r="C105" t="s">
        <v>715</v>
      </c>
      <c r="D105" t="s">
        <v>1</v>
      </c>
    </row>
    <row r="106" spans="1:4" x14ac:dyDescent="0.25">
      <c r="A106">
        <v>117</v>
      </c>
      <c r="B106" t="s">
        <v>716</v>
      </c>
      <c r="C106" t="s">
        <v>717</v>
      </c>
      <c r="D106" t="s">
        <v>1</v>
      </c>
    </row>
    <row r="107" spans="1:4" x14ac:dyDescent="0.25">
      <c r="A107">
        <v>119</v>
      </c>
      <c r="B107" t="s">
        <v>718</v>
      </c>
      <c r="C107" t="s">
        <v>719</v>
      </c>
    </row>
    <row r="108" spans="1:4" x14ac:dyDescent="0.25">
      <c r="A108">
        <v>120</v>
      </c>
      <c r="B108" t="s">
        <v>720</v>
      </c>
      <c r="C108" t="s">
        <v>721</v>
      </c>
      <c r="D108" t="s">
        <v>510</v>
      </c>
    </row>
    <row r="109" spans="1:4" x14ac:dyDescent="0.25">
      <c r="A109">
        <v>121</v>
      </c>
      <c r="B109" t="s">
        <v>722</v>
      </c>
      <c r="C109" t="s">
        <v>723</v>
      </c>
      <c r="D109" t="s">
        <v>62</v>
      </c>
    </row>
    <row r="110" spans="1:4" x14ac:dyDescent="0.25">
      <c r="A110">
        <v>123</v>
      </c>
      <c r="B110" t="s">
        <v>724</v>
      </c>
      <c r="C110" t="s">
        <v>725</v>
      </c>
    </row>
    <row r="111" spans="1:4" x14ac:dyDescent="0.25">
      <c r="A111">
        <v>124</v>
      </c>
      <c r="B111" t="s">
        <v>726</v>
      </c>
      <c r="C111" t="s">
        <v>727</v>
      </c>
      <c r="D111" t="s">
        <v>38</v>
      </c>
    </row>
    <row r="112" spans="1:4" x14ac:dyDescent="0.25">
      <c r="A112">
        <v>124</v>
      </c>
      <c r="B112" t="s">
        <v>728</v>
      </c>
      <c r="C112" t="s">
        <v>729</v>
      </c>
      <c r="D112" t="s">
        <v>62</v>
      </c>
    </row>
  </sheetData>
  <mergeCells count="1">
    <mergeCell ref="A5:B5"/>
  </mergeCells>
  <pageMargins left="0.75" right="0.75" top="1" bottom="1" header="0.5" footer="0.5"/>
  <pageSetup orientation="portrait"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O31"/>
  <sheetViews>
    <sheetView workbookViewId="0">
      <pane ySplit="9" topLeftCell="A10" activePane="bottomLeft" state="frozen"/>
      <selection pane="bottomLeft" activeCell="A3" sqref="A3"/>
    </sheetView>
  </sheetViews>
  <sheetFormatPr defaultRowHeight="14.25" x14ac:dyDescent="0.25"/>
  <cols>
    <col min="2" max="2" width="11"/>
    <col min="3" max="6" width="10.28515625"/>
    <col min="7" max="7" width="11"/>
    <col min="8" max="11" width="10.28515625"/>
    <col min="12" max="12" width="11"/>
    <col min="13" max="15" width="10.28515625"/>
  </cols>
  <sheetData>
    <row r="1" spans="1:15" ht="20.25" customHeight="1" x14ac:dyDescent="0.35">
      <c r="A1" s="2" t="s">
        <v>0</v>
      </c>
    </row>
    <row r="2" spans="1:15" ht="20.100000000000001" customHeight="1" x14ac:dyDescent="0.3">
      <c r="A2" s="3" t="s">
        <v>1</v>
      </c>
    </row>
    <row r="3" spans="1:15" ht="20.100000000000001" customHeight="1" x14ac:dyDescent="0.25">
      <c r="A3" s="18" t="s">
        <v>738</v>
      </c>
    </row>
    <row r="4" spans="1:15" ht="20.100000000000001" customHeight="1" x14ac:dyDescent="0.25"/>
    <row r="5" spans="1:15" ht="20.100000000000001" customHeight="1" x14ac:dyDescent="0.25"/>
    <row r="6" spans="1:15" ht="20.100000000000001" customHeight="1" x14ac:dyDescent="0.25">
      <c r="C6" s="21" t="s">
        <v>2</v>
      </c>
      <c r="D6" s="22"/>
      <c r="E6" s="22"/>
      <c r="H6" s="21" t="s">
        <v>8</v>
      </c>
      <c r="I6" s="22"/>
      <c r="J6" s="22"/>
      <c r="M6" s="21" t="s">
        <v>12</v>
      </c>
      <c r="N6" s="22"/>
      <c r="O6" s="22"/>
    </row>
    <row r="7" spans="1:15" ht="24.95" customHeight="1" x14ac:dyDescent="0.25">
      <c r="C7" s="23" t="s">
        <v>3</v>
      </c>
      <c r="D7" s="23" t="s">
        <v>4</v>
      </c>
      <c r="E7" s="23" t="s">
        <v>5</v>
      </c>
      <c r="H7" s="23" t="s">
        <v>9</v>
      </c>
      <c r="I7" s="23" t="s">
        <v>10</v>
      </c>
      <c r="J7" s="23" t="s">
        <v>11</v>
      </c>
      <c r="M7" s="23" t="s">
        <v>13</v>
      </c>
      <c r="N7" s="23" t="s">
        <v>14</v>
      </c>
      <c r="O7" s="23" t="s">
        <v>15</v>
      </c>
    </row>
    <row r="8" spans="1:15" ht="24.95" customHeight="1" x14ac:dyDescent="0.25">
      <c r="C8" s="24"/>
      <c r="D8" s="24"/>
      <c r="E8" s="24"/>
      <c r="H8" s="24"/>
      <c r="I8" s="24"/>
      <c r="J8" s="24"/>
      <c r="M8" s="24"/>
      <c r="N8" s="24"/>
      <c r="O8" s="24"/>
    </row>
    <row r="9" spans="1:15" ht="20.100000000000001" customHeight="1" x14ac:dyDescent="0.25">
      <c r="C9" s="25" t="s">
        <v>6</v>
      </c>
      <c r="D9" s="22"/>
      <c r="E9" s="26"/>
      <c r="H9" s="25" t="s">
        <v>6</v>
      </c>
      <c r="I9" s="22"/>
      <c r="J9" s="26"/>
      <c r="M9" s="25" t="s">
        <v>6</v>
      </c>
      <c r="N9" s="22"/>
      <c r="O9" s="26"/>
    </row>
    <row r="10" spans="1:15" ht="20.100000000000001" customHeight="1" x14ac:dyDescent="0.25">
      <c r="B10" s="8">
        <v>40724</v>
      </c>
      <c r="C10" s="9">
        <v>7.0434839777300935</v>
      </c>
      <c r="D10" s="9">
        <v>0.28356194168514737</v>
      </c>
      <c r="E10" s="9">
        <v>1.1584260705093161</v>
      </c>
      <c r="G10" s="8">
        <v>40724</v>
      </c>
      <c r="H10" s="9">
        <v>7.3581499247668738</v>
      </c>
      <c r="I10" s="9"/>
      <c r="J10" s="9"/>
      <c r="L10" s="8">
        <v>40724</v>
      </c>
      <c r="M10" s="9">
        <v>6.5392178870892055</v>
      </c>
      <c r="N10" s="9">
        <v>6.7639890750723994</v>
      </c>
      <c r="O10" s="9">
        <v>8.9801341870974767</v>
      </c>
    </row>
    <row r="11" spans="1:15" ht="20.100000000000001" customHeight="1" x14ac:dyDescent="0.25">
      <c r="B11" s="8">
        <v>40908</v>
      </c>
      <c r="C11" s="9">
        <v>7.6576502941332363</v>
      </c>
      <c r="D11" s="9">
        <v>0.26446621945169824</v>
      </c>
      <c r="E11" s="9">
        <v>1.1890651293701628</v>
      </c>
      <c r="G11" s="8">
        <v>40908</v>
      </c>
      <c r="H11" s="9">
        <v>7.9167695021810509</v>
      </c>
      <c r="I11" s="9">
        <v>5.3884080303280735</v>
      </c>
      <c r="J11" s="9">
        <v>-2.0479620625533101</v>
      </c>
      <c r="L11" s="8">
        <v>40908</v>
      </c>
      <c r="M11" s="9">
        <v>6.8686636419087801</v>
      </c>
      <c r="N11" s="9">
        <v>7.6697365797357282</v>
      </c>
      <c r="O11" s="9">
        <v>9.4180398416467774</v>
      </c>
    </row>
    <row r="12" spans="1:15" ht="20.100000000000001" customHeight="1" x14ac:dyDescent="0.25">
      <c r="B12" s="8">
        <v>41090</v>
      </c>
      <c r="C12" s="9">
        <v>8.4914307854015938</v>
      </c>
      <c r="D12" s="9">
        <v>0.24109003665545004</v>
      </c>
      <c r="E12" s="9">
        <v>1.0915564650449507</v>
      </c>
      <c r="G12" s="8">
        <v>41090</v>
      </c>
      <c r="H12" s="9">
        <v>8.7319480765376642</v>
      </c>
      <c r="I12" s="9">
        <v>8.2455768716205533</v>
      </c>
      <c r="J12" s="9">
        <v>-1.8597826954744545</v>
      </c>
      <c r="L12" s="8">
        <v>41090</v>
      </c>
      <c r="M12" s="9">
        <v>7.9760106297414985</v>
      </c>
      <c r="N12" s="9">
        <v>8.4234756882581738</v>
      </c>
      <c r="O12" s="9">
        <v>9.8240104000751529</v>
      </c>
    </row>
    <row r="13" spans="1:15" ht="20.100000000000001" customHeight="1" x14ac:dyDescent="0.25">
      <c r="B13" s="8">
        <v>41274</v>
      </c>
      <c r="C13" s="9">
        <v>9.1110618824497163</v>
      </c>
      <c r="D13" s="9">
        <v>0.21734041890032785</v>
      </c>
      <c r="E13" s="9">
        <v>1.1370453939910981</v>
      </c>
      <c r="G13" s="8">
        <v>41274</v>
      </c>
      <c r="H13" s="9">
        <v>9.3538557540028613</v>
      </c>
      <c r="I13" s="9">
        <v>5.0313316679745368</v>
      </c>
      <c r="J13" s="9">
        <v>-1.9518625629985187</v>
      </c>
      <c r="L13" s="8">
        <v>41274</v>
      </c>
      <c r="M13" s="9">
        <v>8.5899332668494335</v>
      </c>
      <c r="N13" s="9">
        <v>8.9754503214109391</v>
      </c>
      <c r="O13" s="9">
        <v>10.426896127205069</v>
      </c>
    </row>
    <row r="14" spans="1:15" ht="20.100000000000001" customHeight="1" x14ac:dyDescent="0.25">
      <c r="B14" s="8">
        <v>41455</v>
      </c>
      <c r="C14" s="9">
        <v>9.4381027261807589</v>
      </c>
      <c r="D14" s="9">
        <v>0.22513348698457669</v>
      </c>
      <c r="E14" s="9">
        <v>1.29988013772277</v>
      </c>
      <c r="G14" s="8">
        <v>41455</v>
      </c>
      <c r="H14" s="9">
        <v>9.6816012964583891</v>
      </c>
      <c r="I14" s="9">
        <v>4.9439344113801242</v>
      </c>
      <c r="J14" s="9">
        <v>1.3913292525974619</v>
      </c>
      <c r="L14" s="8">
        <v>41455</v>
      </c>
      <c r="M14" s="9">
        <v>9.348949693485423</v>
      </c>
      <c r="N14" s="9">
        <v>9.2987956843668336</v>
      </c>
      <c r="O14" s="9">
        <v>10.245410059833011</v>
      </c>
    </row>
    <row r="15" spans="1:15" ht="20.100000000000001" customHeight="1" x14ac:dyDescent="0.25">
      <c r="B15" s="8">
        <v>41639</v>
      </c>
      <c r="C15" s="9">
        <v>10.125127512917663</v>
      </c>
      <c r="D15" s="9">
        <v>0.28820610648429046</v>
      </c>
      <c r="E15" s="9">
        <v>1.3591224002622084</v>
      </c>
      <c r="G15" s="8">
        <v>41639</v>
      </c>
      <c r="H15" s="9">
        <v>10.441974636373882</v>
      </c>
      <c r="I15" s="9">
        <v>7.6261485707989074</v>
      </c>
      <c r="J15" s="9">
        <v>-0.21107158159920925</v>
      </c>
      <c r="L15" s="8">
        <v>41639</v>
      </c>
      <c r="M15" s="9">
        <v>10.442046063858362</v>
      </c>
      <c r="N15" s="9">
        <v>10.252397784936704</v>
      </c>
      <c r="O15" s="9">
        <v>10.566874483298456</v>
      </c>
    </row>
    <row r="16" spans="1:15" ht="20.100000000000001" customHeight="1" x14ac:dyDescent="0.25">
      <c r="B16" s="8">
        <v>41820</v>
      </c>
      <c r="C16" s="9">
        <v>10.767131052719691</v>
      </c>
      <c r="D16" s="9">
        <v>0.46502053292055301</v>
      </c>
      <c r="E16" s="9">
        <v>1.3793570505824597</v>
      </c>
      <c r="G16" s="8">
        <v>41820</v>
      </c>
      <c r="H16" s="9">
        <v>11.269750965070292</v>
      </c>
      <c r="I16" s="9">
        <v>7.3494525029488056</v>
      </c>
      <c r="J16" s="9">
        <v>-0.53548976027240069</v>
      </c>
      <c r="L16" s="8">
        <v>41820</v>
      </c>
      <c r="M16" s="9">
        <v>11.314504678064772</v>
      </c>
      <c r="N16" s="9">
        <v>11.089018334877798</v>
      </c>
      <c r="O16" s="9">
        <v>11.352022425523584</v>
      </c>
    </row>
    <row r="17" spans="2:15" ht="20.100000000000001" customHeight="1" x14ac:dyDescent="0.25">
      <c r="B17" s="8">
        <v>42004</v>
      </c>
      <c r="C17" s="9">
        <v>10.873990438252575</v>
      </c>
      <c r="D17" s="9">
        <v>0.6118586007017246</v>
      </c>
      <c r="E17" s="9">
        <v>1.533317749128102</v>
      </c>
      <c r="G17" s="8">
        <v>42004</v>
      </c>
      <c r="H17" s="9">
        <v>11.525393998057364</v>
      </c>
      <c r="I17" s="9">
        <v>6.2196884134982922</v>
      </c>
      <c r="J17" s="9">
        <v>3.8636454605593062</v>
      </c>
      <c r="L17" s="8">
        <v>42004</v>
      </c>
      <c r="M17" s="9">
        <v>11.687309095970027</v>
      </c>
      <c r="N17" s="9">
        <v>11.648761875029813</v>
      </c>
      <c r="O17" s="9">
        <v>11.3297111037491</v>
      </c>
    </row>
    <row r="18" spans="2:15" ht="20.100000000000001" customHeight="1" x14ac:dyDescent="0.25">
      <c r="B18" s="8">
        <v>42185</v>
      </c>
      <c r="C18" s="9">
        <v>11.313229369799158</v>
      </c>
      <c r="D18" s="9">
        <v>0.75073447623226741</v>
      </c>
      <c r="E18" s="9">
        <v>1.6293613882476787</v>
      </c>
      <c r="G18" s="8">
        <v>42185</v>
      </c>
      <c r="H18" s="9">
        <v>12.099201403484473</v>
      </c>
      <c r="I18" s="9">
        <v>6.334823348303753</v>
      </c>
      <c r="J18" s="9">
        <v>1.2918699287112867</v>
      </c>
      <c r="L18" s="8">
        <v>42185</v>
      </c>
      <c r="M18" s="9">
        <v>12.243908298721484</v>
      </c>
      <c r="N18" s="9">
        <v>12.476723775280545</v>
      </c>
      <c r="O18" s="9">
        <v>11.780861150608537</v>
      </c>
    </row>
    <row r="19" spans="2:15" ht="20.100000000000001" customHeight="1" x14ac:dyDescent="0.25">
      <c r="B19" s="8">
        <v>42369</v>
      </c>
      <c r="C19" s="9">
        <v>11.70759364004989</v>
      </c>
      <c r="D19" s="9">
        <v>0.89554134802168051</v>
      </c>
      <c r="E19" s="9">
        <v>1.7602143625076128</v>
      </c>
      <c r="G19" s="8">
        <v>42369</v>
      </c>
      <c r="H19" s="9">
        <v>12.614415080789851</v>
      </c>
      <c r="I19" s="9">
        <v>4.3422575279697284</v>
      </c>
      <c r="J19" s="9">
        <v>8.0580878277314305E-2</v>
      </c>
      <c r="L19" s="8">
        <v>42369</v>
      </c>
      <c r="M19" s="9">
        <v>12.902092330478411</v>
      </c>
      <c r="N19" s="9">
        <v>12.688177246637281</v>
      </c>
      <c r="O19" s="9">
        <v>12.375958822805147</v>
      </c>
    </row>
    <row r="20" spans="2:15" ht="20.100000000000001" customHeight="1" x14ac:dyDescent="0.25">
      <c r="B20" s="8">
        <v>42551</v>
      </c>
      <c r="C20" s="9">
        <v>11.92912835407207</v>
      </c>
      <c r="D20" s="9">
        <v>0.97009160734384636</v>
      </c>
      <c r="E20" s="9">
        <v>1.7731238390848425</v>
      </c>
      <c r="G20" s="8">
        <v>42551</v>
      </c>
      <c r="H20" s="9">
        <v>12.913162382836809</v>
      </c>
      <c r="I20" s="9">
        <v>3.3668999286421863</v>
      </c>
      <c r="J20" s="9">
        <v>0.97549637007747769</v>
      </c>
      <c r="L20" s="8">
        <v>42551</v>
      </c>
      <c r="M20" s="9">
        <v>13.179405105369995</v>
      </c>
      <c r="N20" s="9">
        <v>13.217238256640297</v>
      </c>
      <c r="O20" s="9">
        <v>12.565082562060788</v>
      </c>
    </row>
    <row r="21" spans="2:15" ht="20.100000000000001" customHeight="1" x14ac:dyDescent="0.25">
      <c r="B21" s="8">
        <v>42735</v>
      </c>
      <c r="C21" s="9">
        <v>12.167942110812152</v>
      </c>
      <c r="D21" s="9">
        <v>1.1542198876028564</v>
      </c>
      <c r="E21" s="9">
        <v>1.8653817760407279</v>
      </c>
      <c r="G21" s="8">
        <v>42735</v>
      </c>
      <c r="H21" s="9">
        <v>13.336791568411655</v>
      </c>
      <c r="I21" s="9">
        <v>3.3220515487769608</v>
      </c>
      <c r="J21" s="9">
        <v>4.0135030474264255E-2</v>
      </c>
      <c r="L21" s="8">
        <v>42735</v>
      </c>
      <c r="M21" s="9">
        <v>14.109179590944727</v>
      </c>
      <c r="N21" s="9">
        <v>13.507335729873789</v>
      </c>
      <c r="O21" s="9">
        <v>12.750702164881616</v>
      </c>
    </row>
    <row r="22" spans="2:15" ht="20.100000000000001" customHeight="1" x14ac:dyDescent="0.25">
      <c r="B22" s="8">
        <v>42916</v>
      </c>
      <c r="C22" s="9">
        <v>12.41308912856667</v>
      </c>
      <c r="D22" s="9">
        <v>1.1396478657340872</v>
      </c>
      <c r="E22" s="9">
        <v>1.8071030358899876</v>
      </c>
      <c r="G22" s="8">
        <v>42916</v>
      </c>
      <c r="H22" s="9">
        <v>13.562523900548346</v>
      </c>
      <c r="I22" s="9">
        <v>2.9206048649068173</v>
      </c>
      <c r="J22" s="9">
        <v>1.2076118901895416</v>
      </c>
      <c r="L22" s="8">
        <v>42916</v>
      </c>
      <c r="M22" s="9">
        <v>14.379482955026649</v>
      </c>
      <c r="N22" s="9">
        <v>14.133278435749791</v>
      </c>
      <c r="O22" s="9">
        <v>12.774472354401341</v>
      </c>
    </row>
    <row r="23" spans="2:15" ht="20.100000000000001" customHeight="1" x14ac:dyDescent="0.25">
      <c r="B23" s="8">
        <v>43100</v>
      </c>
      <c r="C23" s="9">
        <v>12.698985225803922</v>
      </c>
      <c r="D23" s="9">
        <v>1.2287516827982934</v>
      </c>
      <c r="E23" s="9">
        <v>1.9591583083340094</v>
      </c>
      <c r="G23" s="8">
        <v>43100</v>
      </c>
      <c r="H23" s="9">
        <v>13.937401639180496</v>
      </c>
      <c r="I23" s="9">
        <v>2.5449084054549376</v>
      </c>
      <c r="J23" s="9">
        <v>-0.21326735545672548</v>
      </c>
      <c r="L23" s="8">
        <v>43100</v>
      </c>
      <c r="M23" s="9">
        <v>15.320080601233041</v>
      </c>
      <c r="N23" s="9">
        <v>13.969023878458275</v>
      </c>
      <c r="O23" s="9">
        <v>13.133764846014905</v>
      </c>
    </row>
    <row r="24" spans="2:15" ht="20.100000000000001" customHeight="1" x14ac:dyDescent="0.25">
      <c r="B24" s="8">
        <v>43281</v>
      </c>
      <c r="C24" s="9">
        <v>12.395107478562451</v>
      </c>
      <c r="D24" s="9">
        <v>1.2517817270302416</v>
      </c>
      <c r="E24" s="9">
        <v>2.0596778948777192</v>
      </c>
      <c r="G24" s="8">
        <v>43281</v>
      </c>
      <c r="H24" s="9">
        <v>13.677610861670908</v>
      </c>
      <c r="I24" s="9">
        <v>1.163083662831621</v>
      </c>
      <c r="J24" s="9">
        <v>3.0845622328707023</v>
      </c>
      <c r="L24" s="8">
        <v>43281</v>
      </c>
      <c r="M24" s="9">
        <v>15.148750648299369</v>
      </c>
      <c r="N24" s="9">
        <v>13.465215317502574</v>
      </c>
      <c r="O24" s="9">
        <v>12.969105137167114</v>
      </c>
    </row>
    <row r="25" spans="2:15" ht="20.100000000000001" customHeight="1" x14ac:dyDescent="0.25">
      <c r="B25" s="8">
        <v>43465</v>
      </c>
      <c r="C25" s="9">
        <v>12.754138524764452</v>
      </c>
      <c r="D25" s="9">
        <v>1.2861702901914605</v>
      </c>
      <c r="E25" s="9">
        <v>2.2033486057132254</v>
      </c>
      <c r="G25" s="8">
        <v>43465</v>
      </c>
      <c r="H25" s="9">
        <v>14.053006318839357</v>
      </c>
      <c r="I25" s="9">
        <v>2.9138709605171398</v>
      </c>
      <c r="J25" s="9">
        <v>0.16475103829765025</v>
      </c>
      <c r="L25" s="8">
        <v>43465</v>
      </c>
      <c r="M25" s="9">
        <v>15.184408700742324</v>
      </c>
      <c r="N25" s="9">
        <v>13.795487074134265</v>
      </c>
      <c r="O25" s="9">
        <v>13.548667310048501</v>
      </c>
    </row>
    <row r="26" spans="2:15" ht="20.100000000000001" customHeight="1" x14ac:dyDescent="0.25">
      <c r="B26" s="8">
        <v>43646</v>
      </c>
      <c r="C26" s="9">
        <v>12.826383475753895</v>
      </c>
      <c r="D26" s="9">
        <v>1.5089487198325688</v>
      </c>
      <c r="E26" s="9">
        <v>2.4658052511646922</v>
      </c>
      <c r="G26" s="8">
        <v>43646</v>
      </c>
      <c r="H26" s="9">
        <v>14.350588522889755</v>
      </c>
      <c r="I26" s="9">
        <v>4.8103298062389888</v>
      </c>
      <c r="J26" s="9">
        <v>2.6369214542929287</v>
      </c>
      <c r="L26" s="8">
        <v>43646</v>
      </c>
      <c r="M26" s="9">
        <v>15.766627045417442</v>
      </c>
      <c r="N26" s="9">
        <v>14.021364493985509</v>
      </c>
      <c r="O26" s="9">
        <v>13.737471886034299</v>
      </c>
    </row>
    <row r="27" spans="2:15" ht="20.100000000000001" customHeight="1" x14ac:dyDescent="0.25">
      <c r="B27" s="8">
        <v>43830</v>
      </c>
      <c r="C27" s="9">
        <v>12.932521058567179</v>
      </c>
      <c r="D27" s="9">
        <v>1.6083338153088622</v>
      </c>
      <c r="E27" s="9">
        <v>2.4686603217158432</v>
      </c>
      <c r="G27" s="8">
        <v>43830</v>
      </c>
      <c r="H27" s="9">
        <v>14.540854873876041</v>
      </c>
      <c r="I27" s="9">
        <v>2.3582010059971514</v>
      </c>
      <c r="J27" s="9">
        <v>1.0188491200278316</v>
      </c>
      <c r="L27" s="8">
        <v>43830</v>
      </c>
      <c r="M27" s="9">
        <v>16.180564655278765</v>
      </c>
      <c r="N27" s="9">
        <v>13.688848528206872</v>
      </c>
      <c r="O27" s="9">
        <v>14.073694492047785</v>
      </c>
    </row>
    <row r="28" spans="2:15" ht="20.100000000000001" customHeight="1" x14ac:dyDescent="0.25">
      <c r="C28" s="9"/>
      <c r="D28" s="9"/>
      <c r="E28" s="9"/>
      <c r="H28" s="9"/>
      <c r="I28" s="9"/>
      <c r="J28" s="9"/>
      <c r="M28" s="9"/>
      <c r="N28" s="9"/>
      <c r="O28" s="9"/>
    </row>
    <row r="29" spans="2:15" ht="20.100000000000001" customHeight="1" x14ac:dyDescent="0.25">
      <c r="B29" t="s">
        <v>7</v>
      </c>
      <c r="C29" s="10">
        <v>78</v>
      </c>
      <c r="D29" s="10">
        <v>78</v>
      </c>
      <c r="E29" s="10">
        <v>78</v>
      </c>
      <c r="G29" t="s">
        <v>7</v>
      </c>
      <c r="H29" s="10">
        <v>78</v>
      </c>
      <c r="I29" s="10">
        <v>78</v>
      </c>
      <c r="J29" s="10">
        <v>78</v>
      </c>
      <c r="L29" t="s">
        <v>7</v>
      </c>
      <c r="M29" s="10">
        <v>28</v>
      </c>
      <c r="N29" s="10">
        <v>14</v>
      </c>
      <c r="O29" s="10">
        <v>36</v>
      </c>
    </row>
    <row r="30" spans="2:15" ht="20.100000000000001" customHeight="1" x14ac:dyDescent="0.25">
      <c r="C30" s="11"/>
      <c r="D30" s="11"/>
      <c r="E30" s="11"/>
      <c r="H30" s="11"/>
      <c r="I30" s="11"/>
      <c r="J30" s="11"/>
      <c r="M30" s="11"/>
      <c r="N30" s="11"/>
      <c r="O30" s="11"/>
    </row>
    <row r="31" spans="2:15" ht="20.100000000000001" customHeight="1" x14ac:dyDescent="0.25"/>
  </sheetData>
  <mergeCells count="15">
    <mergeCell ref="C6:E6"/>
    <mergeCell ref="C7:C8"/>
    <mergeCell ref="D7:D8"/>
    <mergeCell ref="E7:E8"/>
    <mergeCell ref="C9:E9"/>
    <mergeCell ref="H6:J6"/>
    <mergeCell ref="H7:H8"/>
    <mergeCell ref="I7:I8"/>
    <mergeCell ref="J7:J8"/>
    <mergeCell ref="H9:J9"/>
    <mergeCell ref="M6:O6"/>
    <mergeCell ref="M7:M8"/>
    <mergeCell ref="N7:N8"/>
    <mergeCell ref="O7:O8"/>
    <mergeCell ref="M9:O9"/>
  </mergeCells>
  <pageMargins left="0.75" right="0.75" top="1" bottom="1" header="0.5" footer="0.5"/>
  <pageSetup orientation="portrait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O21"/>
  <sheetViews>
    <sheetView workbookViewId="0">
      <pane ySplit="9" topLeftCell="A10" activePane="bottomLeft" state="frozen"/>
      <selection pane="bottomLeft" activeCell="A3" sqref="A3"/>
    </sheetView>
  </sheetViews>
  <sheetFormatPr defaultRowHeight="14.25" x14ac:dyDescent="0.25"/>
  <cols>
    <col min="2" max="2" width="13.28515625"/>
    <col min="3" max="6" width="10.28515625"/>
    <col min="7" max="7" width="13.28515625"/>
    <col min="8" max="11" width="10.28515625"/>
    <col min="12" max="12" width="13.28515625"/>
    <col min="13" max="15" width="10.28515625"/>
  </cols>
  <sheetData>
    <row r="1" spans="1:15" ht="20.25" customHeight="1" x14ac:dyDescent="0.35">
      <c r="A1" s="2" t="s">
        <v>16</v>
      </c>
    </row>
    <row r="2" spans="1:15" ht="20.100000000000001" customHeight="1" x14ac:dyDescent="0.3">
      <c r="A2" s="3" t="s">
        <v>17</v>
      </c>
    </row>
    <row r="3" spans="1:15" ht="20.100000000000001" customHeight="1" x14ac:dyDescent="0.25">
      <c r="A3" s="18" t="s">
        <v>738</v>
      </c>
    </row>
    <row r="4" spans="1:15" ht="20.100000000000001" customHeight="1" x14ac:dyDescent="0.25"/>
    <row r="5" spans="1:15" ht="20.100000000000001" customHeight="1" x14ac:dyDescent="0.25"/>
    <row r="6" spans="1:15" ht="20.100000000000001" customHeight="1" x14ac:dyDescent="0.25">
      <c r="C6" s="21" t="s">
        <v>18</v>
      </c>
      <c r="D6" s="22"/>
      <c r="E6" s="22"/>
      <c r="H6" s="21" t="s">
        <v>29</v>
      </c>
      <c r="I6" s="22"/>
      <c r="J6" s="22"/>
      <c r="M6" s="21" t="s">
        <v>30</v>
      </c>
      <c r="N6" s="22"/>
      <c r="O6" s="22"/>
    </row>
    <row r="7" spans="1:15" ht="24.95" customHeight="1" x14ac:dyDescent="0.25">
      <c r="C7" s="23" t="s">
        <v>19</v>
      </c>
      <c r="D7" s="27"/>
      <c r="E7" s="23" t="s">
        <v>20</v>
      </c>
      <c r="H7" s="23" t="s">
        <v>19</v>
      </c>
      <c r="I7" s="27"/>
      <c r="J7" s="23" t="s">
        <v>20</v>
      </c>
      <c r="M7" s="23" t="s">
        <v>19</v>
      </c>
      <c r="N7" s="27"/>
      <c r="O7" s="23" t="s">
        <v>20</v>
      </c>
    </row>
    <row r="8" spans="1:15" ht="24.95" customHeight="1" x14ac:dyDescent="0.25">
      <c r="C8" s="24"/>
      <c r="D8" s="28"/>
      <c r="E8" s="24"/>
      <c r="H8" s="24"/>
      <c r="I8" s="28"/>
      <c r="J8" s="24"/>
      <c r="M8" s="24"/>
      <c r="N8" s="28"/>
      <c r="O8" s="24"/>
    </row>
    <row r="9" spans="1:15" ht="20.100000000000001" customHeight="1" x14ac:dyDescent="0.25">
      <c r="C9" s="25" t="s">
        <v>21</v>
      </c>
      <c r="D9" s="22"/>
      <c r="E9" s="26"/>
      <c r="H9" s="25" t="s">
        <v>21</v>
      </c>
      <c r="I9" s="22"/>
      <c r="J9" s="26"/>
      <c r="M9" s="25" t="s">
        <v>21</v>
      </c>
      <c r="N9" s="22"/>
      <c r="O9" s="26"/>
    </row>
    <row r="10" spans="1:15" ht="20.100000000000001" customHeight="1" x14ac:dyDescent="0.25">
      <c r="B10" t="s">
        <v>22</v>
      </c>
      <c r="C10" s="9">
        <v>100</v>
      </c>
      <c r="D10" s="9">
        <v>98.309847056016949</v>
      </c>
      <c r="E10" s="9">
        <v>1.6901529439830512</v>
      </c>
      <c r="G10" t="s">
        <v>22</v>
      </c>
      <c r="H10" s="9">
        <v>100</v>
      </c>
      <c r="I10" s="9">
        <v>98.559858936002328</v>
      </c>
      <c r="J10" s="9">
        <v>1.4401410639976717</v>
      </c>
      <c r="L10" t="s">
        <v>22</v>
      </c>
      <c r="M10" s="9">
        <v>100</v>
      </c>
      <c r="N10" s="9">
        <v>106.16855326781373</v>
      </c>
      <c r="O10" s="9">
        <v>-6.1685532678137349</v>
      </c>
    </row>
    <row r="11" spans="1:15" ht="20.100000000000001" customHeight="1" x14ac:dyDescent="0.25">
      <c r="B11" t="s">
        <v>23</v>
      </c>
      <c r="C11" s="9">
        <v>98.309847056016949</v>
      </c>
      <c r="D11" s="9">
        <v>99.756889268691893</v>
      </c>
      <c r="E11" s="9">
        <v>-1.447042212674944</v>
      </c>
      <c r="G11" t="s">
        <v>23</v>
      </c>
      <c r="H11" s="9">
        <v>98.559858936002328</v>
      </c>
      <c r="I11" s="9">
        <v>99.860181911323323</v>
      </c>
      <c r="J11" s="9">
        <v>-1.3003229753209951</v>
      </c>
      <c r="L11" t="s">
        <v>23</v>
      </c>
      <c r="M11" s="9">
        <v>106.16855326781373</v>
      </c>
      <c r="N11" s="9">
        <v>107.24789942222824</v>
      </c>
      <c r="O11" s="9">
        <v>-1.0793461544145089</v>
      </c>
    </row>
    <row r="12" spans="1:15" ht="20.100000000000001" customHeight="1" x14ac:dyDescent="0.25">
      <c r="B12" t="s">
        <v>24</v>
      </c>
      <c r="C12" s="9">
        <v>99.756889268691893</v>
      </c>
      <c r="D12" s="9">
        <v>101.22893612331356</v>
      </c>
      <c r="E12" s="9">
        <v>-1.4720468546216665</v>
      </c>
      <c r="G12" t="s">
        <v>24</v>
      </c>
      <c r="H12" s="9">
        <v>99.860181911323323</v>
      </c>
      <c r="I12" s="9">
        <v>101.45095834570053</v>
      </c>
      <c r="J12" s="9">
        <v>-1.5907764343772044</v>
      </c>
      <c r="L12" t="s">
        <v>24</v>
      </c>
      <c r="M12" s="9">
        <v>107.24789942222824</v>
      </c>
      <c r="N12" s="9">
        <v>107.44452711095261</v>
      </c>
      <c r="O12" s="9">
        <v>-0.19662768872436232</v>
      </c>
    </row>
    <row r="13" spans="1:15" ht="20.100000000000001" customHeight="1" x14ac:dyDescent="0.25">
      <c r="B13" t="s">
        <v>25</v>
      </c>
      <c r="C13" s="9">
        <v>101.22893612331356</v>
      </c>
      <c r="D13" s="9">
        <v>100.41061674873136</v>
      </c>
      <c r="E13" s="9">
        <v>0.81831937458220239</v>
      </c>
      <c r="G13" t="s">
        <v>25</v>
      </c>
      <c r="H13" s="9">
        <v>101.45095834570053</v>
      </c>
      <c r="I13" s="9">
        <v>100.09995437205612</v>
      </c>
      <c r="J13" s="9">
        <v>1.3510039736444099</v>
      </c>
      <c r="L13" t="s">
        <v>25</v>
      </c>
      <c r="M13" s="9">
        <v>107.44452711095261</v>
      </c>
      <c r="N13" s="9">
        <v>110.05961657933119</v>
      </c>
      <c r="O13" s="9">
        <v>-2.615089468378585</v>
      </c>
    </row>
    <row r="14" spans="1:15" ht="20.100000000000001" customHeight="1" x14ac:dyDescent="0.25">
      <c r="B14" t="s">
        <v>26</v>
      </c>
      <c r="C14" s="9">
        <v>100.41061674873136</v>
      </c>
      <c r="D14" s="9">
        <v>103.28921044612586</v>
      </c>
      <c r="E14" s="9">
        <v>-2.878593697394507</v>
      </c>
      <c r="G14" t="s">
        <v>26</v>
      </c>
      <c r="H14" s="9">
        <v>100.09995437205612</v>
      </c>
      <c r="I14" s="9">
        <v>102.37078234543705</v>
      </c>
      <c r="J14" s="9">
        <v>-2.270827973380932</v>
      </c>
      <c r="L14" t="s">
        <v>26</v>
      </c>
      <c r="M14" s="9">
        <v>110.05961657933119</v>
      </c>
      <c r="N14" s="9">
        <v>114.17630104377123</v>
      </c>
      <c r="O14" s="9">
        <v>-4.1166844644400413</v>
      </c>
    </row>
    <row r="15" spans="1:15" ht="20.100000000000001" customHeight="1" x14ac:dyDescent="0.25">
      <c r="B15" t="s">
        <v>27</v>
      </c>
      <c r="C15" s="9">
        <v>103.28921044612586</v>
      </c>
      <c r="D15" s="9">
        <v>103.19053982210194</v>
      </c>
      <c r="E15" s="9">
        <v>9.8670624023924347E-2</v>
      </c>
      <c r="G15" t="s">
        <v>27</v>
      </c>
      <c r="H15" s="9">
        <v>102.37078234543705</v>
      </c>
      <c r="I15" s="9">
        <v>102.28007796681267</v>
      </c>
      <c r="J15" s="9">
        <v>9.0704378624380411E-2</v>
      </c>
      <c r="L15" t="s">
        <v>27</v>
      </c>
      <c r="M15" s="9">
        <v>114.17630104377123</v>
      </c>
      <c r="N15" s="9">
        <v>114.16859088331044</v>
      </c>
      <c r="O15" s="9">
        <v>7.710160460788984E-3</v>
      </c>
    </row>
    <row r="16" spans="1:15" ht="20.100000000000001" customHeight="1" x14ac:dyDescent="0.25">
      <c r="B16" t="s">
        <v>28</v>
      </c>
      <c r="C16" s="9">
        <v>103.19053982210194</v>
      </c>
      <c r="D16" s="9">
        <v>101.75153520438644</v>
      </c>
      <c r="E16" s="9">
        <v>1.4390046177154971</v>
      </c>
      <c r="G16" t="s">
        <v>28</v>
      </c>
      <c r="H16" s="9">
        <v>102.28007796681267</v>
      </c>
      <c r="I16" s="9">
        <v>101.77255390416022</v>
      </c>
      <c r="J16" s="9">
        <v>0.50752406265245043</v>
      </c>
      <c r="L16" t="s">
        <v>28</v>
      </c>
      <c r="M16" s="9">
        <v>114.16859088331044</v>
      </c>
      <c r="N16" s="9">
        <v>108.39302908172766</v>
      </c>
      <c r="O16" s="9">
        <v>5.7755618015827821</v>
      </c>
    </row>
    <row r="17" spans="2:15" ht="20.100000000000001" customHeight="1" x14ac:dyDescent="0.25">
      <c r="B17" t="s">
        <v>5</v>
      </c>
      <c r="C17" s="9">
        <v>100</v>
      </c>
      <c r="D17" s="9">
        <v>101.75153520438644</v>
      </c>
      <c r="E17" s="9">
        <v>-1.7515352043864425</v>
      </c>
      <c r="G17" t="s">
        <v>5</v>
      </c>
      <c r="H17" s="9">
        <v>100</v>
      </c>
      <c r="I17" s="9">
        <v>101.77255390416022</v>
      </c>
      <c r="J17" s="9">
        <v>-1.772553904160219</v>
      </c>
      <c r="L17" t="s">
        <v>5</v>
      </c>
      <c r="M17" s="9">
        <v>100</v>
      </c>
      <c r="N17" s="9">
        <v>108.3930290817277</v>
      </c>
      <c r="O17" s="9">
        <v>-8.393029081727704</v>
      </c>
    </row>
    <row r="18" spans="2:15" ht="20.100000000000001" customHeight="1" x14ac:dyDescent="0.25">
      <c r="C18" s="9"/>
      <c r="D18" s="9"/>
      <c r="E18" s="9"/>
      <c r="H18" s="9"/>
      <c r="I18" s="9"/>
      <c r="J18" s="9"/>
      <c r="M18" s="9"/>
      <c r="N18" s="9"/>
      <c r="O18" s="9"/>
    </row>
    <row r="19" spans="2:15" ht="20.100000000000001" customHeight="1" x14ac:dyDescent="0.25">
      <c r="B19" t="s">
        <v>7</v>
      </c>
      <c r="C19" s="10">
        <v>82</v>
      </c>
      <c r="D19" s="10">
        <v>82</v>
      </c>
      <c r="E19" s="10">
        <v>82</v>
      </c>
      <c r="G19" t="s">
        <v>7</v>
      </c>
      <c r="H19" s="10">
        <v>28</v>
      </c>
      <c r="I19" s="10">
        <v>28</v>
      </c>
      <c r="J19" s="10">
        <v>28</v>
      </c>
      <c r="L19" t="s">
        <v>7</v>
      </c>
      <c r="M19" s="10">
        <v>60</v>
      </c>
      <c r="N19" s="10">
        <v>60</v>
      </c>
      <c r="O19" s="10">
        <v>60</v>
      </c>
    </row>
    <row r="20" spans="2:15" ht="20.100000000000001" customHeight="1" x14ac:dyDescent="0.25">
      <c r="C20" s="11"/>
      <c r="D20" s="11"/>
      <c r="E20" s="11"/>
      <c r="H20" s="11"/>
      <c r="I20" s="11"/>
      <c r="J20" s="11"/>
      <c r="M20" s="11"/>
      <c r="N20" s="11"/>
      <c r="O20" s="11"/>
    </row>
    <row r="21" spans="2:15" ht="20.100000000000001" customHeight="1" x14ac:dyDescent="0.25"/>
  </sheetData>
  <mergeCells count="12">
    <mergeCell ref="M6:O6"/>
    <mergeCell ref="M7:N8"/>
    <mergeCell ref="O7:O8"/>
    <mergeCell ref="M9:O9"/>
    <mergeCell ref="C6:E6"/>
    <mergeCell ref="C7:D8"/>
    <mergeCell ref="E7:E8"/>
    <mergeCell ref="C9:E9"/>
    <mergeCell ref="H6:J6"/>
    <mergeCell ref="H7:I8"/>
    <mergeCell ref="J7:J8"/>
    <mergeCell ref="H9:J9"/>
  </mergeCells>
  <pageMargins left="0.75" right="0.75" top="1" bottom="1" header="0.5" footer="0.5"/>
  <pageSetup orientation="portrait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J31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1"/>
    <col min="3" max="6" width="10.28515625"/>
    <col min="7" max="7" width="11"/>
    <col min="8" max="10" width="10.28515625"/>
  </cols>
  <sheetData>
    <row r="1" spans="1:10" ht="20.25" customHeight="1" x14ac:dyDescent="0.35">
      <c r="A1" s="2" t="s">
        <v>31</v>
      </c>
    </row>
    <row r="2" spans="1:10" ht="20.100000000000001" customHeight="1" x14ac:dyDescent="0.3">
      <c r="A2" s="3" t="s">
        <v>32</v>
      </c>
    </row>
    <row r="3" spans="1:10" ht="20.100000000000001" customHeight="1" x14ac:dyDescent="0.25">
      <c r="A3" s="18" t="s">
        <v>738</v>
      </c>
    </row>
    <row r="4" spans="1:10" ht="20.100000000000001" customHeight="1" x14ac:dyDescent="0.25"/>
    <row r="5" spans="1:10" ht="20.100000000000001" customHeight="1" x14ac:dyDescent="0.25"/>
    <row r="6" spans="1:10" ht="28.5" customHeight="1" x14ac:dyDescent="0.25">
      <c r="C6" s="21" t="s">
        <v>33</v>
      </c>
      <c r="D6" s="22"/>
      <c r="E6" s="22"/>
      <c r="H6" s="21" t="s">
        <v>35</v>
      </c>
      <c r="I6" s="22"/>
      <c r="J6" s="22"/>
    </row>
    <row r="7" spans="1:10" ht="24.95" customHeight="1" x14ac:dyDescent="0.25">
      <c r="C7" s="23" t="s">
        <v>28</v>
      </c>
      <c r="D7" s="23" t="s">
        <v>10</v>
      </c>
      <c r="E7" s="23" t="s">
        <v>34</v>
      </c>
      <c r="H7" s="23" t="s">
        <v>13</v>
      </c>
      <c r="I7" s="23" t="s">
        <v>14</v>
      </c>
      <c r="J7" s="23" t="s">
        <v>15</v>
      </c>
    </row>
    <row r="8" spans="1:10" ht="24.95" customHeight="1" x14ac:dyDescent="0.25">
      <c r="C8" s="24"/>
      <c r="D8" s="24"/>
      <c r="E8" s="24"/>
      <c r="H8" s="24"/>
      <c r="I8" s="24"/>
      <c r="J8" s="24"/>
    </row>
    <row r="9" spans="1:10" ht="20.100000000000001" customHeight="1" x14ac:dyDescent="0.25">
      <c r="C9" s="25" t="s">
        <v>6</v>
      </c>
      <c r="D9" s="22"/>
      <c r="E9" s="26"/>
      <c r="H9" s="25" t="s">
        <v>6</v>
      </c>
      <c r="I9" s="22"/>
      <c r="J9" s="26"/>
    </row>
    <row r="10" spans="1:10" ht="20.100000000000001" customHeight="1" x14ac:dyDescent="0.25">
      <c r="B10" s="8">
        <v>40724</v>
      </c>
      <c r="C10" s="9">
        <v>3.471107677650104</v>
      </c>
      <c r="D10" s="9"/>
      <c r="E10" s="9"/>
      <c r="G10" s="8">
        <v>40724</v>
      </c>
      <c r="H10" s="9">
        <v>2.6128214626192392</v>
      </c>
      <c r="I10" s="9">
        <v>4.3419482629329504</v>
      </c>
      <c r="J10" s="9">
        <v>4.1246120943505105</v>
      </c>
    </row>
    <row r="11" spans="1:10" ht="20.100000000000001" customHeight="1" x14ac:dyDescent="0.25">
      <c r="B11" s="8">
        <v>40908</v>
      </c>
      <c r="C11" s="9">
        <v>3.5645893919259608</v>
      </c>
      <c r="D11" s="9">
        <v>5.2083826716186499</v>
      </c>
      <c r="E11" s="9">
        <v>2.449282285299148</v>
      </c>
      <c r="G11" s="8">
        <v>40908</v>
      </c>
      <c r="H11" s="9">
        <v>2.7409151809642247</v>
      </c>
      <c r="I11" s="9">
        <v>4.1683763041610176</v>
      </c>
      <c r="J11" s="9">
        <v>4.2820613446391418</v>
      </c>
    </row>
    <row r="12" spans="1:10" ht="20.100000000000001" customHeight="1" x14ac:dyDescent="0.25">
      <c r="B12" s="8">
        <v>41090</v>
      </c>
      <c r="C12" s="9">
        <v>3.7420367361104003</v>
      </c>
      <c r="D12" s="9">
        <v>8.4176642226508882</v>
      </c>
      <c r="E12" s="9">
        <v>3.2764996816029068</v>
      </c>
      <c r="G12" s="8">
        <v>41090</v>
      </c>
      <c r="H12" s="9">
        <v>2.9030427440697721</v>
      </c>
      <c r="I12" s="9">
        <v>4.4209752127031416</v>
      </c>
      <c r="J12" s="9">
        <v>4.4095737931416954</v>
      </c>
    </row>
    <row r="13" spans="1:10" ht="20.100000000000001" customHeight="1" x14ac:dyDescent="0.25">
      <c r="B13" s="8">
        <v>41274</v>
      </c>
      <c r="C13" s="9">
        <v>3.7617773895962867</v>
      </c>
      <c r="D13" s="9">
        <v>4.9108539237852744</v>
      </c>
      <c r="E13" s="9">
        <v>4.3603139529870383</v>
      </c>
      <c r="G13" s="8">
        <v>41274</v>
      </c>
      <c r="H13" s="9">
        <v>2.7891435588832727</v>
      </c>
      <c r="I13" s="9">
        <v>4.359951093396341</v>
      </c>
      <c r="J13" s="9">
        <v>4.7004537597615945</v>
      </c>
    </row>
    <row r="14" spans="1:10" ht="20.100000000000001" customHeight="1" x14ac:dyDescent="0.25">
      <c r="B14" s="8">
        <v>41455</v>
      </c>
      <c r="C14" s="9">
        <v>4.0073153769004781</v>
      </c>
      <c r="D14" s="9">
        <v>5.0776653863484844</v>
      </c>
      <c r="E14" s="9">
        <v>-1.3606994646713333</v>
      </c>
      <c r="G14" s="8">
        <v>41455</v>
      </c>
      <c r="H14" s="9">
        <v>3.0981202470851881</v>
      </c>
      <c r="I14" s="9">
        <v>4.343015243481112</v>
      </c>
      <c r="J14" s="9">
        <v>4.9874116855498896</v>
      </c>
    </row>
    <row r="15" spans="1:10" ht="20.100000000000001" customHeight="1" x14ac:dyDescent="0.25">
      <c r="B15" s="8">
        <v>41639</v>
      </c>
      <c r="C15" s="9">
        <v>4.5074134983285479</v>
      </c>
      <c r="D15" s="9">
        <v>7.8706819018689478</v>
      </c>
      <c r="E15" s="9">
        <v>-4.0975844655930178</v>
      </c>
      <c r="G15" s="8">
        <v>41639</v>
      </c>
      <c r="H15" s="9">
        <v>3.6399129299008548</v>
      </c>
      <c r="I15" s="9">
        <v>4.9764386210686062</v>
      </c>
      <c r="J15" s="9">
        <v>5.2344326569709487</v>
      </c>
    </row>
    <row r="16" spans="1:10" ht="20.100000000000001" customHeight="1" x14ac:dyDescent="0.25">
      <c r="B16" s="8">
        <v>41820</v>
      </c>
      <c r="C16" s="9">
        <v>4.7437622822651164</v>
      </c>
      <c r="D16" s="9">
        <v>7.2606737026654988</v>
      </c>
      <c r="E16" s="9">
        <v>1.9166180174516212</v>
      </c>
      <c r="G16" s="8">
        <v>41820</v>
      </c>
      <c r="H16" s="9">
        <v>3.9459730233715149</v>
      </c>
      <c r="I16" s="9">
        <v>5.3688377826878266</v>
      </c>
      <c r="J16" s="9">
        <v>5.2386280339353331</v>
      </c>
    </row>
    <row r="17" spans="2:10" ht="20.100000000000001" customHeight="1" x14ac:dyDescent="0.25">
      <c r="B17" s="8">
        <v>42004</v>
      </c>
      <c r="C17" s="9">
        <v>5.0797711123821205</v>
      </c>
      <c r="D17" s="9">
        <v>6.2907825004380413</v>
      </c>
      <c r="E17" s="9">
        <v>-0.73997551799656058</v>
      </c>
      <c r="G17" s="8">
        <v>42004</v>
      </c>
      <c r="H17" s="9">
        <v>4.1697018675619564</v>
      </c>
      <c r="I17" s="9">
        <v>5.7022451316207476</v>
      </c>
      <c r="J17" s="9">
        <v>5.6746016733814342</v>
      </c>
    </row>
    <row r="18" spans="2:10" ht="20.100000000000001" customHeight="1" x14ac:dyDescent="0.25">
      <c r="B18" s="8">
        <v>42185</v>
      </c>
      <c r="C18" s="9">
        <v>5.2936014554977859</v>
      </c>
      <c r="D18" s="9">
        <v>6.1083793845203349</v>
      </c>
      <c r="E18" s="9">
        <v>1.8222253621628548</v>
      </c>
      <c r="G18" s="8">
        <v>42185</v>
      </c>
      <c r="H18" s="9">
        <v>4.3323025875728076</v>
      </c>
      <c r="I18" s="9">
        <v>6.1273988190104349</v>
      </c>
      <c r="J18" s="9">
        <v>5.7702984854848278</v>
      </c>
    </row>
    <row r="19" spans="2:10" ht="20.100000000000001" customHeight="1" x14ac:dyDescent="0.25">
      <c r="B19" s="8">
        <v>42369</v>
      </c>
      <c r="C19" s="9">
        <v>5.6027047719113297</v>
      </c>
      <c r="D19" s="9">
        <v>3.8857933647776344</v>
      </c>
      <c r="E19" s="9">
        <v>-1.8456246849994473</v>
      </c>
      <c r="G19" s="8">
        <v>42369</v>
      </c>
      <c r="H19" s="9">
        <v>4.6485008506835204</v>
      </c>
      <c r="I19" s="9">
        <v>6.3407205055987905</v>
      </c>
      <c r="J19" s="9">
        <v>6.0859135339096317</v>
      </c>
    </row>
    <row r="20" spans="2:10" ht="20.100000000000001" customHeight="1" x14ac:dyDescent="0.25">
      <c r="B20" s="8">
        <v>42551</v>
      </c>
      <c r="C20" s="9">
        <v>5.6142045102804303</v>
      </c>
      <c r="D20" s="9">
        <v>3.3090991897320565</v>
      </c>
      <c r="E20" s="9">
        <v>3.0974881574559632</v>
      </c>
      <c r="G20" s="8">
        <v>42551</v>
      </c>
      <c r="H20" s="9">
        <v>4.5719156832513663</v>
      </c>
      <c r="I20" s="9">
        <v>6.5376338934980796</v>
      </c>
      <c r="J20" s="9">
        <v>6.0797803301593136</v>
      </c>
    </row>
    <row r="21" spans="2:10" ht="20.100000000000001" customHeight="1" x14ac:dyDescent="0.25">
      <c r="B21" s="8">
        <v>42735</v>
      </c>
      <c r="C21" s="9">
        <v>5.865337533262946</v>
      </c>
      <c r="D21" s="9">
        <v>3.038743820236256</v>
      </c>
      <c r="E21" s="9">
        <v>-1.3730110145279473</v>
      </c>
      <c r="G21" s="8">
        <v>42735</v>
      </c>
      <c r="H21" s="9">
        <v>5.0082844286276851</v>
      </c>
      <c r="I21" s="9">
        <v>6.6526061746354088</v>
      </c>
      <c r="J21" s="9">
        <v>6.1899045907702224</v>
      </c>
    </row>
    <row r="22" spans="2:10" ht="20.100000000000001" customHeight="1" x14ac:dyDescent="0.25">
      <c r="B22" s="8">
        <v>42916</v>
      </c>
      <c r="C22" s="9">
        <v>5.8279812679755265</v>
      </c>
      <c r="D22" s="9">
        <v>2.8326241496123838</v>
      </c>
      <c r="E22" s="9">
        <v>3.4917619558786583</v>
      </c>
      <c r="G22" s="8">
        <v>42916</v>
      </c>
      <c r="H22" s="9">
        <v>4.9518961173514402</v>
      </c>
      <c r="I22" s="9">
        <v>6.7617258851297244</v>
      </c>
      <c r="J22" s="9">
        <v>6.0697005468732463</v>
      </c>
    </row>
    <row r="23" spans="2:10" ht="20.100000000000001" customHeight="1" x14ac:dyDescent="0.25">
      <c r="B23" s="8">
        <v>43100</v>
      </c>
      <c r="C23" s="9">
        <v>5.9677430557751556</v>
      </c>
      <c r="D23" s="9">
        <v>2.4119610989639106</v>
      </c>
      <c r="E23" s="9">
        <v>1.3520240923625693E-2</v>
      </c>
      <c r="G23" s="8">
        <v>43100</v>
      </c>
      <c r="H23" s="9">
        <v>5.1868742721288355</v>
      </c>
      <c r="I23" s="9">
        <v>6.6206514443149622</v>
      </c>
      <c r="J23" s="9">
        <v>6.2632288498825179</v>
      </c>
    </row>
    <row r="24" spans="2:10" ht="20.100000000000001" customHeight="1" x14ac:dyDescent="0.25">
      <c r="B24" s="8">
        <v>43281</v>
      </c>
      <c r="C24" s="9">
        <v>5.8809610110563515</v>
      </c>
      <c r="D24" s="9">
        <v>0.9844631143110405</v>
      </c>
      <c r="E24" s="9">
        <v>2.4746342236611429</v>
      </c>
      <c r="G24" s="8">
        <v>43281</v>
      </c>
      <c r="H24" s="9">
        <v>5.0070384078287846</v>
      </c>
      <c r="I24" s="9">
        <v>6.5526910353244743</v>
      </c>
      <c r="J24" s="9">
        <v>6.2569790344371841</v>
      </c>
    </row>
    <row r="25" spans="2:10" ht="20.100000000000001" customHeight="1" x14ac:dyDescent="0.25">
      <c r="B25" s="8">
        <v>43465</v>
      </c>
      <c r="C25" s="9">
        <v>6.0514753191846387</v>
      </c>
      <c r="D25" s="9">
        <v>2.7699436208201478</v>
      </c>
      <c r="E25" s="9">
        <v>-0.12583714479460495</v>
      </c>
      <c r="G25" s="8">
        <v>43465</v>
      </c>
      <c r="H25" s="9">
        <v>5.1712340755632571</v>
      </c>
      <c r="I25" s="9">
        <v>6.6823409321282741</v>
      </c>
      <c r="J25" s="9">
        <v>6.4395564761132729</v>
      </c>
    </row>
    <row r="26" spans="2:10" ht="20.100000000000001" customHeight="1" x14ac:dyDescent="0.25">
      <c r="B26" s="8">
        <v>43646</v>
      </c>
      <c r="C26" s="9">
        <v>6.0283798459178328</v>
      </c>
      <c r="D26" s="9">
        <v>3.6736998430657364</v>
      </c>
      <c r="E26" s="9">
        <v>4.0708866866946858</v>
      </c>
      <c r="G26" s="8">
        <v>43646</v>
      </c>
      <c r="H26" s="9">
        <v>5.0477759481702629</v>
      </c>
      <c r="I26" s="9">
        <v>6.59684871759411</v>
      </c>
      <c r="J26" s="9">
        <v>6.5516569868455861</v>
      </c>
    </row>
    <row r="27" spans="2:10" ht="20.100000000000001" customHeight="1" x14ac:dyDescent="0.25">
      <c r="B27" s="8">
        <v>43830</v>
      </c>
      <c r="C27" s="9">
        <v>6.2068983489203147</v>
      </c>
      <c r="D27" s="9">
        <v>3.2655778650100054</v>
      </c>
      <c r="E27" s="9">
        <v>0.29552497613765105</v>
      </c>
      <c r="G27" s="8">
        <v>43830</v>
      </c>
      <c r="H27" s="9">
        <v>5.3089968504477687</v>
      </c>
      <c r="I27" s="9">
        <v>6.4200696035817604</v>
      </c>
      <c r="J27" s="9">
        <v>6.8237070566012301</v>
      </c>
    </row>
    <row r="28" spans="2:10" ht="20.100000000000001" customHeight="1" x14ac:dyDescent="0.25">
      <c r="C28" s="9"/>
      <c r="D28" s="9"/>
      <c r="E28" s="9"/>
      <c r="H28" s="9"/>
      <c r="I28" s="9"/>
      <c r="J28" s="9"/>
    </row>
    <row r="29" spans="2:10" ht="20.100000000000001" customHeight="1" x14ac:dyDescent="0.25">
      <c r="B29" t="s">
        <v>7</v>
      </c>
      <c r="C29" s="10">
        <v>62</v>
      </c>
      <c r="D29" s="10">
        <v>62</v>
      </c>
      <c r="E29" s="10">
        <v>62</v>
      </c>
      <c r="G29" t="s">
        <v>7</v>
      </c>
      <c r="H29" s="10">
        <v>24</v>
      </c>
      <c r="I29" s="10">
        <v>13</v>
      </c>
      <c r="J29" s="10">
        <v>25</v>
      </c>
    </row>
    <row r="30" spans="2:10" ht="20.100000000000001" customHeight="1" x14ac:dyDescent="0.25">
      <c r="C30" s="11"/>
      <c r="D30" s="11"/>
      <c r="E30" s="11"/>
      <c r="H30" s="11"/>
      <c r="I30" s="11"/>
      <c r="J30" s="11"/>
    </row>
    <row r="31" spans="2:10" ht="20.100000000000001" customHeight="1" x14ac:dyDescent="0.25"/>
  </sheetData>
  <mergeCells count="10">
    <mergeCell ref="C6:E6"/>
    <mergeCell ref="C7:C8"/>
    <mergeCell ref="D7:D8"/>
    <mergeCell ref="E7:E8"/>
    <mergeCell ref="C9:E9"/>
    <mergeCell ref="H6:J6"/>
    <mergeCell ref="H7:H8"/>
    <mergeCell ref="I7:I8"/>
    <mergeCell ref="J7:J8"/>
    <mergeCell ref="H9:J9"/>
  </mergeCells>
  <pageMargins left="0.75" right="0.75" top="1" bottom="1" header="0.5" footer="0.5"/>
  <pageSetup orientation="portrait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X16"/>
  <sheetViews>
    <sheetView workbookViewId="0">
      <pane ySplit="9" topLeftCell="A10" activePane="bottomLeft" state="frozen"/>
      <selection pane="bottomLeft" activeCell="C8" sqref="C8:H8"/>
    </sheetView>
  </sheetViews>
  <sheetFormatPr defaultRowHeight="14.25" x14ac:dyDescent="0.25"/>
  <cols>
    <col min="2" max="24" width="10.28515625"/>
  </cols>
  <sheetData>
    <row r="1" spans="1:24" ht="20.25" customHeight="1" x14ac:dyDescent="0.35">
      <c r="A1" s="2" t="s">
        <v>36</v>
      </c>
    </row>
    <row r="2" spans="1:24" ht="20.100000000000001" customHeight="1" x14ac:dyDescent="0.3">
      <c r="A2" s="3" t="s">
        <v>37</v>
      </c>
    </row>
    <row r="3" spans="1:24" ht="20.100000000000001" customHeight="1" x14ac:dyDescent="0.25">
      <c r="A3" s="18" t="s">
        <v>738</v>
      </c>
    </row>
    <row r="4" spans="1:24" ht="20.100000000000001" customHeight="1" x14ac:dyDescent="0.25"/>
    <row r="5" spans="1:24" ht="20.100000000000001" customHeight="1" x14ac:dyDescent="0.25">
      <c r="C5" s="21" t="s">
        <v>38</v>
      </c>
      <c r="D5" s="22"/>
      <c r="E5" s="22"/>
      <c r="F5" s="22"/>
      <c r="G5" s="22"/>
      <c r="H5" s="22"/>
      <c r="K5" s="21" t="s">
        <v>29</v>
      </c>
      <c r="L5" s="22"/>
      <c r="M5" s="22"/>
      <c r="N5" s="22"/>
      <c r="O5" s="22"/>
      <c r="P5" s="22"/>
      <c r="S5" s="21" t="s">
        <v>49</v>
      </c>
      <c r="T5" s="22"/>
      <c r="U5" s="22"/>
      <c r="V5" s="22"/>
      <c r="W5" s="22"/>
      <c r="X5" s="22"/>
    </row>
    <row r="6" spans="1:24" ht="20.100000000000001" customHeight="1" x14ac:dyDescent="0.25">
      <c r="C6" s="23" t="s">
        <v>3</v>
      </c>
      <c r="D6" s="27"/>
      <c r="E6" s="23" t="s">
        <v>39</v>
      </c>
      <c r="F6" s="27"/>
      <c r="G6" s="23" t="s">
        <v>40</v>
      </c>
      <c r="H6" s="27"/>
      <c r="K6" s="23" t="s">
        <v>3</v>
      </c>
      <c r="L6" s="27"/>
      <c r="M6" s="23" t="s">
        <v>39</v>
      </c>
      <c r="N6" s="27"/>
      <c r="O6" s="23" t="s">
        <v>40</v>
      </c>
      <c r="P6" s="27"/>
      <c r="S6" s="23" t="s">
        <v>3</v>
      </c>
      <c r="T6" s="27"/>
      <c r="U6" s="23" t="s">
        <v>39</v>
      </c>
      <c r="V6" s="27"/>
      <c r="W6" s="23" t="s">
        <v>40</v>
      </c>
      <c r="X6" s="27"/>
    </row>
    <row r="7" spans="1:24" ht="24.95" customHeight="1" x14ac:dyDescent="0.25">
      <c r="C7" s="24"/>
      <c r="D7" s="28"/>
      <c r="E7" s="24"/>
      <c r="F7" s="28"/>
      <c r="G7" s="24"/>
      <c r="H7" s="28"/>
      <c r="K7" s="24"/>
      <c r="L7" s="28"/>
      <c r="M7" s="24"/>
      <c r="N7" s="28"/>
      <c r="O7" s="24"/>
      <c r="P7" s="28"/>
      <c r="S7" s="24"/>
      <c r="T7" s="28"/>
      <c r="U7" s="24"/>
      <c r="V7" s="28"/>
      <c r="W7" s="24"/>
      <c r="X7" s="28"/>
    </row>
    <row r="8" spans="1:24" ht="24.95" customHeight="1" x14ac:dyDescent="0.25">
      <c r="C8" s="25" t="s">
        <v>41</v>
      </c>
      <c r="D8" s="22"/>
      <c r="E8" s="22"/>
      <c r="F8" s="22"/>
      <c r="G8" s="22"/>
      <c r="H8" s="26"/>
      <c r="K8" s="25" t="s">
        <v>41</v>
      </c>
      <c r="L8" s="22"/>
      <c r="M8" s="22"/>
      <c r="N8" s="22"/>
      <c r="O8" s="22"/>
      <c r="P8" s="26"/>
      <c r="S8" s="25" t="s">
        <v>41</v>
      </c>
      <c r="T8" s="22"/>
      <c r="U8" s="22"/>
      <c r="V8" s="22"/>
      <c r="W8" s="22"/>
      <c r="X8" s="26"/>
    </row>
    <row r="9" spans="1:24" ht="20.100000000000001" customHeight="1" x14ac:dyDescent="0.25">
      <c r="C9" s="7" t="s">
        <v>7</v>
      </c>
      <c r="D9" s="7" t="s">
        <v>42</v>
      </c>
      <c r="E9" s="7" t="s">
        <v>7</v>
      </c>
      <c r="F9" s="7" t="s">
        <v>42</v>
      </c>
      <c r="G9" s="7" t="s">
        <v>7</v>
      </c>
      <c r="H9" s="7" t="s">
        <v>42</v>
      </c>
      <c r="K9" s="7" t="s">
        <v>7</v>
      </c>
      <c r="L9" s="7" t="s">
        <v>42</v>
      </c>
      <c r="M9" s="7" t="s">
        <v>7</v>
      </c>
      <c r="N9" s="7" t="s">
        <v>42</v>
      </c>
      <c r="O9" s="7" t="s">
        <v>7</v>
      </c>
      <c r="P9" s="7" t="s">
        <v>42</v>
      </c>
      <c r="S9" s="7" t="s">
        <v>7</v>
      </c>
      <c r="T9" s="7" t="s">
        <v>42</v>
      </c>
      <c r="U9" s="7" t="s">
        <v>7</v>
      </c>
      <c r="V9" s="7" t="s">
        <v>42</v>
      </c>
      <c r="W9" s="7" t="s">
        <v>7</v>
      </c>
      <c r="X9" s="7" t="s">
        <v>42</v>
      </c>
    </row>
    <row r="10" spans="1:24" ht="20.100000000000001" customHeight="1" x14ac:dyDescent="0.25">
      <c r="B10" t="s">
        <v>43</v>
      </c>
      <c r="C10" s="10">
        <v>73</v>
      </c>
      <c r="D10" s="9">
        <v>27.595443903836028</v>
      </c>
      <c r="E10" s="10">
        <v>73</v>
      </c>
      <c r="F10" s="9">
        <v>28.844177361272372</v>
      </c>
      <c r="G10" s="10">
        <v>73</v>
      </c>
      <c r="H10" s="9">
        <v>34.265225407121477</v>
      </c>
      <c r="J10" t="s">
        <v>43</v>
      </c>
      <c r="K10" s="10">
        <v>27</v>
      </c>
      <c r="L10" s="9">
        <v>27.595443903836028</v>
      </c>
      <c r="M10" s="10">
        <v>27</v>
      </c>
      <c r="N10" s="9">
        <v>27.774936685640981</v>
      </c>
      <c r="O10" s="10">
        <v>27</v>
      </c>
      <c r="P10" s="9">
        <v>30.315772597757004</v>
      </c>
      <c r="R10" t="s">
        <v>43</v>
      </c>
      <c r="S10" s="10">
        <v>40</v>
      </c>
      <c r="T10" s="9">
        <v>0.26193975370464728</v>
      </c>
      <c r="U10" s="10">
        <v>40</v>
      </c>
      <c r="V10" s="9">
        <v>0.53476413431578895</v>
      </c>
      <c r="W10" s="10">
        <v>40</v>
      </c>
      <c r="X10" s="9">
        <v>0.55621633679309301</v>
      </c>
    </row>
    <row r="11" spans="1:24" ht="20.100000000000001" customHeight="1" x14ac:dyDescent="0.25">
      <c r="B11" t="s">
        <v>44</v>
      </c>
      <c r="C11" s="10">
        <v>72</v>
      </c>
      <c r="D11" s="9">
        <v>4.1035398511654817</v>
      </c>
      <c r="E11" s="10">
        <v>72</v>
      </c>
      <c r="F11" s="9">
        <v>6.7724203113307535</v>
      </c>
      <c r="G11" s="10">
        <v>72</v>
      </c>
      <c r="H11" s="9">
        <v>9.08897605403466</v>
      </c>
      <c r="J11" t="s">
        <v>44</v>
      </c>
      <c r="K11" s="10">
        <v>27</v>
      </c>
      <c r="L11" s="9">
        <v>4.1035398511654817</v>
      </c>
      <c r="M11" s="10">
        <v>27</v>
      </c>
      <c r="N11" s="9">
        <v>5.9187802931873934</v>
      </c>
      <c r="O11" s="10">
        <v>27</v>
      </c>
      <c r="P11" s="9">
        <v>9.08897605403466</v>
      </c>
      <c r="R11" t="s">
        <v>44</v>
      </c>
      <c r="S11" s="10">
        <v>53</v>
      </c>
      <c r="T11" s="9">
        <v>0.82808323532227068</v>
      </c>
      <c r="U11" s="10">
        <v>53</v>
      </c>
      <c r="V11" s="9">
        <v>0.77900738444222473</v>
      </c>
      <c r="W11" s="10">
        <v>53</v>
      </c>
      <c r="X11" s="9">
        <v>0.59134480895096064</v>
      </c>
    </row>
    <row r="12" spans="1:24" ht="20.100000000000001" customHeight="1" x14ac:dyDescent="0.25">
      <c r="B12" t="s">
        <v>45</v>
      </c>
      <c r="C12" s="10">
        <v>83</v>
      </c>
      <c r="D12" s="9">
        <v>6.9841937553318409</v>
      </c>
      <c r="E12" s="10">
        <v>83</v>
      </c>
      <c r="F12" s="9">
        <v>10.809348480619956</v>
      </c>
      <c r="G12" s="10">
        <v>83</v>
      </c>
      <c r="H12" s="9">
        <v>12.581792161765621</v>
      </c>
      <c r="J12" t="s">
        <v>45</v>
      </c>
      <c r="K12" s="10">
        <v>29</v>
      </c>
      <c r="L12" s="9">
        <v>6.9841937553318409</v>
      </c>
      <c r="M12" s="10">
        <v>29</v>
      </c>
      <c r="N12" s="9">
        <v>10.349791580611893</v>
      </c>
      <c r="O12" s="10">
        <v>29</v>
      </c>
      <c r="P12" s="9">
        <v>12.036511046128128</v>
      </c>
      <c r="R12" t="s">
        <v>45</v>
      </c>
      <c r="S12" s="10">
        <v>71</v>
      </c>
      <c r="T12" s="9">
        <v>2.9339284757528326</v>
      </c>
      <c r="U12" s="10">
        <v>71</v>
      </c>
      <c r="V12" s="9">
        <v>1.9134382275714688</v>
      </c>
      <c r="W12" s="10">
        <v>71</v>
      </c>
      <c r="X12" s="9">
        <v>1.3876726717000774</v>
      </c>
    </row>
    <row r="13" spans="1:24" ht="20.100000000000001" customHeight="1" x14ac:dyDescent="0.25">
      <c r="B13" t="s">
        <v>46</v>
      </c>
      <c r="C13" s="10">
        <v>87</v>
      </c>
      <c r="D13" s="9">
        <v>6.9524773468404142</v>
      </c>
      <c r="E13" s="10">
        <v>87</v>
      </c>
      <c r="F13" s="9">
        <v>10.106012948061689</v>
      </c>
      <c r="G13" s="10">
        <v>87</v>
      </c>
      <c r="H13" s="9">
        <v>7.6058780601760025</v>
      </c>
      <c r="J13" t="s">
        <v>46</v>
      </c>
      <c r="K13" s="10">
        <v>29</v>
      </c>
      <c r="L13" s="9">
        <v>6.0092993940404051</v>
      </c>
      <c r="M13" s="10">
        <v>29</v>
      </c>
      <c r="N13" s="9">
        <v>9.1605581987230984</v>
      </c>
      <c r="O13" s="10">
        <v>29</v>
      </c>
      <c r="P13" s="9">
        <v>7.6058780601760025</v>
      </c>
      <c r="R13" t="s">
        <v>46</v>
      </c>
      <c r="S13" s="10">
        <v>64</v>
      </c>
      <c r="T13" s="9">
        <v>1.7544480909450459</v>
      </c>
      <c r="U13" s="10">
        <v>64</v>
      </c>
      <c r="V13" s="9">
        <v>1.0860570975301391</v>
      </c>
      <c r="W13" s="10">
        <v>64</v>
      </c>
      <c r="X13" s="9">
        <v>0.89205064741652629</v>
      </c>
    </row>
    <row r="14" spans="1:24" ht="20.100000000000001" customHeight="1" x14ac:dyDescent="0.25">
      <c r="B14" t="s">
        <v>47</v>
      </c>
      <c r="C14" s="10">
        <v>93</v>
      </c>
      <c r="D14" s="9">
        <v>7.5936683351751819</v>
      </c>
      <c r="E14" s="10">
        <v>93</v>
      </c>
      <c r="F14" s="9">
        <v>5.6374817198401086</v>
      </c>
      <c r="G14" s="10">
        <v>93</v>
      </c>
      <c r="H14" s="9">
        <v>3.4166902633395919</v>
      </c>
      <c r="J14" t="s">
        <v>47</v>
      </c>
      <c r="K14" s="10">
        <v>29</v>
      </c>
      <c r="L14" s="9">
        <v>6.4067154021151964</v>
      </c>
      <c r="M14" s="10">
        <v>29</v>
      </c>
      <c r="N14" s="9">
        <v>4.7452368051350327</v>
      </c>
      <c r="O14" s="10">
        <v>29</v>
      </c>
      <c r="P14" s="9">
        <v>3.4166902633395919</v>
      </c>
      <c r="R14" t="s">
        <v>47</v>
      </c>
      <c r="S14" s="10">
        <v>59</v>
      </c>
      <c r="T14" s="9">
        <v>1.6942909993148647</v>
      </c>
      <c r="U14" s="10">
        <v>59</v>
      </c>
      <c r="V14" s="9">
        <v>0.64656397971032764</v>
      </c>
      <c r="W14" s="10">
        <v>59</v>
      </c>
      <c r="X14" s="9">
        <v>0.96899237624475199</v>
      </c>
    </row>
    <row r="15" spans="1:24" ht="20.100000000000001" customHeight="1" x14ac:dyDescent="0.25">
      <c r="B15" t="s">
        <v>48</v>
      </c>
      <c r="C15" s="10">
        <v>85</v>
      </c>
      <c r="D15" s="9">
        <v>3.2572637903229826</v>
      </c>
      <c r="E15" s="10">
        <v>85</v>
      </c>
      <c r="F15" s="9">
        <v>3.7814794150287705</v>
      </c>
      <c r="G15" s="10">
        <v>85</v>
      </c>
      <c r="H15" s="9">
        <v>3.6244317532259291</v>
      </c>
      <c r="J15" t="s">
        <v>48</v>
      </c>
      <c r="K15" s="10">
        <v>28</v>
      </c>
      <c r="L15" s="9">
        <v>3.2572637903229826</v>
      </c>
      <c r="M15" s="10">
        <v>28</v>
      </c>
      <c r="N15" s="9">
        <v>3.7814794150287705</v>
      </c>
      <c r="O15" s="10">
        <v>28</v>
      </c>
      <c r="P15" s="9">
        <v>3.6244317532259291</v>
      </c>
      <c r="R15" t="s">
        <v>48</v>
      </c>
      <c r="S15" s="10">
        <v>62</v>
      </c>
      <c r="T15" s="9">
        <v>1.3120621625859761</v>
      </c>
      <c r="U15" s="10">
        <v>62</v>
      </c>
      <c r="V15" s="9">
        <v>0.76375137981443797</v>
      </c>
      <c r="W15" s="10">
        <v>62</v>
      </c>
      <c r="X15" s="9">
        <v>0.86995551771221014</v>
      </c>
    </row>
    <row r="16" spans="1:24" ht="20.100000000000001" customHeight="1" x14ac:dyDescent="0.25"/>
  </sheetData>
  <mergeCells count="15">
    <mergeCell ref="C5:H5"/>
    <mergeCell ref="C6:D7"/>
    <mergeCell ref="E6:F7"/>
    <mergeCell ref="G6:H7"/>
    <mergeCell ref="C8:H8"/>
    <mergeCell ref="K5:P5"/>
    <mergeCell ref="K6:L7"/>
    <mergeCell ref="M6:N7"/>
    <mergeCell ref="O6:P7"/>
    <mergeCell ref="K8:P8"/>
    <mergeCell ref="S5:X5"/>
    <mergeCell ref="S6:T7"/>
    <mergeCell ref="U6:V7"/>
    <mergeCell ref="W6:X7"/>
    <mergeCell ref="S8:X8"/>
  </mergeCells>
  <pageMargins left="0.75" right="0.75" top="1" bottom="1" header="0.5" footer="0.5"/>
  <pageSetup orientation="portrait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P31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1"/>
    <col min="3" max="6" width="10.28515625"/>
    <col min="7" max="7" width="11"/>
    <col min="8" max="11" width="10.28515625"/>
    <col min="12" max="12" width="11"/>
    <col min="13" max="16" width="10.28515625"/>
  </cols>
  <sheetData>
    <row r="1" spans="1:16" ht="20.25" customHeight="1" x14ac:dyDescent="0.35">
      <c r="A1" s="2" t="s">
        <v>50</v>
      </c>
    </row>
    <row r="2" spans="1:16" ht="20.100000000000001" customHeight="1" x14ac:dyDescent="0.3">
      <c r="A2" s="3" t="s">
        <v>32</v>
      </c>
    </row>
    <row r="3" spans="1:16" ht="20.100000000000001" customHeight="1" x14ac:dyDescent="0.25">
      <c r="A3" s="18" t="s">
        <v>738</v>
      </c>
    </row>
    <row r="4" spans="1:16" ht="20.100000000000001" customHeight="1" x14ac:dyDescent="0.25"/>
    <row r="5" spans="1:16" ht="20.100000000000001" customHeight="1" x14ac:dyDescent="0.25"/>
    <row r="6" spans="1:16" ht="28.5" customHeight="1" x14ac:dyDescent="0.25">
      <c r="C6" s="21" t="s">
        <v>51</v>
      </c>
      <c r="D6" s="22"/>
      <c r="E6" s="22"/>
      <c r="H6" s="21" t="s">
        <v>52</v>
      </c>
      <c r="I6" s="22"/>
      <c r="J6" s="22"/>
      <c r="M6" s="21" t="s">
        <v>54</v>
      </c>
      <c r="N6" s="22"/>
      <c r="O6" s="22"/>
      <c r="P6" s="22"/>
    </row>
    <row r="7" spans="1:16" ht="24.95" customHeight="1" x14ac:dyDescent="0.25">
      <c r="C7" s="23" t="s">
        <v>3</v>
      </c>
      <c r="D7" s="23" t="s">
        <v>39</v>
      </c>
      <c r="E7" s="23" t="s">
        <v>40</v>
      </c>
      <c r="H7" s="23" t="s">
        <v>13</v>
      </c>
      <c r="I7" s="23" t="s">
        <v>14</v>
      </c>
      <c r="J7" s="23" t="s">
        <v>15</v>
      </c>
      <c r="M7" s="23" t="s">
        <v>55</v>
      </c>
      <c r="N7" s="23" t="s">
        <v>56</v>
      </c>
      <c r="O7" s="23" t="s">
        <v>57</v>
      </c>
      <c r="P7" s="23" t="s">
        <v>58</v>
      </c>
    </row>
    <row r="8" spans="1:16" ht="24.95" customHeight="1" x14ac:dyDescent="0.25">
      <c r="C8" s="24"/>
      <c r="D8" s="24"/>
      <c r="E8" s="24"/>
      <c r="H8" s="24"/>
      <c r="I8" s="24"/>
      <c r="J8" s="24"/>
      <c r="M8" s="24"/>
      <c r="N8" s="24"/>
      <c r="O8" s="24"/>
      <c r="P8" s="24"/>
    </row>
    <row r="9" spans="1:16" ht="20.100000000000001" customHeight="1" x14ac:dyDescent="0.25">
      <c r="C9" s="25" t="s">
        <v>41</v>
      </c>
      <c r="D9" s="22"/>
      <c r="E9" s="26"/>
      <c r="H9" s="25" t="s">
        <v>53</v>
      </c>
      <c r="I9" s="22"/>
      <c r="J9" s="26"/>
      <c r="M9" s="7" t="s">
        <v>6</v>
      </c>
      <c r="N9" s="29" t="s">
        <v>41</v>
      </c>
      <c r="O9" s="22"/>
      <c r="P9" s="26"/>
    </row>
    <row r="10" spans="1:16" ht="20.100000000000001" customHeight="1" x14ac:dyDescent="0.25">
      <c r="B10" s="8">
        <v>40724</v>
      </c>
      <c r="C10" s="9">
        <v>1943.9805772627021</v>
      </c>
      <c r="D10" s="9">
        <v>82.04448397664504</v>
      </c>
      <c r="E10" s="9">
        <v>339.47064194622038</v>
      </c>
      <c r="G10" s="8">
        <v>40724</v>
      </c>
      <c r="H10" s="9">
        <v>100</v>
      </c>
      <c r="I10" s="9">
        <v>100</v>
      </c>
      <c r="J10" s="9">
        <v>100</v>
      </c>
      <c r="L10" s="8">
        <v>40724</v>
      </c>
      <c r="M10" s="9"/>
      <c r="N10" s="9">
        <v>125.4138258930231</v>
      </c>
      <c r="O10" s="9">
        <v>53.024907542564954</v>
      </c>
      <c r="P10" s="9">
        <v>34.835515850650225</v>
      </c>
    </row>
    <row r="11" spans="1:16" ht="20.100000000000001" customHeight="1" x14ac:dyDescent="0.25">
      <c r="B11" s="8">
        <v>40908</v>
      </c>
      <c r="C11" s="9">
        <v>2057.0535801013507</v>
      </c>
      <c r="D11" s="9">
        <v>73.374131064185036</v>
      </c>
      <c r="E11" s="9">
        <v>335.54603996095807</v>
      </c>
      <c r="G11" s="8">
        <v>40908</v>
      </c>
      <c r="H11" s="9">
        <v>102.76187071434811</v>
      </c>
      <c r="I11" s="9">
        <v>108.28034472777645</v>
      </c>
      <c r="J11" s="9">
        <v>107.06701098468648</v>
      </c>
      <c r="L11" s="8">
        <v>40908</v>
      </c>
      <c r="M11" s="9">
        <v>36.01654278688509</v>
      </c>
      <c r="N11" s="9">
        <v>100.32838217154234</v>
      </c>
      <c r="O11" s="9">
        <v>28.279631413068419</v>
      </c>
      <c r="P11" s="9">
        <v>25.764334198204903</v>
      </c>
    </row>
    <row r="12" spans="1:16" ht="20.100000000000001" customHeight="1" x14ac:dyDescent="0.25">
      <c r="B12" s="8">
        <v>41090</v>
      </c>
      <c r="C12" s="9">
        <v>2240.3213901040644</v>
      </c>
      <c r="D12" s="9">
        <v>66.108070267410568</v>
      </c>
      <c r="E12" s="9">
        <v>298.86990458607414</v>
      </c>
      <c r="G12" s="8">
        <v>41090</v>
      </c>
      <c r="H12" s="9">
        <v>112.90291493684903</v>
      </c>
      <c r="I12" s="9">
        <v>117.30429997829168</v>
      </c>
      <c r="J12" s="9">
        <v>116.09151017636583</v>
      </c>
      <c r="L12" s="8">
        <v>41090</v>
      </c>
      <c r="M12" s="9">
        <v>36.998346264691236</v>
      </c>
      <c r="N12" s="9">
        <v>120.21750488182076</v>
      </c>
      <c r="O12" s="9">
        <v>53.318699551469699</v>
      </c>
      <c r="P12" s="9">
        <v>26.920498999639406</v>
      </c>
    </row>
    <row r="13" spans="1:16" ht="20.100000000000001" customHeight="1" x14ac:dyDescent="0.25">
      <c r="B13" s="8">
        <v>41274</v>
      </c>
      <c r="C13" s="9">
        <v>2362.1721476607477</v>
      </c>
      <c r="D13" s="9">
        <v>59.717679649473844</v>
      </c>
      <c r="E13" s="9">
        <v>303.83325429267268</v>
      </c>
      <c r="G13" s="8">
        <v>41274</v>
      </c>
      <c r="H13" s="9">
        <v>114.45400118838181</v>
      </c>
      <c r="I13" s="9">
        <v>123.86688349677092</v>
      </c>
      <c r="J13" s="9">
        <v>126.55178739857116</v>
      </c>
      <c r="L13" s="8">
        <v>41274</v>
      </c>
      <c r="M13" s="9">
        <v>29.430633217808495</v>
      </c>
      <c r="N13" s="9">
        <v>141.50562457389907</v>
      </c>
      <c r="O13" s="9">
        <v>23.708074724813308</v>
      </c>
      <c r="P13" s="9">
        <v>27.760275046560043</v>
      </c>
    </row>
    <row r="14" spans="1:16" ht="20.100000000000001" customHeight="1" x14ac:dyDescent="0.25">
      <c r="B14" s="8">
        <v>41455</v>
      </c>
      <c r="C14" s="9">
        <v>2479.4345195939723</v>
      </c>
      <c r="D14" s="9">
        <v>61.471026674186106</v>
      </c>
      <c r="E14" s="9">
        <v>343.77206164434921</v>
      </c>
      <c r="G14" s="8">
        <v>41455</v>
      </c>
      <c r="H14" s="9">
        <v>120.27344226186867</v>
      </c>
      <c r="I14" s="9">
        <v>124.19614252812747</v>
      </c>
      <c r="J14" s="9">
        <v>136.45529197645615</v>
      </c>
      <c r="L14" s="8">
        <v>41455</v>
      </c>
      <c r="M14" s="9">
        <v>31.716159888090989</v>
      </c>
      <c r="N14" s="9">
        <v>152.73275043816503</v>
      </c>
      <c r="O14" s="9">
        <v>69.613038746133697</v>
      </c>
      <c r="P14" s="9">
        <v>20.550080577514425</v>
      </c>
    </row>
    <row r="15" spans="1:16" ht="20.100000000000001" customHeight="1" x14ac:dyDescent="0.25">
      <c r="B15" s="8">
        <v>41639</v>
      </c>
      <c r="C15" s="9">
        <v>2653.3743049869186</v>
      </c>
      <c r="D15" s="9">
        <v>78.793805058064763</v>
      </c>
      <c r="E15" s="9">
        <v>353.96348740956768</v>
      </c>
      <c r="G15" s="8">
        <v>41639</v>
      </c>
      <c r="H15" s="9">
        <v>128.61736884077442</v>
      </c>
      <c r="I15" s="9">
        <v>133.10708517811415</v>
      </c>
      <c r="J15" s="9">
        <v>145.98731458446829</v>
      </c>
      <c r="L15" s="8">
        <v>41639</v>
      </c>
      <c r="M15" s="9">
        <v>34.010478907584627</v>
      </c>
      <c r="N15" s="9">
        <v>120.98722160974482</v>
      </c>
      <c r="O15" s="9">
        <v>23.480434613067203</v>
      </c>
      <c r="P15" s="9">
        <v>28.371952611974542</v>
      </c>
    </row>
    <row r="16" spans="1:16" ht="20.100000000000001" customHeight="1" x14ac:dyDescent="0.25">
      <c r="B16" s="8">
        <v>41820</v>
      </c>
      <c r="C16" s="9">
        <v>2807.9975246653012</v>
      </c>
      <c r="D16" s="9">
        <v>122.73799755758014</v>
      </c>
      <c r="E16" s="9">
        <v>357.85360982267878</v>
      </c>
      <c r="G16" s="8">
        <v>41820</v>
      </c>
      <c r="H16" s="9">
        <v>136.0757306821225</v>
      </c>
      <c r="I16" s="9">
        <v>140.27575326896994</v>
      </c>
      <c r="J16" s="9">
        <v>154.90753780415625</v>
      </c>
      <c r="L16" s="8">
        <v>41820</v>
      </c>
      <c r="M16" s="9">
        <v>39.745805167688069</v>
      </c>
      <c r="N16" s="9">
        <v>135.12435028766609</v>
      </c>
      <c r="O16" s="9">
        <v>78.313171765181067</v>
      </c>
      <c r="P16" s="9">
        <v>30.713391922037694</v>
      </c>
    </row>
    <row r="17" spans="2:16" ht="20.100000000000001" customHeight="1" x14ac:dyDescent="0.25">
      <c r="B17" s="8">
        <v>42004</v>
      </c>
      <c r="C17" s="9">
        <v>2944.3118990532753</v>
      </c>
      <c r="D17" s="9">
        <v>166.2739456824109</v>
      </c>
      <c r="E17" s="9">
        <v>414.44499746068021</v>
      </c>
      <c r="G17" s="8">
        <v>42004</v>
      </c>
      <c r="H17" s="9">
        <v>138.62686761707306</v>
      </c>
      <c r="I17" s="9">
        <v>144.76959696600605</v>
      </c>
      <c r="J17" s="9">
        <v>167.68604960924799</v>
      </c>
      <c r="L17" s="8">
        <v>42004</v>
      </c>
      <c r="M17" s="9">
        <v>38.139849143283861</v>
      </c>
      <c r="N17" s="9">
        <v>168.45685365128438</v>
      </c>
      <c r="O17" s="9">
        <v>37.472241444499552</v>
      </c>
      <c r="P17" s="9">
        <v>13.792647241104296</v>
      </c>
    </row>
    <row r="18" spans="2:16" ht="20.100000000000001" customHeight="1" x14ac:dyDescent="0.25">
      <c r="B18" s="8">
        <v>42185</v>
      </c>
      <c r="C18" s="9">
        <v>3103.2059382077364</v>
      </c>
      <c r="D18" s="9">
        <v>206.24621998097592</v>
      </c>
      <c r="E18" s="9">
        <v>447.9556205505952</v>
      </c>
      <c r="G18" s="8">
        <v>42185</v>
      </c>
      <c r="H18" s="9">
        <v>143.07002198044765</v>
      </c>
      <c r="I18" s="9">
        <v>151.50301925163717</v>
      </c>
      <c r="J18" s="9">
        <v>180.25296371793729</v>
      </c>
      <c r="L18" s="8">
        <v>42185</v>
      </c>
      <c r="M18" s="9">
        <v>32.565581778414206</v>
      </c>
      <c r="N18" s="9">
        <v>197.28399395190928</v>
      </c>
      <c r="O18" s="9">
        <v>81.633393378783737</v>
      </c>
      <c r="P18" s="9">
        <v>19.914153088212345</v>
      </c>
    </row>
    <row r="19" spans="2:16" ht="20.100000000000001" customHeight="1" x14ac:dyDescent="0.25">
      <c r="B19" s="8">
        <v>42369</v>
      </c>
      <c r="C19" s="9">
        <v>3210.1802458508041</v>
      </c>
      <c r="D19" s="9">
        <v>241.43185400048904</v>
      </c>
      <c r="E19" s="9">
        <v>483.36918144985935</v>
      </c>
      <c r="G19" s="8">
        <v>42369</v>
      </c>
      <c r="H19" s="9">
        <v>144.45113386939676</v>
      </c>
      <c r="I19" s="9">
        <v>154.74710868674833</v>
      </c>
      <c r="J19" s="9">
        <v>191.03985667014621</v>
      </c>
      <c r="L19" s="8">
        <v>42369</v>
      </c>
      <c r="M19" s="9">
        <v>32.057230244262051</v>
      </c>
      <c r="N19" s="9">
        <v>184.36061822139081</v>
      </c>
      <c r="O19" s="9">
        <v>40.711298660432028</v>
      </c>
      <c r="P19" s="9">
        <v>18.272091533963945</v>
      </c>
    </row>
    <row r="20" spans="2:16" ht="20.100000000000001" customHeight="1" x14ac:dyDescent="0.25">
      <c r="B20" s="8">
        <v>42551</v>
      </c>
      <c r="C20" s="9">
        <v>3299.6615659660147</v>
      </c>
      <c r="D20" s="9">
        <v>266.30329208587216</v>
      </c>
      <c r="E20" s="9">
        <v>494.14293327275175</v>
      </c>
      <c r="G20" s="8">
        <v>42551</v>
      </c>
      <c r="H20" s="9">
        <v>146.67295447519265</v>
      </c>
      <c r="I20" s="9">
        <v>161.42127033359864</v>
      </c>
      <c r="J20" s="9">
        <v>196.52054639749034</v>
      </c>
      <c r="L20" s="8">
        <v>42551</v>
      </c>
      <c r="M20" s="9">
        <v>35.633909969015512</v>
      </c>
      <c r="N20" s="9">
        <v>169.41919290388361</v>
      </c>
      <c r="O20" s="9">
        <v>85.354280724501379</v>
      </c>
      <c r="P20" s="9">
        <v>9.3302754696344703</v>
      </c>
    </row>
    <row r="21" spans="2:16" ht="20.100000000000001" customHeight="1" x14ac:dyDescent="0.25">
      <c r="B21" s="8">
        <v>42735</v>
      </c>
      <c r="C21" s="9">
        <v>3368.0506433470728</v>
      </c>
      <c r="D21" s="9">
        <v>317.4984697822519</v>
      </c>
      <c r="E21" s="9">
        <v>519.96853622456456</v>
      </c>
      <c r="G21" s="8">
        <v>42735</v>
      </c>
      <c r="H21" s="9">
        <v>148.99075762851422</v>
      </c>
      <c r="I21" s="9">
        <v>161.80286004466012</v>
      </c>
      <c r="J21" s="9">
        <v>203.17400685853562</v>
      </c>
      <c r="L21" s="8">
        <v>42735</v>
      </c>
      <c r="M21" s="9">
        <v>36.951823942140038</v>
      </c>
      <c r="N21" s="9">
        <v>158.48635456161625</v>
      </c>
      <c r="O21" s="9">
        <v>35.81279987146057</v>
      </c>
      <c r="P21" s="9">
        <v>21.854570293592538</v>
      </c>
    </row>
    <row r="22" spans="2:16" ht="20.100000000000001" customHeight="1" x14ac:dyDescent="0.25">
      <c r="B22" s="8">
        <v>42916</v>
      </c>
      <c r="C22" s="9">
        <v>3475.0844508607297</v>
      </c>
      <c r="D22" s="9">
        <v>317.24080617904929</v>
      </c>
      <c r="E22" s="9">
        <v>505.96955534744308</v>
      </c>
      <c r="G22" s="8">
        <v>42916</v>
      </c>
      <c r="H22" s="9">
        <v>151.63204338695232</v>
      </c>
      <c r="I22" s="9">
        <v>168.05115931970192</v>
      </c>
      <c r="J22" s="9">
        <v>210.86274527127514</v>
      </c>
      <c r="L22" s="8">
        <v>42916</v>
      </c>
      <c r="M22" s="9">
        <v>35.962121734192749</v>
      </c>
      <c r="N22" s="9">
        <v>191.84354265655458</v>
      </c>
      <c r="O22" s="9">
        <v>90.173264237410351</v>
      </c>
      <c r="P22" s="9">
        <v>14.758936628460123</v>
      </c>
    </row>
    <row r="23" spans="2:16" ht="20.100000000000001" customHeight="1" x14ac:dyDescent="0.25">
      <c r="B23" s="8">
        <v>43100</v>
      </c>
      <c r="C23" s="9">
        <v>3546.7205595581354</v>
      </c>
      <c r="D23" s="9">
        <v>342.67658791527543</v>
      </c>
      <c r="E23" s="9">
        <v>547.92908495870006</v>
      </c>
      <c r="G23" s="8">
        <v>43100</v>
      </c>
      <c r="H23" s="9">
        <v>153.99683368029255</v>
      </c>
      <c r="I23" s="9">
        <v>165.24360682698401</v>
      </c>
      <c r="J23" s="9">
        <v>219.95688314930914</v>
      </c>
      <c r="L23" s="8">
        <v>43100</v>
      </c>
      <c r="M23" s="9">
        <v>36.667682244567587</v>
      </c>
      <c r="N23" s="9">
        <v>173.54224173890893</v>
      </c>
      <c r="O23" s="9">
        <v>43.805234151539011</v>
      </c>
      <c r="P23" s="9">
        <v>20.618559986751045</v>
      </c>
    </row>
    <row r="24" spans="2:16" ht="20.100000000000001" customHeight="1" x14ac:dyDescent="0.25">
      <c r="B24" s="8">
        <v>43281</v>
      </c>
      <c r="C24" s="9">
        <v>3572.4406544766321</v>
      </c>
      <c r="D24" s="9">
        <v>359.83415532235296</v>
      </c>
      <c r="E24" s="9">
        <v>595.79147811046255</v>
      </c>
      <c r="G24" s="8">
        <v>43281</v>
      </c>
      <c r="H24" s="9">
        <v>151.96209792253597</v>
      </c>
      <c r="I24" s="9">
        <v>164.82992147202782</v>
      </c>
      <c r="J24" s="9">
        <v>225.51803734295518</v>
      </c>
      <c r="L24" s="8">
        <v>43281</v>
      </c>
      <c r="M24" s="9">
        <v>35.713570768972509</v>
      </c>
      <c r="N24" s="9">
        <v>231.50592875823691</v>
      </c>
      <c r="O24" s="9">
        <v>100.85193086738759</v>
      </c>
      <c r="P24" s="9">
        <v>20.847749903416222</v>
      </c>
    </row>
    <row r="25" spans="2:16" ht="20.100000000000001" customHeight="1" x14ac:dyDescent="0.25">
      <c r="B25" s="8">
        <v>43465</v>
      </c>
      <c r="C25" s="9">
        <v>3678.4905708639135</v>
      </c>
      <c r="D25" s="9">
        <v>368.18102263880252</v>
      </c>
      <c r="E25" s="9">
        <v>635.89457683067758</v>
      </c>
      <c r="G25" s="8">
        <v>43465</v>
      </c>
      <c r="H25" s="9">
        <v>153.73920055179732</v>
      </c>
      <c r="I25" s="9">
        <v>165.94161344520029</v>
      </c>
      <c r="J25" s="9">
        <v>237.1884616586176</v>
      </c>
      <c r="L25" s="8">
        <v>43465</v>
      </c>
      <c r="M25" s="9">
        <v>34.577999099937784</v>
      </c>
      <c r="N25" s="9">
        <v>245.22514499012635</v>
      </c>
      <c r="O25" s="9">
        <v>63.99213552244516</v>
      </c>
      <c r="P25" s="9">
        <v>9.9815799665224549</v>
      </c>
    </row>
    <row r="26" spans="2:16" ht="20.100000000000001" customHeight="1" x14ac:dyDescent="0.25">
      <c r="B26" s="8">
        <v>43646</v>
      </c>
      <c r="C26" s="9">
        <v>3797.0158196529101</v>
      </c>
      <c r="D26" s="9">
        <v>408.98338119593069</v>
      </c>
      <c r="E26" s="9">
        <v>729.62657675108233</v>
      </c>
      <c r="G26" s="8">
        <v>43646</v>
      </c>
      <c r="H26" s="9">
        <v>157.81150815427344</v>
      </c>
      <c r="I26" s="9">
        <v>170.84572958351836</v>
      </c>
      <c r="J26" s="9">
        <v>245.93488892885574</v>
      </c>
      <c r="L26" s="8">
        <v>43646</v>
      </c>
      <c r="M26" s="9">
        <v>32.35180893430541</v>
      </c>
      <c r="N26" s="9">
        <v>216.94031866557773</v>
      </c>
      <c r="O26" s="9">
        <v>85.526752239794959</v>
      </c>
      <c r="P26" s="9">
        <v>19.451361760169128</v>
      </c>
    </row>
    <row r="27" spans="2:16" ht="20.100000000000001" customHeight="1" x14ac:dyDescent="0.25">
      <c r="B27" s="8">
        <v>43830</v>
      </c>
      <c r="C27" s="9">
        <v>3865.0998662146421</v>
      </c>
      <c r="D27" s="9">
        <v>453.83541084573312</v>
      </c>
      <c r="E27" s="9">
        <v>737.37492921957266</v>
      </c>
      <c r="G27" s="8">
        <v>43830</v>
      </c>
      <c r="H27" s="9">
        <v>161.16571295562451</v>
      </c>
      <c r="I27" s="9">
        <v>167.55003371636235</v>
      </c>
      <c r="J27" s="9">
        <v>253.95420974862736</v>
      </c>
      <c r="L27" s="8">
        <v>43830</v>
      </c>
      <c r="M27" s="9">
        <v>33.62842775413764</v>
      </c>
      <c r="N27" s="9">
        <v>207.81499657146145</v>
      </c>
      <c r="O27" s="9">
        <v>57.311782076552348</v>
      </c>
      <c r="P27" s="9">
        <v>12.809164857094691</v>
      </c>
    </row>
    <row r="28" spans="2:16" ht="20.100000000000001" customHeight="1" x14ac:dyDescent="0.25">
      <c r="C28" s="9"/>
      <c r="D28" s="9"/>
      <c r="E28" s="9"/>
      <c r="H28" s="9"/>
      <c r="I28" s="9"/>
      <c r="J28" s="9"/>
      <c r="M28" s="9"/>
      <c r="N28" s="9"/>
      <c r="O28" s="9"/>
      <c r="P28" s="9"/>
    </row>
    <row r="29" spans="2:16" ht="20.100000000000001" customHeight="1" x14ac:dyDescent="0.25">
      <c r="B29" t="s">
        <v>7</v>
      </c>
      <c r="C29" s="10">
        <v>83</v>
      </c>
      <c r="D29" s="10">
        <v>83</v>
      </c>
      <c r="E29" s="10">
        <v>83</v>
      </c>
      <c r="G29" t="s">
        <v>7</v>
      </c>
      <c r="H29" s="10">
        <v>30</v>
      </c>
      <c r="I29" s="10">
        <v>14</v>
      </c>
      <c r="J29" s="10">
        <v>39</v>
      </c>
      <c r="L29" t="s">
        <v>7</v>
      </c>
      <c r="M29" s="10">
        <v>80</v>
      </c>
      <c r="N29" s="10">
        <v>80</v>
      </c>
      <c r="O29" s="10">
        <v>80</v>
      </c>
      <c r="P29" s="10">
        <v>80</v>
      </c>
    </row>
    <row r="30" spans="2:16" ht="20.100000000000001" customHeight="1" x14ac:dyDescent="0.25">
      <c r="C30" s="11"/>
      <c r="D30" s="11"/>
      <c r="E30" s="11"/>
      <c r="H30" s="11"/>
      <c r="I30" s="11"/>
      <c r="J30" s="11"/>
      <c r="M30" s="11"/>
      <c r="N30" s="11"/>
      <c r="O30" s="11"/>
      <c r="P30" s="11"/>
    </row>
    <row r="31" spans="2:16" ht="20.100000000000001" customHeight="1" x14ac:dyDescent="0.25"/>
  </sheetData>
  <mergeCells count="16">
    <mergeCell ref="C6:E6"/>
    <mergeCell ref="C7:C8"/>
    <mergeCell ref="D7:D8"/>
    <mergeCell ref="E7:E8"/>
    <mergeCell ref="C9:E9"/>
    <mergeCell ref="H6:J6"/>
    <mergeCell ref="H7:H8"/>
    <mergeCell ref="I7:I8"/>
    <mergeCell ref="J7:J8"/>
    <mergeCell ref="H9:J9"/>
    <mergeCell ref="N9:P9"/>
    <mergeCell ref="M6:P6"/>
    <mergeCell ref="M7:M8"/>
    <mergeCell ref="N7:N8"/>
    <mergeCell ref="O7:O8"/>
    <mergeCell ref="P7:P8"/>
  </mergeCells>
  <pageMargins left="0.75" right="0.75" top="1" bottom="1" header="0.5" footer="0.5"/>
  <pageSetup orientation="portrait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R31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1"/>
    <col min="3" max="7" width="10.28515625"/>
    <col min="8" max="8" width="11"/>
    <col min="9" max="13" width="10.28515625"/>
    <col min="14" max="14" width="11"/>
    <col min="15" max="18" width="10.28515625"/>
  </cols>
  <sheetData>
    <row r="1" spans="1:18" ht="20.25" customHeight="1" x14ac:dyDescent="0.35">
      <c r="A1" s="2" t="s">
        <v>59</v>
      </c>
    </row>
    <row r="2" spans="1:18" ht="20.100000000000001" customHeight="1" x14ac:dyDescent="0.3">
      <c r="A2" s="3" t="s">
        <v>60</v>
      </c>
    </row>
    <row r="3" spans="1:18" ht="20.100000000000001" customHeight="1" x14ac:dyDescent="0.25">
      <c r="A3" s="18" t="s">
        <v>738</v>
      </c>
    </row>
    <row r="4" spans="1:18" ht="20.100000000000001" customHeight="1" x14ac:dyDescent="0.25"/>
    <row r="5" spans="1:18" ht="20.100000000000001" customHeight="1" x14ac:dyDescent="0.25"/>
    <row r="6" spans="1:18" ht="20.100000000000001" customHeight="1" x14ac:dyDescent="0.25">
      <c r="C6" s="21" t="s">
        <v>13</v>
      </c>
      <c r="D6" s="22"/>
      <c r="E6" s="22"/>
      <c r="F6" s="22"/>
      <c r="I6" s="21" t="s">
        <v>14</v>
      </c>
      <c r="J6" s="22"/>
      <c r="K6" s="22"/>
      <c r="L6" s="22"/>
      <c r="O6" s="21" t="s">
        <v>15</v>
      </c>
      <c r="P6" s="22"/>
      <c r="Q6" s="22"/>
      <c r="R6" s="22"/>
    </row>
    <row r="7" spans="1:18" ht="24.95" customHeight="1" x14ac:dyDescent="0.25">
      <c r="C7" s="23" t="s">
        <v>55</v>
      </c>
      <c r="D7" s="23" t="s">
        <v>56</v>
      </c>
      <c r="E7" s="23" t="s">
        <v>57</v>
      </c>
      <c r="F7" s="23" t="s">
        <v>58</v>
      </c>
      <c r="I7" s="23" t="s">
        <v>55</v>
      </c>
      <c r="J7" s="23" t="s">
        <v>56</v>
      </c>
      <c r="K7" s="23" t="s">
        <v>57</v>
      </c>
      <c r="L7" s="23" t="s">
        <v>58</v>
      </c>
      <c r="O7" s="23" t="s">
        <v>55</v>
      </c>
      <c r="P7" s="23" t="s">
        <v>56</v>
      </c>
      <c r="Q7" s="23" t="s">
        <v>57</v>
      </c>
      <c r="R7" s="23" t="s">
        <v>58</v>
      </c>
    </row>
    <row r="8" spans="1:18" ht="24.95" customHeight="1" x14ac:dyDescent="0.25">
      <c r="C8" s="24"/>
      <c r="D8" s="24"/>
      <c r="E8" s="24"/>
      <c r="F8" s="24"/>
      <c r="I8" s="24"/>
      <c r="J8" s="24"/>
      <c r="K8" s="24"/>
      <c r="L8" s="24"/>
      <c r="O8" s="24"/>
      <c r="P8" s="24"/>
      <c r="Q8" s="24"/>
      <c r="R8" s="24"/>
    </row>
    <row r="9" spans="1:18" ht="20.100000000000001" customHeight="1" x14ac:dyDescent="0.25">
      <c r="C9" s="7" t="s">
        <v>6</v>
      </c>
      <c r="D9" s="29" t="s">
        <v>41</v>
      </c>
      <c r="E9" s="22"/>
      <c r="F9" s="26"/>
      <c r="I9" s="7" t="s">
        <v>6</v>
      </c>
      <c r="J9" s="29" t="s">
        <v>41</v>
      </c>
      <c r="K9" s="22"/>
      <c r="L9" s="26"/>
      <c r="O9" s="7" t="s">
        <v>6</v>
      </c>
      <c r="P9" s="29" t="s">
        <v>41</v>
      </c>
      <c r="Q9" s="22"/>
      <c r="R9" s="26"/>
    </row>
    <row r="10" spans="1:18" ht="20.100000000000001" customHeight="1" x14ac:dyDescent="0.25">
      <c r="B10" s="8">
        <v>40724</v>
      </c>
      <c r="C10" s="9"/>
      <c r="D10" s="9">
        <v>49.060477727493286</v>
      </c>
      <c r="E10" s="9">
        <v>16.336403117758419</v>
      </c>
      <c r="F10" s="9">
        <v>20.894006228443114</v>
      </c>
      <c r="H10" s="8">
        <v>40724</v>
      </c>
      <c r="I10" s="9"/>
      <c r="J10" s="9">
        <v>26.027545284627131</v>
      </c>
      <c r="K10" s="9">
        <v>5.3026580733276782</v>
      </c>
      <c r="L10" s="9">
        <v>11.244221061753507</v>
      </c>
      <c r="N10" s="8">
        <v>40724</v>
      </c>
      <c r="O10" s="9"/>
      <c r="P10" s="9">
        <v>50.325802880902664</v>
      </c>
      <c r="Q10" s="9">
        <v>31.385846351478875</v>
      </c>
      <c r="R10" s="9">
        <v>2.6972885604536105</v>
      </c>
    </row>
    <row r="11" spans="1:18" ht="20.100000000000001" customHeight="1" x14ac:dyDescent="0.25">
      <c r="B11" s="8">
        <v>40908</v>
      </c>
      <c r="C11" s="9">
        <v>40.638525356591906</v>
      </c>
      <c r="D11" s="9">
        <v>4.9480477217141763</v>
      </c>
      <c r="E11" s="9">
        <v>5.6118651916391515</v>
      </c>
      <c r="F11" s="9">
        <v>13.591316058623601</v>
      </c>
      <c r="H11" s="8">
        <v>40908</v>
      </c>
      <c r="I11" s="9">
        <v>18.158451883993326</v>
      </c>
      <c r="J11" s="9">
        <v>34.708739136462455</v>
      </c>
      <c r="K11" s="9">
        <v>5.7261109094012079</v>
      </c>
      <c r="L11" s="9">
        <v>4.5195981468799111</v>
      </c>
      <c r="N11" s="8">
        <v>40908</v>
      </c>
      <c r="O11" s="9">
        <v>43.539310334935799</v>
      </c>
      <c r="P11" s="9">
        <v>60.671595313365685</v>
      </c>
      <c r="Q11" s="9">
        <v>16.941655312028054</v>
      </c>
      <c r="R11" s="9">
        <v>7.6534199927013846</v>
      </c>
    </row>
    <row r="12" spans="1:18" ht="20.100000000000001" customHeight="1" x14ac:dyDescent="0.25">
      <c r="B12" s="8">
        <v>41090</v>
      </c>
      <c r="C12" s="9">
        <v>44.588786368867027</v>
      </c>
      <c r="D12" s="9">
        <v>34.051520521093302</v>
      </c>
      <c r="E12" s="9">
        <v>11.777568976926784</v>
      </c>
      <c r="F12" s="9">
        <v>20.601516356984551</v>
      </c>
      <c r="H12" s="8">
        <v>41090</v>
      </c>
      <c r="I12" s="9">
        <v>18.35308915293793</v>
      </c>
      <c r="J12" s="9">
        <v>33.888107117501171</v>
      </c>
      <c r="K12" s="9">
        <v>6.8635294396925026</v>
      </c>
      <c r="L12" s="9">
        <v>4.9886662553643335</v>
      </c>
      <c r="N12" s="8">
        <v>41090</v>
      </c>
      <c r="O12" s="9">
        <v>45.701193001158316</v>
      </c>
      <c r="P12" s="9">
        <v>52.277877243226349</v>
      </c>
      <c r="Q12" s="9">
        <v>34.67760113485042</v>
      </c>
      <c r="R12" s="9">
        <v>1.3303163872905244</v>
      </c>
    </row>
    <row r="13" spans="1:18" ht="20.100000000000001" customHeight="1" x14ac:dyDescent="0.25">
      <c r="B13" s="8">
        <v>41274</v>
      </c>
      <c r="C13" s="9">
        <v>49.208229706867236</v>
      </c>
      <c r="D13" s="9">
        <v>4.445819898034352</v>
      </c>
      <c r="E13" s="9">
        <v>7.166290727552199</v>
      </c>
      <c r="F13" s="9">
        <v>14.327907138920413</v>
      </c>
      <c r="H13" s="8">
        <v>41274</v>
      </c>
      <c r="I13" s="9">
        <v>20.921136083553804</v>
      </c>
      <c r="J13" s="9">
        <v>32.168157635853667</v>
      </c>
      <c r="K13" s="9">
        <v>6.9561916010694507</v>
      </c>
      <c r="L13" s="9">
        <v>3.2517190544171304</v>
      </c>
      <c r="N13" s="8">
        <v>41274</v>
      </c>
      <c r="O13" s="9">
        <v>28.162707581448654</v>
      </c>
      <c r="P13" s="9">
        <v>104.89164704001102</v>
      </c>
      <c r="Q13" s="9">
        <v>9.585592396191652</v>
      </c>
      <c r="R13" s="9">
        <v>10.180648853222513</v>
      </c>
    </row>
    <row r="14" spans="1:18" ht="20.100000000000001" customHeight="1" x14ac:dyDescent="0.25">
      <c r="B14" s="8">
        <v>41455</v>
      </c>
      <c r="C14" s="9">
        <v>46.343360021985383</v>
      </c>
      <c r="D14" s="9">
        <v>45.277888281668019</v>
      </c>
      <c r="E14" s="9">
        <v>15.877346370448667</v>
      </c>
      <c r="F14" s="9">
        <v>12.011619032862471</v>
      </c>
      <c r="H14" s="8">
        <v>41455</v>
      </c>
      <c r="I14" s="9">
        <v>18.964306059099432</v>
      </c>
      <c r="J14" s="9">
        <v>44.69560871786684</v>
      </c>
      <c r="K14" s="9">
        <v>7.6204882988011979</v>
      </c>
      <c r="L14" s="9">
        <v>5.2461505077530246</v>
      </c>
      <c r="N14" s="8">
        <v>41455</v>
      </c>
      <c r="O14" s="9">
        <v>33.224275153936226</v>
      </c>
      <c r="P14" s="9">
        <v>62.759253438630111</v>
      </c>
      <c r="Q14" s="9">
        <v>46.115204076883863</v>
      </c>
      <c r="R14" s="9">
        <v>3.2923110368989237</v>
      </c>
    </row>
    <row r="15" spans="1:18" ht="20.100000000000001" customHeight="1" x14ac:dyDescent="0.25">
      <c r="B15" s="8">
        <v>41639</v>
      </c>
      <c r="C15" s="9">
        <v>51.504298073692702</v>
      </c>
      <c r="D15" s="9">
        <v>-5.0459699818924495</v>
      </c>
      <c r="E15" s="9">
        <v>4.8438207514322649</v>
      </c>
      <c r="F15" s="9">
        <v>20.388274576024262</v>
      </c>
      <c r="H15" s="8">
        <v>41639</v>
      </c>
      <c r="I15" s="9">
        <v>19.652802755256271</v>
      </c>
      <c r="J15" s="9">
        <v>36.539513283123974</v>
      </c>
      <c r="K15" s="9">
        <v>8.3444899960453185</v>
      </c>
      <c r="L15" s="9">
        <v>2.9225457313510255</v>
      </c>
      <c r="N15" s="8">
        <v>41639</v>
      </c>
      <c r="O15" s="9">
        <v>37.048434664071294</v>
      </c>
      <c r="P15" s="9">
        <v>89.493678308513296</v>
      </c>
      <c r="Q15" s="9">
        <v>10.29212386558962</v>
      </c>
      <c r="R15" s="9">
        <v>5.0611323045992513</v>
      </c>
    </row>
    <row r="16" spans="1:18" ht="20.100000000000001" customHeight="1" x14ac:dyDescent="0.25">
      <c r="B16" s="8">
        <v>41820</v>
      </c>
      <c r="C16" s="9">
        <v>85.638260363030355</v>
      </c>
      <c r="D16" s="9">
        <v>35.27506387840068</v>
      </c>
      <c r="E16" s="9">
        <v>21.043849385044371</v>
      </c>
      <c r="F16" s="9">
        <v>23.3608944867762</v>
      </c>
      <c r="H16" s="8">
        <v>41820</v>
      </c>
      <c r="I16" s="9">
        <v>24.62988003348984</v>
      </c>
      <c r="J16" s="9">
        <v>32.53719704109416</v>
      </c>
      <c r="K16" s="9">
        <v>8.6690208878909001</v>
      </c>
      <c r="L16" s="9">
        <v>4.7695672890462593</v>
      </c>
      <c r="N16" s="8">
        <v>41820</v>
      </c>
      <c r="O16" s="9">
        <v>37.557563239169134</v>
      </c>
      <c r="P16" s="9">
        <v>67.312089368171215</v>
      </c>
      <c r="Q16" s="9">
        <v>48.600301492245805</v>
      </c>
      <c r="R16" s="9">
        <v>2.5829301462152325</v>
      </c>
    </row>
    <row r="17" spans="2:18" ht="20.100000000000001" customHeight="1" x14ac:dyDescent="0.25">
      <c r="B17" s="8">
        <v>42004</v>
      </c>
      <c r="C17" s="9">
        <v>43.830316822873087</v>
      </c>
      <c r="D17" s="9">
        <v>35.11445993140714</v>
      </c>
      <c r="E17" s="9">
        <v>9.8081019109060836</v>
      </c>
      <c r="F17" s="9">
        <v>6.6533984888021216</v>
      </c>
      <c r="H17" s="8">
        <v>42004</v>
      </c>
      <c r="I17" s="9">
        <v>25.722956777786994</v>
      </c>
      <c r="J17" s="9">
        <v>39.769171947430344</v>
      </c>
      <c r="K17" s="9">
        <v>9.930315154614437</v>
      </c>
      <c r="L17" s="9">
        <v>3.0236679664830741</v>
      </c>
      <c r="N17" s="8">
        <v>42004</v>
      </c>
      <c r="O17" s="9">
        <v>41.23069123025595</v>
      </c>
      <c r="P17" s="9">
        <v>93.573221772446928</v>
      </c>
      <c r="Q17" s="9">
        <v>17.733824378979033</v>
      </c>
      <c r="R17" s="9">
        <v>4.1155807858190983</v>
      </c>
    </row>
    <row r="18" spans="2:18" ht="20.100000000000001" customHeight="1" x14ac:dyDescent="0.25">
      <c r="B18" s="8">
        <v>42185</v>
      </c>
      <c r="C18" s="9">
        <v>30.763232641955796</v>
      </c>
      <c r="D18" s="9">
        <v>54.746322677834115</v>
      </c>
      <c r="E18" s="9">
        <v>17.83597969705696</v>
      </c>
      <c r="F18" s="9">
        <v>7.2402625410884269</v>
      </c>
      <c r="H18" s="8">
        <v>42185</v>
      </c>
      <c r="I18" s="9">
        <v>21.848311990771652</v>
      </c>
      <c r="J18" s="9">
        <v>53.306775706049834</v>
      </c>
      <c r="K18" s="9">
        <v>10.405208277085217</v>
      </c>
      <c r="L18" s="9">
        <v>3.8750552244412377</v>
      </c>
      <c r="N18" s="8">
        <v>42185</v>
      </c>
      <c r="O18" s="9">
        <v>38.908330303714386</v>
      </c>
      <c r="P18" s="9">
        <v>89.230895568025346</v>
      </c>
      <c r="Q18" s="9">
        <v>53.39220540464153</v>
      </c>
      <c r="R18" s="9">
        <v>8.7988353226826845</v>
      </c>
    </row>
    <row r="19" spans="2:18" ht="20.100000000000001" customHeight="1" x14ac:dyDescent="0.25">
      <c r="B19" s="8">
        <v>42369</v>
      </c>
      <c r="C19" s="9">
        <v>32.676233823232536</v>
      </c>
      <c r="D19" s="9">
        <v>39.211568852337095</v>
      </c>
      <c r="E19" s="9">
        <v>12.865920634720981</v>
      </c>
      <c r="F19" s="9">
        <v>9.075153996384401</v>
      </c>
      <c r="H19" s="8">
        <v>42369</v>
      </c>
      <c r="I19" s="9">
        <v>21.58061311916963</v>
      </c>
      <c r="J19" s="9">
        <v>46.933734358010646</v>
      </c>
      <c r="K19" s="9">
        <v>11.227308388521976</v>
      </c>
      <c r="L19" s="9">
        <v>2.3034272528089401</v>
      </c>
      <c r="N19" s="8">
        <v>42369</v>
      </c>
      <c r="O19" s="9">
        <v>37.349528072907582</v>
      </c>
      <c r="P19" s="9">
        <v>98.215315011043046</v>
      </c>
      <c r="Q19" s="9">
        <v>16.618069637189084</v>
      </c>
      <c r="R19" s="9">
        <v>6.8935102847706107</v>
      </c>
    </row>
    <row r="20" spans="2:18" ht="20.100000000000001" customHeight="1" x14ac:dyDescent="0.25">
      <c r="B20" s="8">
        <v>42551</v>
      </c>
      <c r="C20" s="9">
        <v>45.766758610709957</v>
      </c>
      <c r="D20" s="9">
        <v>43.501894703948416</v>
      </c>
      <c r="E20" s="9">
        <v>24.989350569641765</v>
      </c>
      <c r="F20" s="9">
        <v>3.8090448933173224</v>
      </c>
      <c r="H20" s="8">
        <v>42551</v>
      </c>
      <c r="I20" s="9">
        <v>23.637338951423537</v>
      </c>
      <c r="J20" s="9">
        <v>46.298626177401154</v>
      </c>
      <c r="K20" s="9">
        <v>10.810340683646542</v>
      </c>
      <c r="L20" s="9">
        <v>4.2839236657980067</v>
      </c>
      <c r="N20" s="8">
        <v>42551</v>
      </c>
      <c r="O20" s="9">
        <v>37.210355687469338</v>
      </c>
      <c r="P20" s="9">
        <v>79.618672022534085</v>
      </c>
      <c r="Q20" s="9">
        <v>49.554589471213077</v>
      </c>
      <c r="R20" s="9">
        <v>1.237306910519141</v>
      </c>
    </row>
    <row r="21" spans="2:18" ht="20.100000000000001" customHeight="1" x14ac:dyDescent="0.25">
      <c r="B21" s="8">
        <v>42735</v>
      </c>
      <c r="C21" s="9">
        <v>51.231714949841873</v>
      </c>
      <c r="D21" s="9">
        <v>20.144600529885022</v>
      </c>
      <c r="E21" s="9">
        <v>7.6178404441204739</v>
      </c>
      <c r="F21" s="9">
        <v>16.512972970376254</v>
      </c>
      <c r="H21" s="8">
        <v>42735</v>
      </c>
      <c r="I21" s="9">
        <v>23.944623881232499</v>
      </c>
      <c r="J21" s="9">
        <v>51.167152207157301</v>
      </c>
      <c r="K21" s="9">
        <v>12.527473363451588</v>
      </c>
      <c r="L21" s="9">
        <v>3.4089748726140554</v>
      </c>
      <c r="N21" s="8">
        <v>42735</v>
      </c>
      <c r="O21" s="9">
        <v>39.103540586947027</v>
      </c>
      <c r="P21" s="9">
        <v>87.174601824573941</v>
      </c>
      <c r="Q21" s="9">
        <v>15.667486063888504</v>
      </c>
      <c r="R21" s="9">
        <v>1.9326224506022245</v>
      </c>
    </row>
    <row r="22" spans="2:18" ht="20.100000000000001" customHeight="1" x14ac:dyDescent="0.25">
      <c r="B22" s="8">
        <v>42916</v>
      </c>
      <c r="C22" s="9">
        <v>48.579507487869769</v>
      </c>
      <c r="D22" s="9">
        <v>52.163094994470434</v>
      </c>
      <c r="E22" s="9">
        <v>27.508881917439858</v>
      </c>
      <c r="F22" s="9">
        <v>9.6602773834315396</v>
      </c>
      <c r="H22" s="8">
        <v>42916</v>
      </c>
      <c r="I22" s="9">
        <v>23.648870914670525</v>
      </c>
      <c r="J22" s="9">
        <v>54.41683606993557</v>
      </c>
      <c r="K22" s="9">
        <v>12.441947730758967</v>
      </c>
      <c r="L22" s="9">
        <v>3.77573791353116</v>
      </c>
      <c r="N22" s="8">
        <v>42916</v>
      </c>
      <c r="O22" s="9">
        <v>38.210741892730738</v>
      </c>
      <c r="P22" s="9">
        <v>85.263611592148536</v>
      </c>
      <c r="Q22" s="9">
        <v>50.22243458921151</v>
      </c>
      <c r="R22" s="9">
        <v>1.3229213314974262</v>
      </c>
    </row>
    <row r="23" spans="2:18" ht="20.100000000000001" customHeight="1" x14ac:dyDescent="0.25">
      <c r="B23" s="8">
        <v>43100</v>
      </c>
      <c r="C23" s="9">
        <v>36.321043678537791</v>
      </c>
      <c r="D23" s="9">
        <v>48.665101312233261</v>
      </c>
      <c r="E23" s="9">
        <v>9.112971303399819</v>
      </c>
      <c r="F23" s="9">
        <v>10.772539200433929</v>
      </c>
      <c r="H23" s="8">
        <v>43100</v>
      </c>
      <c r="I23" s="9">
        <v>34.44380366973666</v>
      </c>
      <c r="J23" s="9">
        <v>26.09701575071027</v>
      </c>
      <c r="K23" s="9">
        <v>15.290085317286978</v>
      </c>
      <c r="L23" s="9">
        <v>6.29258889350373</v>
      </c>
      <c r="N23" s="8">
        <v>43100</v>
      </c>
      <c r="O23" s="9">
        <v>37.830470915149746</v>
      </c>
      <c r="P23" s="9">
        <v>98.780124675965368</v>
      </c>
      <c r="Q23" s="9">
        <v>19.402177530852221</v>
      </c>
      <c r="R23" s="9">
        <v>3.5534318928133892</v>
      </c>
    </row>
    <row r="24" spans="2:18" ht="20.100000000000001" customHeight="1" x14ac:dyDescent="0.25">
      <c r="B24" s="8">
        <v>43281</v>
      </c>
      <c r="C24" s="9">
        <v>39.827001440189527</v>
      </c>
      <c r="D24" s="9">
        <v>54.442236012830023</v>
      </c>
      <c r="E24" s="9">
        <v>31.951589417994214</v>
      </c>
      <c r="F24" s="9">
        <v>2.4251867894999997</v>
      </c>
      <c r="H24" s="8">
        <v>43281</v>
      </c>
      <c r="I24" s="9">
        <v>34.954185373910455</v>
      </c>
      <c r="J24" s="9">
        <v>64.065817236787083</v>
      </c>
      <c r="K24" s="9">
        <v>16.22559846353213</v>
      </c>
      <c r="L24" s="9">
        <v>2.8915663648391932</v>
      </c>
      <c r="N24" s="8">
        <v>43281</v>
      </c>
      <c r="O24" s="9">
        <v>34.034186957045286</v>
      </c>
      <c r="P24" s="9">
        <v>112.99787550861976</v>
      </c>
      <c r="Q24" s="9">
        <v>52.674742985861187</v>
      </c>
      <c r="R24" s="9">
        <v>15.530996749077028</v>
      </c>
    </row>
    <row r="25" spans="2:18" ht="20.100000000000001" customHeight="1" x14ac:dyDescent="0.25">
      <c r="B25" s="8">
        <v>43465</v>
      </c>
      <c r="C25" s="9">
        <v>38.717115935259201</v>
      </c>
      <c r="D25" s="9">
        <v>56.128321406814926</v>
      </c>
      <c r="E25" s="9">
        <v>10.858141488432077</v>
      </c>
      <c r="F25" s="9">
        <v>2.9840265870000002</v>
      </c>
      <c r="H25" s="8">
        <v>43465</v>
      </c>
      <c r="I25" s="9">
        <v>26.444696545401349</v>
      </c>
      <c r="J25" s="9">
        <v>66.236587017481753</v>
      </c>
      <c r="K25" s="9">
        <v>18.232476932871396</v>
      </c>
      <c r="L25" s="9">
        <v>1.9571949389166101</v>
      </c>
      <c r="N25" s="8">
        <v>43465</v>
      </c>
      <c r="O25" s="9">
        <v>37.130908628387203</v>
      </c>
      <c r="P25" s="9">
        <v>122.8602365658296</v>
      </c>
      <c r="Q25" s="9">
        <v>34.9015171011417</v>
      </c>
      <c r="R25" s="9">
        <v>5.0403584406058464</v>
      </c>
    </row>
    <row r="26" spans="2:18" ht="20.100000000000001" customHeight="1" x14ac:dyDescent="0.25">
      <c r="B26" s="8">
        <v>43646</v>
      </c>
      <c r="C26" s="9">
        <v>35.031838218387357</v>
      </c>
      <c r="D26" s="9">
        <v>53.414645332965812</v>
      </c>
      <c r="E26" s="9">
        <v>27.516773399469781</v>
      </c>
      <c r="F26" s="9">
        <v>6.6449727337232574</v>
      </c>
      <c r="H26" s="8">
        <v>43646</v>
      </c>
      <c r="I26" s="9">
        <v>28.280807309188102</v>
      </c>
      <c r="J26" s="9">
        <v>70.825151715568893</v>
      </c>
      <c r="K26" s="9">
        <v>20.529689292845493</v>
      </c>
      <c r="L26" s="9">
        <v>4.6785826204535113</v>
      </c>
      <c r="N26" s="8">
        <v>43646</v>
      </c>
      <c r="O26" s="9">
        <v>33.578378207046256</v>
      </c>
      <c r="P26" s="9">
        <v>92.70052161704308</v>
      </c>
      <c r="Q26" s="9">
        <v>37.480289547479686</v>
      </c>
      <c r="R26" s="9">
        <v>8.1278064059923558</v>
      </c>
    </row>
    <row r="27" spans="2:18" ht="20.100000000000001" customHeight="1" x14ac:dyDescent="0.25">
      <c r="B27" s="8">
        <v>43830</v>
      </c>
      <c r="C27" s="9">
        <v>46.332203435847461</v>
      </c>
      <c r="D27" s="9">
        <v>41.216918796513575</v>
      </c>
      <c r="E27" s="9">
        <v>16.328115407525068</v>
      </c>
      <c r="F27" s="9">
        <v>6.4112597470336139</v>
      </c>
      <c r="H27" s="8">
        <v>43830</v>
      </c>
      <c r="I27" s="9">
        <v>30.881437190445702</v>
      </c>
      <c r="J27" s="9">
        <v>69.312467205363333</v>
      </c>
      <c r="K27" s="9">
        <v>22.74682147440835</v>
      </c>
      <c r="L27" s="9">
        <v>1.8375804730117535</v>
      </c>
      <c r="N27" s="8">
        <v>43830</v>
      </c>
      <c r="O27" s="9">
        <v>29.326948288713208</v>
      </c>
      <c r="P27" s="9">
        <v>97.285610569584549</v>
      </c>
      <c r="Q27" s="9">
        <v>18.236845194618926</v>
      </c>
      <c r="R27" s="9">
        <v>4.5603246370493231</v>
      </c>
    </row>
    <row r="28" spans="2:18" ht="20.100000000000001" customHeight="1" x14ac:dyDescent="0.25">
      <c r="C28" s="9"/>
      <c r="D28" s="9"/>
      <c r="E28" s="9"/>
      <c r="F28" s="9"/>
      <c r="I28" s="9"/>
      <c r="J28" s="9"/>
      <c r="K28" s="9"/>
      <c r="L28" s="9"/>
      <c r="O28" s="9"/>
      <c r="P28" s="9"/>
      <c r="Q28" s="9"/>
      <c r="R28" s="9"/>
    </row>
    <row r="29" spans="2:18" ht="20.100000000000001" customHeight="1" x14ac:dyDescent="0.25">
      <c r="B29" t="s">
        <v>7</v>
      </c>
      <c r="C29" s="10">
        <v>29</v>
      </c>
      <c r="D29" s="10">
        <v>29</v>
      </c>
      <c r="E29" s="10">
        <v>29</v>
      </c>
      <c r="F29" s="10">
        <v>29</v>
      </c>
      <c r="H29" t="s">
        <v>7</v>
      </c>
      <c r="I29" s="10">
        <v>14</v>
      </c>
      <c r="J29" s="10">
        <v>14</v>
      </c>
      <c r="K29" s="10">
        <v>14</v>
      </c>
      <c r="L29" s="10">
        <v>14</v>
      </c>
      <c r="N29" t="s">
        <v>7</v>
      </c>
      <c r="O29" s="10">
        <v>37</v>
      </c>
      <c r="P29" s="10">
        <v>37</v>
      </c>
      <c r="Q29" s="10">
        <v>37</v>
      </c>
      <c r="R29" s="10">
        <v>37</v>
      </c>
    </row>
    <row r="30" spans="2:18" ht="20.100000000000001" customHeight="1" x14ac:dyDescent="0.25">
      <c r="C30" s="11"/>
      <c r="D30" s="11"/>
      <c r="E30" s="11"/>
      <c r="F30" s="11"/>
      <c r="I30" s="11"/>
      <c r="J30" s="11"/>
      <c r="K30" s="11"/>
      <c r="L30" s="11"/>
      <c r="O30" s="11"/>
      <c r="P30" s="11"/>
      <c r="Q30" s="11"/>
      <c r="R30" s="11"/>
    </row>
    <row r="31" spans="2:18" ht="20.100000000000001" customHeight="1" x14ac:dyDescent="0.25"/>
  </sheetData>
  <mergeCells count="18">
    <mergeCell ref="D9:F9"/>
    <mergeCell ref="I6:L6"/>
    <mergeCell ref="I7:I8"/>
    <mergeCell ref="J7:J8"/>
    <mergeCell ref="K7:K8"/>
    <mergeCell ref="L7:L8"/>
    <mergeCell ref="J9:L9"/>
    <mergeCell ref="C6:F6"/>
    <mergeCell ref="C7:C8"/>
    <mergeCell ref="D7:D8"/>
    <mergeCell ref="E7:E8"/>
    <mergeCell ref="F7:F8"/>
    <mergeCell ref="P9:R9"/>
    <mergeCell ref="O6:R6"/>
    <mergeCell ref="O7:O8"/>
    <mergeCell ref="P7:P8"/>
    <mergeCell ref="Q7:Q8"/>
    <mergeCell ref="R7:R8"/>
  </mergeCells>
  <pageMargins left="0.75" right="0.75" top="1" bottom="1" header="0.5" footer="0.5"/>
  <pageSetup orientation="portrait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D31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1"/>
    <col min="3" max="16" width="10.28515625"/>
    <col min="17" max="17" width="11"/>
    <col min="18" max="30" width="10.28515625"/>
  </cols>
  <sheetData>
    <row r="1" spans="1:30" ht="20.25" customHeight="1" x14ac:dyDescent="0.35">
      <c r="A1" s="2" t="s">
        <v>61</v>
      </c>
    </row>
    <row r="2" spans="1:30" ht="20.100000000000001" customHeight="1" x14ac:dyDescent="0.3">
      <c r="A2" s="3" t="s">
        <v>62</v>
      </c>
    </row>
    <row r="3" spans="1:30" ht="20.100000000000001" customHeight="1" x14ac:dyDescent="0.25">
      <c r="A3" s="18" t="s">
        <v>738</v>
      </c>
    </row>
    <row r="4" spans="1:30" ht="20.100000000000001" customHeight="1" x14ac:dyDescent="0.25"/>
    <row r="5" spans="1:30" ht="20.100000000000001" customHeight="1" x14ac:dyDescent="0.25"/>
    <row r="6" spans="1:30" ht="20.100000000000001" customHeight="1" x14ac:dyDescent="0.25">
      <c r="C6" s="21" t="s">
        <v>38</v>
      </c>
      <c r="D6" s="22"/>
      <c r="E6" s="22"/>
      <c r="F6" s="22"/>
      <c r="G6" s="22"/>
      <c r="H6" s="22"/>
      <c r="I6" s="22"/>
      <c r="J6" s="22"/>
      <c r="K6" s="22"/>
      <c r="L6" s="22"/>
      <c r="M6" s="22"/>
      <c r="N6" s="22"/>
      <c r="O6" s="22"/>
      <c r="R6" s="21" t="s">
        <v>74</v>
      </c>
      <c r="S6" s="22"/>
      <c r="T6" s="22"/>
      <c r="U6" s="22"/>
      <c r="V6" s="22"/>
      <c r="W6" s="22"/>
      <c r="X6" s="22"/>
      <c r="Y6" s="22"/>
      <c r="Z6" s="22"/>
      <c r="AA6" s="22"/>
      <c r="AB6" s="22"/>
      <c r="AC6" s="22"/>
      <c r="AD6" s="22"/>
    </row>
    <row r="7" spans="1:30" ht="24.95" customHeight="1" x14ac:dyDescent="0.25">
      <c r="C7" s="23" t="s">
        <v>63</v>
      </c>
      <c r="D7" s="23" t="s">
        <v>64</v>
      </c>
      <c r="E7" s="23" t="s">
        <v>65</v>
      </c>
      <c r="F7" s="23" t="s">
        <v>66</v>
      </c>
      <c r="G7" s="23" t="s">
        <v>67</v>
      </c>
      <c r="H7" s="23" t="s">
        <v>68</v>
      </c>
      <c r="I7" s="23" t="s">
        <v>69</v>
      </c>
      <c r="J7" s="23" t="s">
        <v>70</v>
      </c>
      <c r="K7" s="23" t="s">
        <v>23</v>
      </c>
      <c r="L7" s="23" t="s">
        <v>24</v>
      </c>
      <c r="M7" s="23" t="s">
        <v>71</v>
      </c>
      <c r="N7" s="23" t="s">
        <v>72</v>
      </c>
      <c r="O7" s="23" t="s">
        <v>73</v>
      </c>
      <c r="R7" s="23" t="s">
        <v>63</v>
      </c>
      <c r="S7" s="23" t="s">
        <v>64</v>
      </c>
      <c r="T7" s="23" t="s">
        <v>65</v>
      </c>
      <c r="U7" s="23" t="s">
        <v>66</v>
      </c>
      <c r="V7" s="23" t="s">
        <v>67</v>
      </c>
      <c r="W7" s="23" t="s">
        <v>68</v>
      </c>
      <c r="X7" s="23" t="s">
        <v>69</v>
      </c>
      <c r="Y7" s="23" t="s">
        <v>70</v>
      </c>
      <c r="Z7" s="23" t="s">
        <v>23</v>
      </c>
      <c r="AA7" s="23" t="s">
        <v>24</v>
      </c>
      <c r="AB7" s="23" t="s">
        <v>71</v>
      </c>
      <c r="AC7" s="23" t="s">
        <v>72</v>
      </c>
      <c r="AD7" s="23" t="s">
        <v>73</v>
      </c>
    </row>
    <row r="8" spans="1:30" ht="24.95" customHeight="1" x14ac:dyDescent="0.25">
      <c r="C8" s="24"/>
      <c r="D8" s="24"/>
      <c r="E8" s="24"/>
      <c r="F8" s="24"/>
      <c r="G8" s="24"/>
      <c r="H8" s="24"/>
      <c r="I8" s="24"/>
      <c r="J8" s="24"/>
      <c r="K8" s="24"/>
      <c r="L8" s="24"/>
      <c r="M8" s="24"/>
      <c r="N8" s="24"/>
      <c r="O8" s="24"/>
      <c r="R8" s="24"/>
      <c r="S8" s="24"/>
      <c r="T8" s="24"/>
      <c r="U8" s="24"/>
      <c r="V8" s="24"/>
      <c r="W8" s="24"/>
      <c r="X8" s="24"/>
      <c r="Y8" s="24"/>
      <c r="Z8" s="24"/>
      <c r="AA8" s="24"/>
      <c r="AB8" s="24"/>
      <c r="AC8" s="24"/>
      <c r="AD8" s="24"/>
    </row>
    <row r="9" spans="1:30" ht="20.100000000000001" customHeight="1" x14ac:dyDescent="0.25">
      <c r="C9" s="25" t="s">
        <v>6</v>
      </c>
      <c r="D9" s="22"/>
      <c r="E9" s="22"/>
      <c r="F9" s="22"/>
      <c r="G9" s="22"/>
      <c r="H9" s="22"/>
      <c r="I9" s="22"/>
      <c r="J9" s="22"/>
      <c r="K9" s="22"/>
      <c r="L9" s="22"/>
      <c r="M9" s="22"/>
      <c r="N9" s="22"/>
      <c r="O9" s="26"/>
      <c r="R9" s="25" t="s">
        <v>6</v>
      </c>
      <c r="S9" s="22"/>
      <c r="T9" s="22"/>
      <c r="U9" s="22"/>
      <c r="V9" s="22"/>
      <c r="W9" s="22"/>
      <c r="X9" s="22"/>
      <c r="Y9" s="22"/>
      <c r="Z9" s="22"/>
      <c r="AA9" s="22"/>
      <c r="AB9" s="22"/>
      <c r="AC9" s="22"/>
      <c r="AD9" s="26"/>
    </row>
    <row r="10" spans="1:30" ht="20.100000000000001" customHeight="1" x14ac:dyDescent="0.25">
      <c r="B10" s="8">
        <v>40724</v>
      </c>
      <c r="C10" s="9">
        <v>100</v>
      </c>
      <c r="D10" s="9">
        <v>30.801766263706931</v>
      </c>
      <c r="E10" s="9">
        <v>3.4297515385171882</v>
      </c>
      <c r="F10" s="9">
        <v>1.0891665113971154</v>
      </c>
      <c r="G10" s="9">
        <v>18.729956406951324</v>
      </c>
      <c r="H10" s="9">
        <v>2.8036301457954349</v>
      </c>
      <c r="I10" s="9">
        <v>7.2017107077540512</v>
      </c>
      <c r="J10" s="9">
        <v>10.426569216018851</v>
      </c>
      <c r="K10" s="9">
        <v>0</v>
      </c>
      <c r="L10" s="9">
        <v>6.2061429648792403</v>
      </c>
      <c r="M10" s="9">
        <v>7.8771979546994233</v>
      </c>
      <c r="N10" s="9">
        <v>1.0905188580264269</v>
      </c>
      <c r="O10" s="9">
        <v>10.343589432254019</v>
      </c>
      <c r="Q10" s="8">
        <v>40724</v>
      </c>
      <c r="R10" s="9">
        <v>100</v>
      </c>
      <c r="S10" s="9">
        <v>28.159538493888281</v>
      </c>
      <c r="T10" s="9">
        <v>3.3404353483847764</v>
      </c>
      <c r="U10" s="9">
        <v>1.2167431546569831</v>
      </c>
      <c r="V10" s="9">
        <v>19.836091251743781</v>
      </c>
      <c r="W10" s="9">
        <v>2.6565540913636094</v>
      </c>
      <c r="X10" s="9">
        <v>7.4426485583747981</v>
      </c>
      <c r="Y10" s="9">
        <v>9.1152616707491756</v>
      </c>
      <c r="Z10" s="9">
        <v>0</v>
      </c>
      <c r="AA10" s="9">
        <v>6.8730960606360778</v>
      </c>
      <c r="AB10" s="9">
        <v>8.3175569558851006</v>
      </c>
      <c r="AC10" s="9">
        <v>1.1535416614288816</v>
      </c>
      <c r="AD10" s="9">
        <v>11.88853275288853</v>
      </c>
    </row>
    <row r="11" spans="1:30" ht="20.100000000000001" customHeight="1" x14ac:dyDescent="0.25">
      <c r="B11" s="8">
        <v>40908</v>
      </c>
      <c r="C11" s="9">
        <v>106.12917783534608</v>
      </c>
      <c r="D11" s="9">
        <v>30.548723513675224</v>
      </c>
      <c r="E11" s="9">
        <v>3.1862431042384265</v>
      </c>
      <c r="F11" s="9">
        <v>1.0753613762793051</v>
      </c>
      <c r="G11" s="9">
        <v>18.391886202581901</v>
      </c>
      <c r="H11" s="9">
        <v>2.1472220666649373</v>
      </c>
      <c r="I11" s="9">
        <v>5.8736802201930711</v>
      </c>
      <c r="J11" s="9">
        <v>11.52335276678606</v>
      </c>
      <c r="K11" s="9">
        <v>0</v>
      </c>
      <c r="L11" s="9">
        <v>9.6260106717073395</v>
      </c>
      <c r="M11" s="9">
        <v>8.1686113696755864</v>
      </c>
      <c r="N11" s="9">
        <v>1.1230417908418244</v>
      </c>
      <c r="O11" s="9">
        <v>8.3358669173563182</v>
      </c>
      <c r="Q11" s="8">
        <v>40908</v>
      </c>
      <c r="R11" s="9">
        <v>105.66719220891316</v>
      </c>
      <c r="S11" s="9">
        <v>28.394920707469133</v>
      </c>
      <c r="T11" s="9">
        <v>3.1041506433086976</v>
      </c>
      <c r="U11" s="9">
        <v>1.221935297796626</v>
      </c>
      <c r="V11" s="9">
        <v>19.616066030277132</v>
      </c>
      <c r="W11" s="9">
        <v>2.2602368919852656</v>
      </c>
      <c r="X11" s="9">
        <v>6.0866909957864932</v>
      </c>
      <c r="Y11" s="9">
        <v>8.8598505388617603</v>
      </c>
      <c r="Z11" s="9">
        <v>0</v>
      </c>
      <c r="AA11" s="9">
        <v>10.080028694932091</v>
      </c>
      <c r="AB11" s="9">
        <v>8.8830859002732101</v>
      </c>
      <c r="AC11" s="9">
        <v>1.1373813938401571</v>
      </c>
      <c r="AD11" s="9">
        <v>10.355652905469439</v>
      </c>
    </row>
    <row r="12" spans="1:30" ht="20.100000000000001" customHeight="1" x14ac:dyDescent="0.25">
      <c r="B12" s="8">
        <v>41090</v>
      </c>
      <c r="C12" s="9">
        <v>103.42066898381243</v>
      </c>
      <c r="D12" s="9">
        <v>31.65129959048965</v>
      </c>
      <c r="E12" s="9">
        <v>3.3469977300358016</v>
      </c>
      <c r="F12" s="9">
        <v>1.1543283479318858</v>
      </c>
      <c r="G12" s="9">
        <v>18.33052169684667</v>
      </c>
      <c r="H12" s="9">
        <v>2.0081497986743533</v>
      </c>
      <c r="I12" s="9">
        <v>4.4121229769574519</v>
      </c>
      <c r="J12" s="9">
        <v>11.920774833065945</v>
      </c>
      <c r="K12" s="9">
        <v>0</v>
      </c>
      <c r="L12" s="9">
        <v>10.052837041320752</v>
      </c>
      <c r="M12" s="9">
        <v>8.6623936991548884</v>
      </c>
      <c r="N12" s="9">
        <v>0.17999281805586967</v>
      </c>
      <c r="O12" s="9">
        <v>8.28058146746673</v>
      </c>
      <c r="Q12" s="8">
        <v>41090</v>
      </c>
      <c r="R12" s="9">
        <v>102.23457966830797</v>
      </c>
      <c r="S12" s="9">
        <v>29.494440251473709</v>
      </c>
      <c r="T12" s="9">
        <v>3.3680625400834461</v>
      </c>
      <c r="U12" s="9">
        <v>1.2813085810430562</v>
      </c>
      <c r="V12" s="9">
        <v>19.119238073887345</v>
      </c>
      <c r="W12" s="9">
        <v>2.1574147452655876</v>
      </c>
      <c r="X12" s="9">
        <v>4.3932934244520787</v>
      </c>
      <c r="Y12" s="9">
        <v>9.4550192165626168</v>
      </c>
      <c r="Z12" s="9">
        <v>0</v>
      </c>
      <c r="AA12" s="9">
        <v>10.850052087999515</v>
      </c>
      <c r="AB12" s="9">
        <v>9.3949708169365209</v>
      </c>
      <c r="AC12" s="9">
        <v>0.14023807080870987</v>
      </c>
      <c r="AD12" s="9">
        <v>10.345962191487423</v>
      </c>
    </row>
    <row r="13" spans="1:30" ht="20.100000000000001" customHeight="1" x14ac:dyDescent="0.25">
      <c r="B13" s="8">
        <v>41274</v>
      </c>
      <c r="C13" s="9">
        <v>98.696421130040832</v>
      </c>
      <c r="D13" s="9">
        <v>31.797637514577993</v>
      </c>
      <c r="E13" s="9">
        <v>3.3415528922355389</v>
      </c>
      <c r="F13" s="9">
        <v>1.2043995998404258</v>
      </c>
      <c r="G13" s="9">
        <v>17.968951014013417</v>
      </c>
      <c r="H13" s="9">
        <v>1.3832231437384435</v>
      </c>
      <c r="I13" s="9">
        <v>3.9460109884068832</v>
      </c>
      <c r="J13" s="9">
        <v>12.816092065097909</v>
      </c>
      <c r="K13" s="9">
        <v>0</v>
      </c>
      <c r="L13" s="9">
        <v>8.3112197172213733</v>
      </c>
      <c r="M13" s="9">
        <v>9.8581307413469919</v>
      </c>
      <c r="N13" s="9">
        <v>0.94924654843544753</v>
      </c>
      <c r="O13" s="9">
        <v>8.4235357750855879</v>
      </c>
      <c r="Q13" s="8">
        <v>41274</v>
      </c>
      <c r="R13" s="9">
        <v>97.3690469179584</v>
      </c>
      <c r="S13" s="9">
        <v>29.160975335977202</v>
      </c>
      <c r="T13" s="9">
        <v>3.2714791523357447</v>
      </c>
      <c r="U13" s="9">
        <v>1.3669372700755065</v>
      </c>
      <c r="V13" s="9">
        <v>18.608115470912601</v>
      </c>
      <c r="W13" s="9">
        <v>1.3535901130502872</v>
      </c>
      <c r="X13" s="9">
        <v>4.6786287318216813</v>
      </c>
      <c r="Y13" s="9">
        <v>10.597876429925998</v>
      </c>
      <c r="Z13" s="9">
        <v>0</v>
      </c>
      <c r="AA13" s="9">
        <v>8.4198603715861875</v>
      </c>
      <c r="AB13" s="9">
        <v>10.985992934041729</v>
      </c>
      <c r="AC13" s="9">
        <v>1.4338050503469815</v>
      </c>
      <c r="AD13" s="9">
        <v>10.122739139926077</v>
      </c>
    </row>
    <row r="14" spans="1:30" ht="20.100000000000001" customHeight="1" x14ac:dyDescent="0.25">
      <c r="B14" s="8">
        <v>41455</v>
      </c>
      <c r="C14" s="9">
        <v>94.03819704788549</v>
      </c>
      <c r="D14" s="9">
        <v>32.375056322477661</v>
      </c>
      <c r="E14" s="9">
        <v>3.5550612521389136</v>
      </c>
      <c r="F14" s="9">
        <v>1.3505268630941079</v>
      </c>
      <c r="G14" s="9">
        <v>18.05131324070333</v>
      </c>
      <c r="H14" s="9">
        <v>1.8026200383745021</v>
      </c>
      <c r="I14" s="9">
        <v>3.7296594855274492</v>
      </c>
      <c r="J14" s="9">
        <v>6.7217223548427487</v>
      </c>
      <c r="K14" s="9">
        <v>0.2231949535965205</v>
      </c>
      <c r="L14" s="9">
        <v>9.4083320956020362</v>
      </c>
      <c r="M14" s="9">
        <v>11.091241130488957</v>
      </c>
      <c r="N14" s="9">
        <v>1.5988616008902934</v>
      </c>
      <c r="O14" s="9">
        <v>10.092410662263497</v>
      </c>
      <c r="Q14" s="8">
        <v>41455</v>
      </c>
      <c r="R14" s="9">
        <v>97.289154814291194</v>
      </c>
      <c r="S14" s="9">
        <v>28.707330782493706</v>
      </c>
      <c r="T14" s="9">
        <v>3.2072941422353063</v>
      </c>
      <c r="U14" s="9">
        <v>1.5283540600360384</v>
      </c>
      <c r="V14" s="9">
        <v>17.986039797304514</v>
      </c>
      <c r="W14" s="9">
        <v>1.9867528213438068</v>
      </c>
      <c r="X14" s="9">
        <v>4.3295346887507815</v>
      </c>
      <c r="Y14" s="9">
        <v>5.5011045730544952</v>
      </c>
      <c r="Z14" s="9">
        <v>0</v>
      </c>
      <c r="AA14" s="9">
        <v>11.093291815498727</v>
      </c>
      <c r="AB14" s="9">
        <v>12.39088718485959</v>
      </c>
      <c r="AC14" s="9">
        <v>2.2081030650311653</v>
      </c>
      <c r="AD14" s="9">
        <v>11.061307069391873</v>
      </c>
    </row>
    <row r="15" spans="1:30" ht="20.100000000000001" customHeight="1" x14ac:dyDescent="0.25">
      <c r="B15" s="8">
        <v>41639</v>
      </c>
      <c r="C15" s="9">
        <v>90.340542340471572</v>
      </c>
      <c r="D15" s="9">
        <v>32.30427416578727</v>
      </c>
      <c r="E15" s="9">
        <v>3.4272638184468822</v>
      </c>
      <c r="F15" s="9">
        <v>1.3223905685858042</v>
      </c>
      <c r="G15" s="9">
        <v>17.637860008443152</v>
      </c>
      <c r="H15" s="9">
        <v>1.6387650895549992</v>
      </c>
      <c r="I15" s="9">
        <v>4.0938725973253929</v>
      </c>
      <c r="J15" s="9">
        <v>7.2393631117118842</v>
      </c>
      <c r="K15" s="9">
        <v>0.19785098444398194</v>
      </c>
      <c r="L15" s="9">
        <v>8.4496607900591165</v>
      </c>
      <c r="M15" s="9">
        <v>12.004681239209257</v>
      </c>
      <c r="N15" s="9">
        <v>2.6087026762710406</v>
      </c>
      <c r="O15" s="9">
        <v>9.0753149501611929</v>
      </c>
      <c r="Q15" s="8">
        <v>41639</v>
      </c>
      <c r="R15" s="9">
        <v>94.387863230108081</v>
      </c>
      <c r="S15" s="9">
        <v>28.654145690877904</v>
      </c>
      <c r="T15" s="9">
        <v>3.015958944348796</v>
      </c>
      <c r="U15" s="9">
        <v>1.4855987872514402</v>
      </c>
      <c r="V15" s="9">
        <v>17.145073972058885</v>
      </c>
      <c r="W15" s="9">
        <v>1.7560421507348494</v>
      </c>
      <c r="X15" s="9">
        <v>5.0037750943042321</v>
      </c>
      <c r="Y15" s="9">
        <v>6.3009637035477777</v>
      </c>
      <c r="Z15" s="9">
        <v>0</v>
      </c>
      <c r="AA15" s="9">
        <v>10.089352713179235</v>
      </c>
      <c r="AB15" s="9">
        <v>13.549561923678413</v>
      </c>
      <c r="AC15" s="9">
        <v>2.8002376410711398</v>
      </c>
      <c r="AD15" s="9">
        <v>10.199289378947343</v>
      </c>
    </row>
    <row r="16" spans="1:30" ht="20.100000000000001" customHeight="1" x14ac:dyDescent="0.25">
      <c r="B16" s="8">
        <v>41820</v>
      </c>
      <c r="C16" s="9">
        <v>90.824979027375122</v>
      </c>
      <c r="D16" s="9">
        <v>33.852044480181284</v>
      </c>
      <c r="E16" s="9">
        <v>4.0400679107297037</v>
      </c>
      <c r="F16" s="9">
        <v>2.4056318274966721</v>
      </c>
      <c r="G16" s="9">
        <v>16.284016499098428</v>
      </c>
      <c r="H16" s="9">
        <v>1.6894303995608726</v>
      </c>
      <c r="I16" s="9">
        <v>2.6019165947207217</v>
      </c>
      <c r="J16" s="9">
        <v>3.7280917950260282</v>
      </c>
      <c r="K16" s="9">
        <v>2.9970603809682004</v>
      </c>
      <c r="L16" s="9">
        <v>7.5167868328713903</v>
      </c>
      <c r="M16" s="9">
        <v>13.115306524314303</v>
      </c>
      <c r="N16" s="9">
        <v>0.89035857870778823</v>
      </c>
      <c r="O16" s="9">
        <v>10.879288176324632</v>
      </c>
      <c r="Q16" s="8">
        <v>41820</v>
      </c>
      <c r="R16" s="9">
        <v>96.252514770847768</v>
      </c>
      <c r="S16" s="9">
        <v>30.201707447624575</v>
      </c>
      <c r="T16" s="9">
        <v>3.6304409258115804</v>
      </c>
      <c r="U16" s="9">
        <v>2.7060827659498377</v>
      </c>
      <c r="V16" s="9">
        <v>15.386458284268013</v>
      </c>
      <c r="W16" s="9">
        <v>1.3014388829175576</v>
      </c>
      <c r="X16" s="9">
        <v>2.7710069669519428</v>
      </c>
      <c r="Y16" s="9">
        <v>3.9985209194603057</v>
      </c>
      <c r="Z16" s="9">
        <v>3.4256063987378162</v>
      </c>
      <c r="AA16" s="9">
        <v>9.2244967574982386</v>
      </c>
      <c r="AB16" s="9">
        <v>15.082487057487723</v>
      </c>
      <c r="AC16" s="9">
        <v>0.7320533931572264</v>
      </c>
      <c r="AD16" s="9">
        <v>11.539700200135181</v>
      </c>
    </row>
    <row r="17" spans="2:30" ht="20.100000000000001" customHeight="1" x14ac:dyDescent="0.25">
      <c r="B17" s="8">
        <v>42004</v>
      </c>
      <c r="C17" s="9">
        <v>95.954588175878413</v>
      </c>
      <c r="D17" s="9">
        <v>34.133739479059145</v>
      </c>
      <c r="E17" s="9">
        <v>3.6800732824691109</v>
      </c>
      <c r="F17" s="9">
        <v>2.4950690628795873</v>
      </c>
      <c r="G17" s="9">
        <v>16.001946827846982</v>
      </c>
      <c r="H17" s="9">
        <v>1.6556341487797361</v>
      </c>
      <c r="I17" s="9">
        <v>2.3309293644625111</v>
      </c>
      <c r="J17" s="9">
        <v>3.0688403310646795</v>
      </c>
      <c r="K17" s="9">
        <v>3.1107658485583367</v>
      </c>
      <c r="L17" s="9">
        <v>7.0392240985660841</v>
      </c>
      <c r="M17" s="9">
        <v>13.801067511717005</v>
      </c>
      <c r="N17" s="9">
        <v>2.2639264081309078</v>
      </c>
      <c r="O17" s="9">
        <v>10.418783636465948</v>
      </c>
      <c r="Q17" s="8">
        <v>42004</v>
      </c>
      <c r="R17" s="9">
        <v>103.96816171713567</v>
      </c>
      <c r="S17" s="9">
        <v>30.682494928156025</v>
      </c>
      <c r="T17" s="9">
        <v>3.3067148673394704</v>
      </c>
      <c r="U17" s="9">
        <v>2.81659016226696</v>
      </c>
      <c r="V17" s="9">
        <v>15.018708694594071</v>
      </c>
      <c r="W17" s="9">
        <v>1.2694923607851207</v>
      </c>
      <c r="X17" s="9">
        <v>2.5575870292371619</v>
      </c>
      <c r="Y17" s="9">
        <v>3.3478721534283107</v>
      </c>
      <c r="Z17" s="9">
        <v>3.5992612824600805</v>
      </c>
      <c r="AA17" s="9">
        <v>8.6703909027507589</v>
      </c>
      <c r="AB17" s="9">
        <v>15.8760670802878</v>
      </c>
      <c r="AC17" s="9">
        <v>1.9467811474656278</v>
      </c>
      <c r="AD17" s="9">
        <v>10.908039391228609</v>
      </c>
    </row>
    <row r="18" spans="2:30" ht="20.100000000000001" customHeight="1" x14ac:dyDescent="0.25">
      <c r="B18" s="8">
        <v>42185</v>
      </c>
      <c r="C18" s="9">
        <v>100.26439716647204</v>
      </c>
      <c r="D18" s="9">
        <v>34.80226274562326</v>
      </c>
      <c r="E18" s="9">
        <v>3.4489343659704188</v>
      </c>
      <c r="F18" s="9">
        <v>2.5171822675881992</v>
      </c>
      <c r="G18" s="9">
        <v>15.921159847572678</v>
      </c>
      <c r="H18" s="9">
        <v>1.602995970347739</v>
      </c>
      <c r="I18" s="9">
        <v>2.1962282159244304</v>
      </c>
      <c r="J18" s="9">
        <v>3.0373265266443878</v>
      </c>
      <c r="K18" s="9">
        <v>2.8192948236923456</v>
      </c>
      <c r="L18" s="9">
        <v>6.6963241737248786</v>
      </c>
      <c r="M18" s="9">
        <v>14.126120885885255</v>
      </c>
      <c r="N18" s="9">
        <v>2.7638178732829681</v>
      </c>
      <c r="O18" s="9">
        <v>10.068352303743463</v>
      </c>
      <c r="Q18" s="8">
        <v>42185</v>
      </c>
      <c r="R18" s="9">
        <v>109.37967278343453</v>
      </c>
      <c r="S18" s="9">
        <v>31.391505567189437</v>
      </c>
      <c r="T18" s="9">
        <v>3.0362031170582822</v>
      </c>
      <c r="U18" s="9">
        <v>2.7805530477568041</v>
      </c>
      <c r="V18" s="9">
        <v>14.783651142711198</v>
      </c>
      <c r="W18" s="9">
        <v>1.2439777886698038</v>
      </c>
      <c r="X18" s="9">
        <v>2.3987604582447424</v>
      </c>
      <c r="Y18" s="9">
        <v>3.2139407228741423</v>
      </c>
      <c r="Z18" s="9">
        <v>3.1696484842002457</v>
      </c>
      <c r="AA18" s="9">
        <v>8.1731142294559689</v>
      </c>
      <c r="AB18" s="9">
        <v>16.261404398530853</v>
      </c>
      <c r="AC18" s="9">
        <v>3.0013174377803691</v>
      </c>
      <c r="AD18" s="9">
        <v>10.545923605528165</v>
      </c>
    </row>
    <row r="19" spans="2:30" ht="20.100000000000001" customHeight="1" x14ac:dyDescent="0.25">
      <c r="B19" s="8">
        <v>42369</v>
      </c>
      <c r="C19" s="9">
        <v>99.64845244369991</v>
      </c>
      <c r="D19" s="9">
        <v>35.937873925590743</v>
      </c>
      <c r="E19" s="9">
        <v>3.1995357726491305</v>
      </c>
      <c r="F19" s="9">
        <v>2.5924379441251859</v>
      </c>
      <c r="G19" s="9">
        <v>15.486050068663875</v>
      </c>
      <c r="H19" s="9">
        <v>1.3347933239431629</v>
      </c>
      <c r="I19" s="9">
        <v>2.0737054582616343</v>
      </c>
      <c r="J19" s="9">
        <v>3.0755783888175783</v>
      </c>
      <c r="K19" s="9">
        <v>2.7109473684371119</v>
      </c>
      <c r="L19" s="9">
        <v>5.8809481049308641</v>
      </c>
      <c r="M19" s="9">
        <v>16.023724976956103</v>
      </c>
      <c r="N19" s="9">
        <v>1.9377178015848742</v>
      </c>
      <c r="O19" s="9">
        <v>9.7466868660397363</v>
      </c>
      <c r="Q19" s="8">
        <v>42369</v>
      </c>
      <c r="R19" s="9">
        <v>110.2390313270738</v>
      </c>
      <c r="S19" s="9">
        <v>33.25261740502053</v>
      </c>
      <c r="T19" s="9">
        <v>2.7564935151921959</v>
      </c>
      <c r="U19" s="9">
        <v>2.7877437226122175</v>
      </c>
      <c r="V19" s="9">
        <v>14.344129249840309</v>
      </c>
      <c r="W19" s="9">
        <v>1.1286346989613438</v>
      </c>
      <c r="X19" s="9">
        <v>2.2946621511133523</v>
      </c>
      <c r="Y19" s="9">
        <v>3.2129137154846799</v>
      </c>
      <c r="Z19" s="9">
        <v>3.0519948867668347</v>
      </c>
      <c r="AA19" s="9">
        <v>6.9301419391390686</v>
      </c>
      <c r="AB19" s="9">
        <v>18.766844281216997</v>
      </c>
      <c r="AC19" s="9">
        <v>1.3740910406119236</v>
      </c>
      <c r="AD19" s="9">
        <v>10.099733394040555</v>
      </c>
    </row>
    <row r="20" spans="2:30" ht="20.100000000000001" customHeight="1" x14ac:dyDescent="0.25">
      <c r="B20" s="8">
        <v>42551</v>
      </c>
      <c r="C20" s="9">
        <v>97.919608697117738</v>
      </c>
      <c r="D20" s="9">
        <v>36.395439169628659</v>
      </c>
      <c r="E20" s="9">
        <v>3.1452924447215773</v>
      </c>
      <c r="F20" s="9">
        <v>2.7884315485114342</v>
      </c>
      <c r="G20" s="9">
        <v>15.61038138248329</v>
      </c>
      <c r="H20" s="9">
        <v>1.2854876810629334</v>
      </c>
      <c r="I20" s="9">
        <v>1.923036722523477</v>
      </c>
      <c r="J20" s="9">
        <v>3.3008556974639558</v>
      </c>
      <c r="K20" s="9">
        <v>2.9180898094334604</v>
      </c>
      <c r="L20" s="9">
        <v>5.4396262317664581</v>
      </c>
      <c r="M20" s="9">
        <v>16.057264126709082</v>
      </c>
      <c r="N20" s="9">
        <v>1.7736464812842128</v>
      </c>
      <c r="O20" s="9">
        <v>9.3624487044114524</v>
      </c>
      <c r="Q20" s="8">
        <v>42551</v>
      </c>
      <c r="R20" s="9">
        <v>108.48536848919876</v>
      </c>
      <c r="S20" s="9">
        <v>33.690408414399123</v>
      </c>
      <c r="T20" s="9">
        <v>2.7635573152423016</v>
      </c>
      <c r="U20" s="9">
        <v>2.9981073594129311</v>
      </c>
      <c r="V20" s="9">
        <v>14.288533543061421</v>
      </c>
      <c r="W20" s="9">
        <v>1.1500032042570201</v>
      </c>
      <c r="X20" s="9">
        <v>2.0916419349299922</v>
      </c>
      <c r="Y20" s="9">
        <v>3.4802958048382777</v>
      </c>
      <c r="Z20" s="9">
        <v>3.3525274920793815</v>
      </c>
      <c r="AA20" s="9">
        <v>6.2659210200109268</v>
      </c>
      <c r="AB20" s="9">
        <v>18.816682945957901</v>
      </c>
      <c r="AC20" s="9">
        <v>1.2075196813307378</v>
      </c>
      <c r="AD20" s="9">
        <v>9.8948012844799837</v>
      </c>
    </row>
    <row r="21" spans="2:30" ht="20.100000000000001" customHeight="1" x14ac:dyDescent="0.25">
      <c r="B21" s="8">
        <v>42735</v>
      </c>
      <c r="C21" s="9">
        <v>98.81526095155175</v>
      </c>
      <c r="D21" s="9">
        <v>35.72193601303519</v>
      </c>
      <c r="E21" s="9">
        <v>2.831544408486073</v>
      </c>
      <c r="F21" s="9">
        <v>2.5825149369318665</v>
      </c>
      <c r="G21" s="9">
        <v>16.261350215623228</v>
      </c>
      <c r="H21" s="9">
        <v>1.1025968903452037</v>
      </c>
      <c r="I21" s="9">
        <v>1.8651403822950849</v>
      </c>
      <c r="J21" s="9">
        <v>3.3150312873824848</v>
      </c>
      <c r="K21" s="9">
        <v>2.4681304720115835</v>
      </c>
      <c r="L21" s="9">
        <v>5.1586626790350376</v>
      </c>
      <c r="M21" s="9">
        <v>16.142353583041082</v>
      </c>
      <c r="N21" s="9">
        <v>3.0147568896877948</v>
      </c>
      <c r="O21" s="9">
        <v>9.5359822421253799</v>
      </c>
      <c r="Q21" s="8">
        <v>42735</v>
      </c>
      <c r="R21" s="9">
        <v>107.56593788877291</v>
      </c>
      <c r="S21" s="9">
        <v>33.607169332136088</v>
      </c>
      <c r="T21" s="9">
        <v>2.3987863427316305</v>
      </c>
      <c r="U21" s="9">
        <v>2.8313501624344122</v>
      </c>
      <c r="V21" s="9">
        <v>14.499557423269083</v>
      </c>
      <c r="W21" s="9">
        <v>0.93712901148512506</v>
      </c>
      <c r="X21" s="9">
        <v>2.0598561130569149</v>
      </c>
      <c r="Y21" s="9">
        <v>3.5937145834496538</v>
      </c>
      <c r="Z21" s="9">
        <v>2.8612566100246135</v>
      </c>
      <c r="AA21" s="9">
        <v>6.1509172879061031</v>
      </c>
      <c r="AB21" s="9">
        <v>19.309012030069454</v>
      </c>
      <c r="AC21" s="9">
        <v>1.6072463071675271</v>
      </c>
      <c r="AD21" s="9">
        <v>10.144004796269394</v>
      </c>
    </row>
    <row r="22" spans="2:30" ht="20.100000000000001" customHeight="1" x14ac:dyDescent="0.25">
      <c r="B22" s="8">
        <v>42916</v>
      </c>
      <c r="C22" s="9">
        <v>94.967175482455644</v>
      </c>
      <c r="D22" s="9">
        <v>35.785382754991318</v>
      </c>
      <c r="E22" s="9">
        <v>2.806911448609736</v>
      </c>
      <c r="F22" s="9">
        <v>2.5028348405131213</v>
      </c>
      <c r="G22" s="9">
        <v>16.781980172657086</v>
      </c>
      <c r="H22" s="9">
        <v>1.1241888628888221</v>
      </c>
      <c r="I22" s="9">
        <v>1.7641533988965876</v>
      </c>
      <c r="J22" s="9">
        <v>3.5892470783217609</v>
      </c>
      <c r="K22" s="9">
        <v>2.1041843659762369</v>
      </c>
      <c r="L22" s="9">
        <v>5.3012074155739697</v>
      </c>
      <c r="M22" s="9">
        <v>15.907685477263907</v>
      </c>
      <c r="N22" s="9">
        <v>2.9290845706644433</v>
      </c>
      <c r="O22" s="9">
        <v>9.4031396136430114</v>
      </c>
      <c r="Q22" s="8">
        <v>42916</v>
      </c>
      <c r="R22" s="9">
        <v>102.72596489075947</v>
      </c>
      <c r="S22" s="9">
        <v>33.814729092377064</v>
      </c>
      <c r="T22" s="9">
        <v>2.4179195771546227</v>
      </c>
      <c r="U22" s="9">
        <v>2.7270429742715825</v>
      </c>
      <c r="V22" s="9">
        <v>14.432753573801479</v>
      </c>
      <c r="W22" s="9">
        <v>0.97013165789698907</v>
      </c>
      <c r="X22" s="9">
        <v>1.9747254551033642</v>
      </c>
      <c r="Y22" s="9">
        <v>3.9025597899792257</v>
      </c>
      <c r="Z22" s="9">
        <v>2.4336250793011565</v>
      </c>
      <c r="AA22" s="9">
        <v>6.3708765419930593</v>
      </c>
      <c r="AB22" s="9">
        <v>19.024222668494271</v>
      </c>
      <c r="AC22" s="9">
        <v>1.7459282775843303</v>
      </c>
      <c r="AD22" s="9">
        <v>10.185485312042852</v>
      </c>
    </row>
    <row r="23" spans="2:30" ht="20.100000000000001" customHeight="1" x14ac:dyDescent="0.25">
      <c r="B23" s="8">
        <v>43100</v>
      </c>
      <c r="C23" s="9">
        <v>90.2859476688961</v>
      </c>
      <c r="D23" s="9">
        <v>36.705060816827917</v>
      </c>
      <c r="E23" s="9">
        <v>2.8391549254314223</v>
      </c>
      <c r="F23" s="9">
        <v>2.5025281169681257</v>
      </c>
      <c r="G23" s="9">
        <v>17.432468518359055</v>
      </c>
      <c r="H23" s="9">
        <v>0.99963864012522996</v>
      </c>
      <c r="I23" s="9">
        <v>1.6957204708520972</v>
      </c>
      <c r="J23" s="9">
        <v>3.8850669276121366</v>
      </c>
      <c r="K23" s="9">
        <v>1.8507756297651712</v>
      </c>
      <c r="L23" s="9">
        <v>5.1237634332450757</v>
      </c>
      <c r="M23" s="9">
        <v>16.106665201193998</v>
      </c>
      <c r="N23" s="9">
        <v>1.0886050977145363</v>
      </c>
      <c r="O23" s="9">
        <v>9.770552221905259</v>
      </c>
      <c r="Q23" s="8">
        <v>43100</v>
      </c>
      <c r="R23" s="9">
        <v>98.832514982643048</v>
      </c>
      <c r="S23" s="9">
        <v>34.61554700377841</v>
      </c>
      <c r="T23" s="9">
        <v>2.4721901803835253</v>
      </c>
      <c r="U23" s="9">
        <v>2.6532578245311673</v>
      </c>
      <c r="V23" s="9">
        <v>14.763282837744136</v>
      </c>
      <c r="W23" s="9">
        <v>0.96154646658977216</v>
      </c>
      <c r="X23" s="9">
        <v>1.8466809262511881</v>
      </c>
      <c r="Y23" s="9">
        <v>4.1479984833062717</v>
      </c>
      <c r="Z23" s="9">
        <v>2.0752094492792987</v>
      </c>
      <c r="AA23" s="9">
        <v>6.0589589319343142</v>
      </c>
      <c r="AB23" s="9">
        <v>18.877030049825851</v>
      </c>
      <c r="AC23" s="9">
        <v>1.3089241959287183</v>
      </c>
      <c r="AD23" s="9">
        <v>10.219373650447334</v>
      </c>
    </row>
    <row r="24" spans="2:30" ht="20.100000000000001" customHeight="1" x14ac:dyDescent="0.25">
      <c r="B24" s="8">
        <v>43281</v>
      </c>
      <c r="C24" s="9">
        <v>90.639148008606867</v>
      </c>
      <c r="D24" s="9">
        <v>37.455150835607917</v>
      </c>
      <c r="E24" s="9">
        <v>2.7853886556206224</v>
      </c>
      <c r="F24" s="9">
        <v>2.5799176481123576</v>
      </c>
      <c r="G24" s="9">
        <v>17.096425758668023</v>
      </c>
      <c r="H24" s="9">
        <v>1.3392325242362784</v>
      </c>
      <c r="I24" s="9">
        <v>1.590028731692648</v>
      </c>
      <c r="J24" s="9">
        <v>3.7441431345702125</v>
      </c>
      <c r="K24" s="9">
        <v>1.7927334800385477</v>
      </c>
      <c r="L24" s="9">
        <v>5.112732524973099</v>
      </c>
      <c r="M24" s="9">
        <v>16.274473246447172</v>
      </c>
      <c r="N24" s="9">
        <v>1.0442568657690723</v>
      </c>
      <c r="O24" s="9">
        <v>9.1855165942640618</v>
      </c>
      <c r="Q24" s="8">
        <v>43281</v>
      </c>
      <c r="R24" s="9">
        <v>99.808008066910574</v>
      </c>
      <c r="S24" s="9">
        <v>35.591592618656186</v>
      </c>
      <c r="T24" s="9">
        <v>2.3575900114606538</v>
      </c>
      <c r="U24" s="9">
        <v>2.7194415800962535</v>
      </c>
      <c r="V24" s="9">
        <v>14.312827813323214</v>
      </c>
      <c r="W24" s="9">
        <v>1.2090722236549243</v>
      </c>
      <c r="X24" s="9">
        <v>1.6819551997552424</v>
      </c>
      <c r="Y24" s="9">
        <v>3.8791956148224878</v>
      </c>
      <c r="Z24" s="9">
        <v>2.0221490235307584</v>
      </c>
      <c r="AA24" s="9">
        <v>5.8871428371280761</v>
      </c>
      <c r="AB24" s="9">
        <v>18.914857810825335</v>
      </c>
      <c r="AC24" s="9">
        <v>1.4390316467736015</v>
      </c>
      <c r="AD24" s="9">
        <v>9.9851436199732682</v>
      </c>
    </row>
    <row r="25" spans="2:30" ht="20.100000000000001" customHeight="1" x14ac:dyDescent="0.25">
      <c r="B25" s="8">
        <v>43465</v>
      </c>
      <c r="C25" s="9">
        <v>90.166190896877552</v>
      </c>
      <c r="D25" s="9">
        <v>37.710321341825612</v>
      </c>
      <c r="E25" s="9">
        <v>2.7023447720747682</v>
      </c>
      <c r="F25" s="9">
        <v>2.7015916669519351</v>
      </c>
      <c r="G25" s="9">
        <v>16.822971724860334</v>
      </c>
      <c r="H25" s="9">
        <v>2.55372543718806</v>
      </c>
      <c r="I25" s="9">
        <v>1.6741032542367191</v>
      </c>
      <c r="J25" s="9">
        <v>0.92594963365320027</v>
      </c>
      <c r="K25" s="9">
        <v>1.7110620404798962</v>
      </c>
      <c r="L25" s="9">
        <v>5.0247570971716495</v>
      </c>
      <c r="M25" s="9">
        <v>16.766435594860514</v>
      </c>
      <c r="N25" s="9">
        <v>1.1517837393121999</v>
      </c>
      <c r="O25" s="9">
        <v>10.254953697385092</v>
      </c>
      <c r="Q25" s="8">
        <v>43465</v>
      </c>
      <c r="R25" s="9">
        <v>99.309039678934283</v>
      </c>
      <c r="S25" s="9">
        <v>35.623741781061298</v>
      </c>
      <c r="T25" s="9">
        <v>2.2746549138486891</v>
      </c>
      <c r="U25" s="9">
        <v>2.9025965931231101</v>
      </c>
      <c r="V25" s="9">
        <v>13.897042978996963</v>
      </c>
      <c r="W25" s="9">
        <v>2.8440669961860952</v>
      </c>
      <c r="X25" s="9">
        <v>1.782113019265243</v>
      </c>
      <c r="Y25" s="9">
        <v>0.7085307507898434</v>
      </c>
      <c r="Z25" s="9">
        <v>1.9165995434623637</v>
      </c>
      <c r="AA25" s="9">
        <v>5.8376697025830158</v>
      </c>
      <c r="AB25" s="9">
        <v>19.45291028872402</v>
      </c>
      <c r="AC25" s="9">
        <v>1.5989640939079908</v>
      </c>
      <c r="AD25" s="9">
        <v>11.161109338051386</v>
      </c>
    </row>
    <row r="26" spans="2:30" ht="20.100000000000001" customHeight="1" x14ac:dyDescent="0.25">
      <c r="B26" s="8">
        <v>43646</v>
      </c>
      <c r="C26" s="9">
        <v>92.383189053644159</v>
      </c>
      <c r="D26" s="9">
        <v>38.139585329195803</v>
      </c>
      <c r="E26" s="9">
        <v>2.708450003099522</v>
      </c>
      <c r="F26" s="9">
        <v>2.6907467327050494</v>
      </c>
      <c r="G26" s="9">
        <v>16.574845344096758</v>
      </c>
      <c r="H26" s="9">
        <v>2.6595885837135911</v>
      </c>
      <c r="I26" s="9">
        <v>1.6346950624419716</v>
      </c>
      <c r="J26" s="9">
        <v>0.98579931620785244</v>
      </c>
      <c r="K26" s="9">
        <v>1.7529055071072028</v>
      </c>
      <c r="L26" s="9">
        <v>4.5665774642675103</v>
      </c>
      <c r="M26" s="9">
        <v>16.306292813938448</v>
      </c>
      <c r="N26" s="9">
        <v>1.1093321896727657</v>
      </c>
      <c r="O26" s="9">
        <v>10.871181653553531</v>
      </c>
      <c r="Q26" s="8">
        <v>43646</v>
      </c>
      <c r="R26" s="9">
        <v>101.94002564683922</v>
      </c>
      <c r="S26" s="9">
        <v>36.322921418695522</v>
      </c>
      <c r="T26" s="9">
        <v>2.2819526172738027</v>
      </c>
      <c r="U26" s="9">
        <v>2.890513848164673</v>
      </c>
      <c r="V26" s="9">
        <v>13.622657982505833</v>
      </c>
      <c r="W26" s="9">
        <v>2.988352753188618</v>
      </c>
      <c r="X26" s="9">
        <v>1.7542470151909413</v>
      </c>
      <c r="Y26" s="9">
        <v>0.75470711187374429</v>
      </c>
      <c r="Z26" s="9">
        <v>1.9413874451785398</v>
      </c>
      <c r="AA26" s="9">
        <v>5.239313092141729</v>
      </c>
      <c r="AB26" s="9">
        <v>18.786261549505511</v>
      </c>
      <c r="AC26" s="9">
        <v>1.5563403730908463</v>
      </c>
      <c r="AD26" s="9">
        <v>11.861344793190225</v>
      </c>
    </row>
    <row r="27" spans="2:30" ht="20.100000000000001" customHeight="1" x14ac:dyDescent="0.25">
      <c r="B27" s="8">
        <v>43830</v>
      </c>
      <c r="C27" s="9">
        <v>93.680535895432598</v>
      </c>
      <c r="D27" s="9">
        <v>37.447248719498063</v>
      </c>
      <c r="E27" s="9">
        <v>2.4684316549657059</v>
      </c>
      <c r="F27" s="9">
        <v>2.641412600988164</v>
      </c>
      <c r="G27" s="9">
        <v>16.679283372025193</v>
      </c>
      <c r="H27" s="9">
        <v>2.6898702913715882</v>
      </c>
      <c r="I27" s="9">
        <v>1.7265937912525373</v>
      </c>
      <c r="J27" s="9">
        <v>1.0411307518359751</v>
      </c>
      <c r="K27" s="9">
        <v>1.7964753083053355</v>
      </c>
      <c r="L27" s="9">
        <v>4.2051431328096047</v>
      </c>
      <c r="M27" s="9">
        <v>16.484671088078429</v>
      </c>
      <c r="N27" s="9">
        <v>1.5526322253867784</v>
      </c>
      <c r="O27" s="9">
        <v>11.267107063482653</v>
      </c>
      <c r="Q27" s="8">
        <v>43830</v>
      </c>
      <c r="R27" s="9">
        <v>102.35334272306929</v>
      </c>
      <c r="S27" s="9">
        <v>35.466203117487709</v>
      </c>
      <c r="T27" s="9">
        <v>2.0954668854632321</v>
      </c>
      <c r="U27" s="9">
        <v>2.8996737890684603</v>
      </c>
      <c r="V27" s="9">
        <v>13.801607526374488</v>
      </c>
      <c r="W27" s="9">
        <v>3.0687964711871745</v>
      </c>
      <c r="X27" s="9">
        <v>1.8694057147645955</v>
      </c>
      <c r="Y27" s="9">
        <v>0.80449151547753295</v>
      </c>
      <c r="Z27" s="9">
        <v>1.9500317016131001</v>
      </c>
      <c r="AA27" s="9">
        <v>4.8893778773382683</v>
      </c>
      <c r="AB27" s="9">
        <v>18.954559922607594</v>
      </c>
      <c r="AC27" s="9">
        <v>2.2047377032199487</v>
      </c>
      <c r="AD27" s="9">
        <v>11.995647775397881</v>
      </c>
    </row>
    <row r="28" spans="2:30" ht="20.100000000000001" customHeight="1" x14ac:dyDescent="0.25"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</row>
    <row r="29" spans="2:30" ht="20.100000000000001" customHeight="1" x14ac:dyDescent="0.25">
      <c r="B29" t="s">
        <v>7</v>
      </c>
      <c r="C29" s="10">
        <v>33</v>
      </c>
      <c r="D29" s="10">
        <v>33</v>
      </c>
      <c r="E29" s="10">
        <v>33</v>
      </c>
      <c r="F29" s="10">
        <v>33</v>
      </c>
      <c r="G29" s="10">
        <v>33</v>
      </c>
      <c r="H29" s="10">
        <v>33</v>
      </c>
      <c r="I29" s="10">
        <v>33</v>
      </c>
      <c r="J29" s="10">
        <v>33</v>
      </c>
      <c r="K29" s="10">
        <v>33</v>
      </c>
      <c r="L29" s="10">
        <v>33</v>
      </c>
      <c r="M29" s="10">
        <v>33</v>
      </c>
      <c r="N29" s="10">
        <v>33</v>
      </c>
      <c r="O29" s="10">
        <v>33</v>
      </c>
      <c r="Q29" t="s">
        <v>7</v>
      </c>
      <c r="R29" s="10">
        <v>14</v>
      </c>
      <c r="S29" s="10">
        <v>14</v>
      </c>
      <c r="T29" s="10">
        <v>14</v>
      </c>
      <c r="U29" s="10">
        <v>14</v>
      </c>
      <c r="V29" s="10">
        <v>14</v>
      </c>
      <c r="W29" s="10">
        <v>14</v>
      </c>
      <c r="X29" s="10">
        <v>14</v>
      </c>
      <c r="Y29" s="10">
        <v>14</v>
      </c>
      <c r="Z29" s="10">
        <v>14</v>
      </c>
      <c r="AA29" s="10">
        <v>14</v>
      </c>
      <c r="AB29" s="10">
        <v>14</v>
      </c>
      <c r="AC29" s="10">
        <v>14</v>
      </c>
      <c r="AD29" s="10">
        <v>14</v>
      </c>
    </row>
    <row r="30" spans="2:30" ht="20.100000000000001" customHeight="1" x14ac:dyDescent="0.25">
      <c r="C30" s="11"/>
      <c r="D30" s="11"/>
      <c r="E30" s="11"/>
      <c r="F30" s="11"/>
      <c r="G30" s="11"/>
      <c r="H30" s="11"/>
      <c r="I30" s="11"/>
      <c r="J30" s="11"/>
      <c r="K30" s="11"/>
      <c r="L30" s="11"/>
      <c r="M30" s="11"/>
      <c r="N30" s="11"/>
      <c r="O30" s="11"/>
      <c r="R30" s="11"/>
      <c r="S30" s="11"/>
      <c r="T30" s="11"/>
      <c r="U30" s="11"/>
      <c r="V30" s="11"/>
      <c r="W30" s="11"/>
      <c r="X30" s="11"/>
      <c r="Y30" s="11"/>
      <c r="Z30" s="11"/>
      <c r="AA30" s="11"/>
      <c r="AB30" s="11"/>
      <c r="AC30" s="11"/>
      <c r="AD30" s="11"/>
    </row>
    <row r="31" spans="2:30" ht="20.100000000000001" customHeight="1" x14ac:dyDescent="0.25"/>
  </sheetData>
  <mergeCells count="30">
    <mergeCell ref="C6:O6"/>
    <mergeCell ref="C7:C8"/>
    <mergeCell ref="D7:D8"/>
    <mergeCell ref="E7:E8"/>
    <mergeCell ref="F7:F8"/>
    <mergeCell ref="G7:G8"/>
    <mergeCell ref="H7:H8"/>
    <mergeCell ref="I7:I8"/>
    <mergeCell ref="J7:J8"/>
    <mergeCell ref="K7:K8"/>
    <mergeCell ref="L7:L8"/>
    <mergeCell ref="M7:M8"/>
    <mergeCell ref="N7:N8"/>
    <mergeCell ref="O7:O8"/>
    <mergeCell ref="C9:O9"/>
    <mergeCell ref="R6:AD6"/>
    <mergeCell ref="R7:R8"/>
    <mergeCell ref="S7:S8"/>
    <mergeCell ref="T7:T8"/>
    <mergeCell ref="U7:U8"/>
    <mergeCell ref="V7:V8"/>
    <mergeCell ref="W7:W8"/>
    <mergeCell ref="X7:X8"/>
    <mergeCell ref="Y7:Y8"/>
    <mergeCell ref="Z7:Z8"/>
    <mergeCell ref="AA7:AA8"/>
    <mergeCell ref="AB7:AB8"/>
    <mergeCell ref="AC7:AC8"/>
    <mergeCell ref="AD7:AD8"/>
    <mergeCell ref="R9:AD9"/>
  </mergeCells>
  <pageMargins left="0.75" right="0.75" top="1" bottom="1" header="0.5" footer="0.5"/>
  <pageSetup orientation="portrait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J18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6.5703125"/>
    <col min="3" max="6" width="10.28515625"/>
    <col min="7" max="7" width="16.5703125"/>
    <col min="8" max="10" width="10.28515625"/>
  </cols>
  <sheetData>
    <row r="1" spans="1:10" ht="20.25" customHeight="1" x14ac:dyDescent="0.35">
      <c r="A1" s="2" t="s">
        <v>75</v>
      </c>
    </row>
    <row r="2" spans="1:10" ht="20.100000000000001" customHeight="1" x14ac:dyDescent="0.3">
      <c r="A2" s="3" t="s">
        <v>76</v>
      </c>
    </row>
    <row r="3" spans="1:10" ht="20.100000000000001" customHeight="1" x14ac:dyDescent="0.25">
      <c r="A3" s="18" t="s">
        <v>738</v>
      </c>
    </row>
    <row r="4" spans="1:10" ht="20.100000000000001" customHeight="1" x14ac:dyDescent="0.25"/>
    <row r="5" spans="1:10" ht="20.100000000000001" customHeight="1" x14ac:dyDescent="0.25"/>
    <row r="6" spans="1:10" ht="20.100000000000001" customHeight="1" x14ac:dyDescent="0.25">
      <c r="C6" s="21" t="s">
        <v>77</v>
      </c>
      <c r="D6" s="22"/>
      <c r="E6" s="22"/>
      <c r="H6" s="21" t="s">
        <v>84</v>
      </c>
      <c r="I6" s="22"/>
      <c r="J6" s="22"/>
    </row>
    <row r="7" spans="1:10" ht="24.95" customHeight="1" x14ac:dyDescent="0.25">
      <c r="C7" s="23" t="s">
        <v>18</v>
      </c>
      <c r="D7" s="23" t="s">
        <v>29</v>
      </c>
      <c r="E7" s="23" t="s">
        <v>49</v>
      </c>
      <c r="H7" s="23" t="s">
        <v>18</v>
      </c>
      <c r="I7" s="23" t="s">
        <v>29</v>
      </c>
      <c r="J7" s="23" t="s">
        <v>49</v>
      </c>
    </row>
    <row r="8" spans="1:10" ht="24.95" customHeight="1" x14ac:dyDescent="0.25">
      <c r="C8" s="24"/>
      <c r="D8" s="24"/>
      <c r="E8" s="24"/>
      <c r="H8" s="24"/>
      <c r="I8" s="24"/>
      <c r="J8" s="24"/>
    </row>
    <row r="9" spans="1:10" ht="20.100000000000001" customHeight="1" x14ac:dyDescent="0.25">
      <c r="C9" s="25" t="s">
        <v>6</v>
      </c>
      <c r="D9" s="22"/>
      <c r="E9" s="22"/>
      <c r="H9" s="25" t="s">
        <v>6</v>
      </c>
      <c r="I9" s="22"/>
      <c r="J9" s="22"/>
    </row>
    <row r="10" spans="1:10" ht="20.100000000000001" customHeight="1" x14ac:dyDescent="0.25">
      <c r="B10" t="s">
        <v>78</v>
      </c>
      <c r="C10" s="9">
        <v>137.56699862883693</v>
      </c>
      <c r="D10" s="9">
        <v>135.58140484491085</v>
      </c>
      <c r="E10" s="9">
        <v>185.97707689816761</v>
      </c>
      <c r="G10" t="s">
        <v>78</v>
      </c>
      <c r="H10" s="9">
        <v>117.24693301934097</v>
      </c>
      <c r="I10" s="9">
        <v>118.31054137629786</v>
      </c>
      <c r="J10" s="9">
        <v>122.10337224213997</v>
      </c>
    </row>
    <row r="11" spans="1:10" ht="20.100000000000001" customHeight="1" x14ac:dyDescent="0.25">
      <c r="B11" t="s">
        <v>79</v>
      </c>
      <c r="C11" s="9">
        <v>348.4919851647</v>
      </c>
      <c r="D11" s="9">
        <v>252.55267996670901</v>
      </c>
      <c r="E11" s="9">
        <v>2257.2611059569399</v>
      </c>
      <c r="G11" t="s">
        <v>79</v>
      </c>
      <c r="H11" s="9">
        <v>144.7971654101128</v>
      </c>
      <c r="I11" s="9">
        <v>141.64122842969326</v>
      </c>
      <c r="J11" s="9">
        <v>3921.8034234635943</v>
      </c>
    </row>
    <row r="12" spans="1:10" ht="20.100000000000001" customHeight="1" x14ac:dyDescent="0.25">
      <c r="B12" t="s">
        <v>80</v>
      </c>
      <c r="C12" s="9">
        <v>150.46362473649802</v>
      </c>
      <c r="D12" s="9">
        <v>143.083108237918</v>
      </c>
      <c r="E12" s="9">
        <v>253.71834921095825</v>
      </c>
      <c r="G12" t="s">
        <v>80</v>
      </c>
      <c r="H12" s="9">
        <v>125.24196511204886</v>
      </c>
      <c r="I12" s="9">
        <v>125.5804469548803</v>
      </c>
      <c r="J12" s="9">
        <v>135.87512671997717</v>
      </c>
    </row>
    <row r="13" spans="1:10" ht="20.100000000000001" customHeight="1" x14ac:dyDescent="0.25">
      <c r="B13" t="s">
        <v>81</v>
      </c>
      <c r="C13" s="9">
        <v>137.14120917495649</v>
      </c>
      <c r="D13" s="9">
        <v>136.17134813149801</v>
      </c>
      <c r="E13" s="9">
        <v>178.1766038823115</v>
      </c>
      <c r="G13" t="s">
        <v>81</v>
      </c>
      <c r="H13" s="9">
        <v>115.24703082985386</v>
      </c>
      <c r="I13" s="9">
        <v>116.93237692882586</v>
      </c>
      <c r="J13" s="9">
        <v>124.66575041267217</v>
      </c>
    </row>
    <row r="14" spans="1:10" ht="20.100000000000001" customHeight="1" x14ac:dyDescent="0.25">
      <c r="B14" t="s">
        <v>82</v>
      </c>
      <c r="C14" s="9">
        <v>125.48458888687</v>
      </c>
      <c r="D14" s="9">
        <v>121.12019375015376</v>
      </c>
      <c r="E14" s="9">
        <v>156.61570170044624</v>
      </c>
      <c r="G14" t="s">
        <v>82</v>
      </c>
      <c r="H14" s="9">
        <v>110.19895551598657</v>
      </c>
      <c r="I14" s="9">
        <v>109.87603332533719</v>
      </c>
      <c r="J14" s="9">
        <v>113.46223031785115</v>
      </c>
    </row>
    <row r="15" spans="1:10" ht="20.100000000000001" customHeight="1" x14ac:dyDescent="0.25">
      <c r="B15" t="s">
        <v>83</v>
      </c>
      <c r="C15" s="9">
        <v>94.494021725642696</v>
      </c>
      <c r="D15" s="9">
        <v>108.775568242213</v>
      </c>
      <c r="E15" s="9">
        <v>124.01893242916799</v>
      </c>
      <c r="G15" t="s">
        <v>83</v>
      </c>
      <c r="H15" s="9">
        <v>92.982067088891498</v>
      </c>
      <c r="I15" s="9">
        <v>101.52841312332386</v>
      </c>
      <c r="J15" s="9">
        <v>87.555622682907142</v>
      </c>
    </row>
    <row r="16" spans="1:10" ht="20.100000000000001" customHeight="1" x14ac:dyDescent="0.25">
      <c r="C16" s="9"/>
      <c r="D16" s="9"/>
      <c r="E16" s="9"/>
      <c r="H16" s="9"/>
      <c r="I16" s="9"/>
      <c r="J16" s="9"/>
    </row>
    <row r="17" spans="2:10" ht="20.100000000000001" customHeight="1" x14ac:dyDescent="0.25">
      <c r="B17" t="s">
        <v>7</v>
      </c>
      <c r="C17" s="10">
        <v>104</v>
      </c>
      <c r="D17" s="10">
        <v>30</v>
      </c>
      <c r="E17" s="10">
        <v>68</v>
      </c>
      <c r="G17" t="s">
        <v>7</v>
      </c>
      <c r="H17" s="10">
        <v>102</v>
      </c>
      <c r="I17" s="10">
        <v>27</v>
      </c>
      <c r="J17" s="10">
        <v>67</v>
      </c>
    </row>
    <row r="18" spans="2:10" ht="20.100000000000001" customHeight="1" x14ac:dyDescent="0.25"/>
  </sheetData>
  <mergeCells count="10">
    <mergeCell ref="C6:E6"/>
    <mergeCell ref="C7:C8"/>
    <mergeCell ref="D7:D8"/>
    <mergeCell ref="E7:E8"/>
    <mergeCell ref="C9:E9"/>
    <mergeCell ref="H6:J6"/>
    <mergeCell ref="H7:H8"/>
    <mergeCell ref="I7:I8"/>
    <mergeCell ref="J7:J8"/>
    <mergeCell ref="H9:J9"/>
  </mergeCells>
  <pageMargins left="0.75" right="0.75" top="1" bottom="1" header="0.5" footer="0.5"/>
  <pageSetup orientation="portrait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P28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1"/>
    <col min="3" max="7" width="10.28515625"/>
    <col min="8" max="8" width="11"/>
    <col min="9" max="12" width="10.28515625"/>
    <col min="13" max="13" width="11"/>
    <col min="14" max="16" width="10.28515625"/>
  </cols>
  <sheetData>
    <row r="1" spans="1:16" ht="20.25" customHeight="1" x14ac:dyDescent="0.35">
      <c r="A1" s="2" t="s">
        <v>85</v>
      </c>
    </row>
    <row r="2" spans="1:16" ht="20.100000000000001" customHeight="1" x14ac:dyDescent="0.3">
      <c r="A2" s="3" t="s">
        <v>86</v>
      </c>
    </row>
    <row r="3" spans="1:16" ht="20.100000000000001" customHeight="1" x14ac:dyDescent="0.25">
      <c r="A3" s="18" t="s">
        <v>738</v>
      </c>
    </row>
    <row r="4" spans="1:16" ht="20.100000000000001" customHeight="1" x14ac:dyDescent="0.25"/>
    <row r="5" spans="1:16" ht="20.100000000000001" customHeight="1" x14ac:dyDescent="0.25"/>
    <row r="6" spans="1:16" ht="28.5" customHeight="1" x14ac:dyDescent="0.25">
      <c r="C6" s="21" t="s">
        <v>87</v>
      </c>
      <c r="D6" s="22"/>
      <c r="E6" s="22"/>
      <c r="F6" s="22"/>
      <c r="I6" s="21" t="s">
        <v>92</v>
      </c>
      <c r="J6" s="22"/>
      <c r="K6" s="22"/>
      <c r="N6" s="21" t="s">
        <v>96</v>
      </c>
      <c r="O6" s="22"/>
      <c r="P6" s="22"/>
    </row>
    <row r="7" spans="1:16" ht="24.95" customHeight="1" x14ac:dyDescent="0.25">
      <c r="C7" s="23" t="s">
        <v>88</v>
      </c>
      <c r="D7" s="30"/>
      <c r="E7" s="31" t="s">
        <v>89</v>
      </c>
      <c r="F7" s="23"/>
      <c r="I7" s="23" t="s">
        <v>93</v>
      </c>
      <c r="J7" s="23" t="s">
        <v>94</v>
      </c>
      <c r="K7" s="23" t="s">
        <v>95</v>
      </c>
      <c r="N7" s="23" t="s">
        <v>97</v>
      </c>
      <c r="O7" s="23" t="s">
        <v>98</v>
      </c>
      <c r="P7" s="23" t="s">
        <v>99</v>
      </c>
    </row>
    <row r="8" spans="1:16" ht="24.95" customHeight="1" x14ac:dyDescent="0.25">
      <c r="C8" s="6" t="s">
        <v>90</v>
      </c>
      <c r="D8" s="12" t="s">
        <v>91</v>
      </c>
      <c r="E8" s="13" t="s">
        <v>90</v>
      </c>
      <c r="F8" s="6" t="s">
        <v>91</v>
      </c>
      <c r="I8" s="24"/>
      <c r="J8" s="24"/>
      <c r="K8" s="24"/>
      <c r="N8" s="24"/>
      <c r="O8" s="24"/>
      <c r="P8" s="24"/>
    </row>
    <row r="9" spans="1:16" ht="20.100000000000001" customHeight="1" x14ac:dyDescent="0.25">
      <c r="C9" s="25" t="s">
        <v>6</v>
      </c>
      <c r="D9" s="22"/>
      <c r="E9" s="29" t="s">
        <v>41</v>
      </c>
      <c r="F9" s="26"/>
      <c r="I9" s="7" t="s">
        <v>6</v>
      </c>
      <c r="J9" s="29" t="s">
        <v>6</v>
      </c>
      <c r="K9" s="26"/>
      <c r="N9" s="7" t="s">
        <v>6</v>
      </c>
      <c r="O9" s="29" t="s">
        <v>6</v>
      </c>
      <c r="P9" s="26"/>
    </row>
    <row r="10" spans="1:16" ht="20.100000000000001" customHeight="1" x14ac:dyDescent="0.25">
      <c r="B10" s="8">
        <v>41274</v>
      </c>
      <c r="C10" s="9">
        <v>123.15377832872466</v>
      </c>
      <c r="D10" s="9">
        <v>100.49099488351636</v>
      </c>
      <c r="E10" s="9">
        <v>372.27594029064022</v>
      </c>
      <c r="F10" s="9">
        <v>1450.9862637397564</v>
      </c>
      <c r="H10" s="8">
        <v>41274</v>
      </c>
      <c r="I10" s="9">
        <v>123.15377832872466</v>
      </c>
      <c r="J10" s="9"/>
      <c r="K10" s="9"/>
      <c r="M10" s="8">
        <v>41274</v>
      </c>
      <c r="N10" s="9">
        <v>100.49099488351636</v>
      </c>
      <c r="O10" s="9"/>
      <c r="P10" s="9"/>
    </row>
    <row r="11" spans="1:16" ht="20.100000000000001" customHeight="1" x14ac:dyDescent="0.25">
      <c r="B11" s="8">
        <v>41455</v>
      </c>
      <c r="C11" s="9">
        <v>119.23625712605707</v>
      </c>
      <c r="D11" s="9">
        <v>100.59776319731066</v>
      </c>
      <c r="E11" s="9">
        <v>321.53293096326837</v>
      </c>
      <c r="F11" s="9">
        <v>1412.7056526773681</v>
      </c>
      <c r="H11" s="8">
        <v>41455</v>
      </c>
      <c r="I11" s="9">
        <v>119.23625712605708</v>
      </c>
      <c r="J11" s="9">
        <v>-1.927151019927642</v>
      </c>
      <c r="K11" s="9">
        <v>1.2950439276986359</v>
      </c>
      <c r="M11" s="8">
        <v>41455</v>
      </c>
      <c r="N11" s="9">
        <v>100.59776319731067</v>
      </c>
      <c r="O11" s="9">
        <v>-4.2248067039629689E-2</v>
      </c>
      <c r="P11" s="9">
        <v>-0.14833711201788224</v>
      </c>
    </row>
    <row r="12" spans="1:16" ht="20.100000000000001" customHeight="1" x14ac:dyDescent="0.25">
      <c r="B12" s="8">
        <v>41639</v>
      </c>
      <c r="C12" s="9">
        <v>122.26964189830693</v>
      </c>
      <c r="D12" s="9">
        <v>112.45554054144525</v>
      </c>
      <c r="E12" s="9">
        <v>219.1341087147006</v>
      </c>
      <c r="F12" s="9">
        <v>524.50662565475386</v>
      </c>
      <c r="H12" s="8">
        <v>41639</v>
      </c>
      <c r="I12" s="9">
        <v>122.26964189830693</v>
      </c>
      <c r="J12" s="9">
        <v>-0.50306404232333124</v>
      </c>
      <c r="K12" s="9">
        <v>-2.9714812694757287</v>
      </c>
      <c r="M12" s="8">
        <v>41639</v>
      </c>
      <c r="N12" s="9">
        <v>112.45554054144525</v>
      </c>
      <c r="O12" s="9">
        <v>10.686065103202802</v>
      </c>
      <c r="P12" s="9">
        <v>-0.98513143164865591</v>
      </c>
    </row>
    <row r="13" spans="1:16" ht="20.100000000000001" customHeight="1" x14ac:dyDescent="0.25">
      <c r="B13" s="8">
        <v>41820</v>
      </c>
      <c r="C13" s="9">
        <v>124.36622826946915</v>
      </c>
      <c r="D13" s="9">
        <v>111.74385536627511</v>
      </c>
      <c r="E13" s="9">
        <v>196.28539415854442</v>
      </c>
      <c r="F13" s="9">
        <v>400.38706803942614</v>
      </c>
      <c r="H13" s="8">
        <v>41820</v>
      </c>
      <c r="I13" s="9">
        <v>124.36622826946915</v>
      </c>
      <c r="J13" s="9">
        <v>4.9224658564146484</v>
      </c>
      <c r="K13" s="9">
        <v>3.1536656362563642</v>
      </c>
      <c r="M13" s="8">
        <v>41820</v>
      </c>
      <c r="N13" s="9">
        <v>111.74385536627511</v>
      </c>
      <c r="O13" s="9">
        <v>2.7626539536149242</v>
      </c>
      <c r="P13" s="9">
        <v>3.4171387764287076</v>
      </c>
    </row>
    <row r="14" spans="1:16" ht="20.100000000000001" customHeight="1" x14ac:dyDescent="0.25">
      <c r="B14" s="8">
        <v>42004</v>
      </c>
      <c r="C14" s="9">
        <v>127.45587368034177</v>
      </c>
      <c r="D14" s="9">
        <v>112.04171095774885</v>
      </c>
      <c r="E14" s="9">
        <v>56.64945125168132</v>
      </c>
      <c r="F14" s="9">
        <v>387.35758840117325</v>
      </c>
      <c r="H14" s="8">
        <v>42004</v>
      </c>
      <c r="I14" s="9">
        <v>127.45587368034177</v>
      </c>
      <c r="J14" s="9">
        <v>12.224787300650597</v>
      </c>
      <c r="K14" s="9">
        <v>9.504357170147415</v>
      </c>
      <c r="M14" s="8">
        <v>42004</v>
      </c>
      <c r="N14" s="9">
        <v>112.04171095774886</v>
      </c>
      <c r="O14" s="9">
        <v>6.6015384086657747</v>
      </c>
      <c r="P14" s="9">
        <v>6.3181451616035611</v>
      </c>
    </row>
    <row r="15" spans="1:16" ht="20.100000000000001" customHeight="1" x14ac:dyDescent="0.25">
      <c r="B15" s="8">
        <v>42185</v>
      </c>
      <c r="C15" s="9">
        <v>124.95291673733659</v>
      </c>
      <c r="D15" s="9">
        <v>112.66235586130495</v>
      </c>
      <c r="E15" s="9">
        <v>10.298570493840632</v>
      </c>
      <c r="F15" s="9">
        <v>287.67397064808432</v>
      </c>
      <c r="H15" s="8">
        <v>42185</v>
      </c>
      <c r="I15" s="9">
        <v>124.95291673733659</v>
      </c>
      <c r="J15" s="9">
        <v>11.618811451304612</v>
      </c>
      <c r="K15" s="9">
        <v>13.854670256259949</v>
      </c>
      <c r="M15" s="8">
        <v>42185</v>
      </c>
      <c r="N15" s="9">
        <v>112.66235586130495</v>
      </c>
      <c r="O15" s="9">
        <v>9.6076509355899056</v>
      </c>
      <c r="P15" s="9">
        <v>9.0038340757003787</v>
      </c>
    </row>
    <row r="16" spans="1:16" ht="20.100000000000001" customHeight="1" x14ac:dyDescent="0.25">
      <c r="B16" s="8">
        <v>42369</v>
      </c>
      <c r="C16" s="9">
        <v>126.85459219393951</v>
      </c>
      <c r="D16" s="9">
        <v>114.73364871372291</v>
      </c>
      <c r="E16" s="9">
        <v>25.716048253476362</v>
      </c>
      <c r="F16" s="9">
        <v>148.66705217717032</v>
      </c>
      <c r="H16" s="8">
        <v>42369</v>
      </c>
      <c r="I16" s="9">
        <v>126.85459219393951</v>
      </c>
      <c r="J16" s="9">
        <v>9.7692907446278454E-2</v>
      </c>
      <c r="K16" s="9">
        <v>-1.4028702379040081</v>
      </c>
      <c r="M16" s="8">
        <v>42369</v>
      </c>
      <c r="N16" s="9">
        <v>114.73364871372291</v>
      </c>
      <c r="O16" s="9">
        <v>-0.2272887126219425</v>
      </c>
      <c r="P16" s="9">
        <v>-2.0284909411987573</v>
      </c>
    </row>
    <row r="17" spans="2:16" ht="20.100000000000001" customHeight="1" x14ac:dyDescent="0.25">
      <c r="B17" s="8">
        <v>42551</v>
      </c>
      <c r="C17" s="9">
        <v>128.34882492057508</v>
      </c>
      <c r="D17" s="9">
        <v>114.68095136803858</v>
      </c>
      <c r="E17" s="9">
        <v>4.3759634069967817</v>
      </c>
      <c r="F17" s="9">
        <v>77.079860721053819</v>
      </c>
      <c r="H17" s="8">
        <v>42551</v>
      </c>
      <c r="I17" s="9">
        <v>128.34882492057505</v>
      </c>
      <c r="J17" s="9">
        <v>2.5418909037854709</v>
      </c>
      <c r="K17" s="9">
        <v>1.3481016397673073</v>
      </c>
      <c r="M17" s="8">
        <v>42551</v>
      </c>
      <c r="N17" s="9">
        <v>114.68095136803858</v>
      </c>
      <c r="O17" s="9">
        <v>0.66536150986669096</v>
      </c>
      <c r="P17" s="9">
        <v>0.7116185149808274</v>
      </c>
    </row>
    <row r="18" spans="2:16" ht="20.100000000000001" customHeight="1" x14ac:dyDescent="0.25">
      <c r="B18" s="8">
        <v>42735</v>
      </c>
      <c r="C18" s="9">
        <v>132.1791801948149</v>
      </c>
      <c r="D18" s="9">
        <v>116.05148900754682</v>
      </c>
      <c r="E18" s="9">
        <v>4.278807403194695</v>
      </c>
      <c r="F18" s="9">
        <v>13.900926537746475</v>
      </c>
      <c r="H18" s="8">
        <v>42735</v>
      </c>
      <c r="I18" s="9">
        <v>132.1791801948149</v>
      </c>
      <c r="J18" s="9">
        <v>7.245756565879935</v>
      </c>
      <c r="K18" s="9">
        <v>4.1379346782232762</v>
      </c>
      <c r="M18" s="8">
        <v>42735</v>
      </c>
      <c r="N18" s="9">
        <v>116.05148900754682</v>
      </c>
      <c r="O18" s="9">
        <v>4.9579878677679101</v>
      </c>
      <c r="P18" s="9">
        <v>3.7184615663822251</v>
      </c>
    </row>
    <row r="19" spans="2:16" ht="20.100000000000001" customHeight="1" x14ac:dyDescent="0.25">
      <c r="B19" s="8">
        <v>42916</v>
      </c>
      <c r="C19" s="9">
        <v>134.07552792126177</v>
      </c>
      <c r="D19" s="9">
        <v>117.10825468674454</v>
      </c>
      <c r="E19" s="9">
        <v>0.10009688853069497</v>
      </c>
      <c r="F19" s="9">
        <v>11.164562262000215</v>
      </c>
      <c r="H19" s="8">
        <v>42916</v>
      </c>
      <c r="I19" s="9">
        <v>134.07552792126179</v>
      </c>
      <c r="J19" s="9">
        <v>0.66034142243900362</v>
      </c>
      <c r="K19" s="9">
        <v>-0.76338602849380655</v>
      </c>
      <c r="M19" s="8">
        <v>42916</v>
      </c>
      <c r="N19" s="9">
        <v>117.10825468674454</v>
      </c>
      <c r="O19" s="9">
        <v>-0.81718619734177933</v>
      </c>
      <c r="P19" s="9">
        <v>-1.7121956385914516</v>
      </c>
    </row>
    <row r="20" spans="2:16" ht="20.100000000000001" customHeight="1" x14ac:dyDescent="0.25">
      <c r="B20" s="8">
        <v>43100</v>
      </c>
      <c r="C20" s="9">
        <v>134.40993496509932</v>
      </c>
      <c r="D20" s="9">
        <v>116.19146352883637</v>
      </c>
      <c r="E20" s="9">
        <v>0</v>
      </c>
      <c r="F20" s="9">
        <v>2.6888697906751253</v>
      </c>
      <c r="H20" s="8">
        <v>43100</v>
      </c>
      <c r="I20" s="9">
        <v>134.40993496509932</v>
      </c>
      <c r="J20" s="9">
        <v>-3.5373711177406064</v>
      </c>
      <c r="K20" s="9">
        <v>-3.777366640197255</v>
      </c>
      <c r="M20" s="8">
        <v>43100</v>
      </c>
      <c r="N20" s="9">
        <v>116.19146352883635</v>
      </c>
      <c r="O20" s="9">
        <v>-0.64202590067460319</v>
      </c>
      <c r="P20" s="9">
        <v>0.14194315656448353</v>
      </c>
    </row>
    <row r="21" spans="2:16" ht="20.100000000000001" customHeight="1" x14ac:dyDescent="0.25">
      <c r="B21" s="8">
        <v>43281</v>
      </c>
      <c r="C21" s="9">
        <v>134.85693177289949</v>
      </c>
      <c r="D21" s="9">
        <v>116.06841756712778</v>
      </c>
      <c r="E21" s="9">
        <v>0</v>
      </c>
      <c r="F21" s="9">
        <v>28.939654148093506</v>
      </c>
      <c r="H21" s="8">
        <v>43281</v>
      </c>
      <c r="I21" s="9">
        <v>134.85693177289949</v>
      </c>
      <c r="J21" s="9">
        <v>4.5397013620634752</v>
      </c>
      <c r="K21" s="9">
        <v>4.1931940510717247</v>
      </c>
      <c r="M21" s="8">
        <v>43281</v>
      </c>
      <c r="N21" s="9">
        <v>116.06841756712778</v>
      </c>
      <c r="O21" s="9">
        <v>2.6607806370057441</v>
      </c>
      <c r="P21" s="9">
        <v>2.7696129511529444</v>
      </c>
    </row>
    <row r="22" spans="2:16" ht="20.100000000000001" customHeight="1" x14ac:dyDescent="0.25">
      <c r="B22" s="8">
        <v>43465</v>
      </c>
      <c r="C22" s="9">
        <v>136.10343713960782</v>
      </c>
      <c r="D22" s="9">
        <v>116.41363931786275</v>
      </c>
      <c r="E22" s="9">
        <v>0</v>
      </c>
      <c r="F22" s="9">
        <v>3.6693101064117584</v>
      </c>
      <c r="H22" s="8">
        <v>43465</v>
      </c>
      <c r="I22" s="9">
        <v>136.10343713960782</v>
      </c>
      <c r="J22" s="9">
        <v>-0.57743031363590713</v>
      </c>
      <c r="K22" s="9">
        <v>-1.4879934066081013</v>
      </c>
      <c r="M22" s="8">
        <v>43465</v>
      </c>
      <c r="N22" s="9">
        <v>116.41363931786273</v>
      </c>
      <c r="O22" s="9">
        <v>0.86822670737771723</v>
      </c>
      <c r="P22" s="9">
        <v>0.569104490930461</v>
      </c>
    </row>
    <row r="23" spans="2:16" ht="20.100000000000001" customHeight="1" x14ac:dyDescent="0.25">
      <c r="B23" s="8">
        <v>43646</v>
      </c>
      <c r="C23" s="9">
        <v>136.61631174802366</v>
      </c>
      <c r="D23" s="9">
        <v>116.55631170987392</v>
      </c>
      <c r="E23" s="9">
        <v>0</v>
      </c>
      <c r="F23" s="9">
        <v>9.1158832758692263</v>
      </c>
      <c r="H23" s="8">
        <v>43646</v>
      </c>
      <c r="I23" s="9">
        <v>136.61631174802363</v>
      </c>
      <c r="J23" s="9">
        <v>3.2571258850025764</v>
      </c>
      <c r="K23" s="9">
        <v>2.869485805082328</v>
      </c>
      <c r="M23" s="8">
        <v>43646</v>
      </c>
      <c r="N23" s="9">
        <v>116.55631170987392</v>
      </c>
      <c r="O23" s="9">
        <v>4.423589350650925</v>
      </c>
      <c r="P23" s="9">
        <v>4.2957681880172238</v>
      </c>
    </row>
    <row r="24" spans="2:16" ht="20.100000000000001" customHeight="1" x14ac:dyDescent="0.25">
      <c r="B24" s="8">
        <v>43830</v>
      </c>
      <c r="C24" s="9">
        <v>137.88298067965303</v>
      </c>
      <c r="D24" s="9">
        <v>116.88589196407943</v>
      </c>
      <c r="E24" s="9">
        <v>0</v>
      </c>
      <c r="F24" s="9">
        <v>21.392072647691666</v>
      </c>
      <c r="H24" s="8">
        <v>43830</v>
      </c>
      <c r="I24" s="9">
        <v>137.88298067965303</v>
      </c>
      <c r="J24" s="9">
        <v>2.8651482637135128</v>
      </c>
      <c r="K24" s="9">
        <v>1.9201724094721762</v>
      </c>
      <c r="M24" s="8">
        <v>43830</v>
      </c>
      <c r="N24" s="9">
        <v>116.88589196407943</v>
      </c>
      <c r="O24" s="9">
        <v>2.6123933645206376</v>
      </c>
      <c r="P24" s="9">
        <v>2.323059740749267</v>
      </c>
    </row>
    <row r="25" spans="2:16" ht="20.100000000000001" customHeight="1" x14ac:dyDescent="0.25">
      <c r="C25" s="9"/>
      <c r="D25" s="9"/>
      <c r="E25" s="9"/>
      <c r="F25" s="9"/>
      <c r="I25" s="9"/>
      <c r="J25" s="9"/>
      <c r="K25" s="9"/>
      <c r="N25" s="9"/>
      <c r="O25" s="9"/>
      <c r="P25" s="9"/>
    </row>
    <row r="26" spans="2:16" ht="20.100000000000001" customHeight="1" x14ac:dyDescent="0.25">
      <c r="B26" t="s">
        <v>7</v>
      </c>
      <c r="C26" s="10">
        <v>70</v>
      </c>
      <c r="D26" s="10">
        <v>80</v>
      </c>
      <c r="E26" s="10">
        <v>70</v>
      </c>
      <c r="F26" s="10">
        <v>80</v>
      </c>
      <c r="H26" t="s">
        <v>7</v>
      </c>
      <c r="I26" s="10">
        <v>70</v>
      </c>
      <c r="J26" s="10">
        <v>70</v>
      </c>
      <c r="K26" s="10">
        <v>70</v>
      </c>
      <c r="M26" t="s">
        <v>7</v>
      </c>
      <c r="N26" s="10">
        <v>80</v>
      </c>
      <c r="O26" s="10">
        <v>80</v>
      </c>
      <c r="P26" s="10">
        <v>80</v>
      </c>
    </row>
    <row r="27" spans="2:16" ht="20.100000000000001" customHeight="1" x14ac:dyDescent="0.25">
      <c r="C27" s="11"/>
      <c r="D27" s="11"/>
      <c r="E27" s="11"/>
      <c r="F27" s="11"/>
      <c r="I27" s="11"/>
      <c r="J27" s="11"/>
      <c r="K27" s="11"/>
      <c r="N27" s="11"/>
      <c r="O27" s="11"/>
      <c r="P27" s="11"/>
    </row>
    <row r="28" spans="2:16" ht="20.100000000000001" customHeight="1" x14ac:dyDescent="0.25"/>
  </sheetData>
  <mergeCells count="15">
    <mergeCell ref="C6:F6"/>
    <mergeCell ref="C7:D7"/>
    <mergeCell ref="E7:F7"/>
    <mergeCell ref="C9:D9"/>
    <mergeCell ref="E9:F9"/>
    <mergeCell ref="I6:K6"/>
    <mergeCell ref="I7:I8"/>
    <mergeCell ref="J7:J8"/>
    <mergeCell ref="K7:K8"/>
    <mergeCell ref="J9:K9"/>
    <mergeCell ref="N6:P6"/>
    <mergeCell ref="N7:N8"/>
    <mergeCell ref="O7:O8"/>
    <mergeCell ref="P7:P8"/>
    <mergeCell ref="O9:P9"/>
  </mergeCells>
  <pageMargins left="0.75" right="0.75" top="1" bottom="1" header="0.5" footer="0.5"/>
  <pageSetup orientation="portrait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P28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1"/>
    <col min="3" max="7" width="10.28515625"/>
    <col min="8" max="8" width="11"/>
    <col min="9" max="12" width="10.28515625"/>
    <col min="13" max="13" width="11"/>
    <col min="14" max="16" width="10.28515625"/>
  </cols>
  <sheetData>
    <row r="1" spans="1:16" ht="20.25" customHeight="1" x14ac:dyDescent="0.35">
      <c r="A1" s="2" t="s">
        <v>100</v>
      </c>
    </row>
    <row r="2" spans="1:16" ht="20.100000000000001" customHeight="1" x14ac:dyDescent="0.3">
      <c r="A2" s="3" t="s">
        <v>101</v>
      </c>
    </row>
    <row r="3" spans="1:16" ht="20.100000000000001" customHeight="1" x14ac:dyDescent="0.25">
      <c r="A3" s="18" t="s">
        <v>738</v>
      </c>
    </row>
    <row r="4" spans="1:16" ht="20.100000000000001" customHeight="1" x14ac:dyDescent="0.25"/>
    <row r="5" spans="1:16" ht="20.100000000000001" customHeight="1" x14ac:dyDescent="0.25"/>
    <row r="6" spans="1:16" ht="28.5" customHeight="1" x14ac:dyDescent="0.25">
      <c r="C6" s="21" t="s">
        <v>102</v>
      </c>
      <c r="D6" s="22"/>
      <c r="E6" s="22"/>
      <c r="F6" s="22"/>
      <c r="I6" s="21" t="s">
        <v>103</v>
      </c>
      <c r="J6" s="22"/>
      <c r="K6" s="22"/>
      <c r="N6" s="21" t="s">
        <v>105</v>
      </c>
      <c r="O6" s="22"/>
      <c r="P6" s="22"/>
    </row>
    <row r="7" spans="1:16" ht="24.95" customHeight="1" x14ac:dyDescent="0.25">
      <c r="C7" s="23" t="s">
        <v>88</v>
      </c>
      <c r="D7" s="30"/>
      <c r="E7" s="31" t="s">
        <v>89</v>
      </c>
      <c r="F7" s="23"/>
      <c r="I7" s="23" t="s">
        <v>93</v>
      </c>
      <c r="J7" s="23" t="s">
        <v>94</v>
      </c>
      <c r="K7" s="23" t="s">
        <v>104</v>
      </c>
      <c r="N7" s="23" t="s">
        <v>97</v>
      </c>
      <c r="O7" s="23" t="s">
        <v>98</v>
      </c>
      <c r="P7" s="23" t="s">
        <v>99</v>
      </c>
    </row>
    <row r="8" spans="1:16" ht="24.95" customHeight="1" x14ac:dyDescent="0.25">
      <c r="C8" s="6" t="s">
        <v>90</v>
      </c>
      <c r="D8" s="12" t="s">
        <v>91</v>
      </c>
      <c r="E8" s="13" t="s">
        <v>90</v>
      </c>
      <c r="F8" s="6" t="s">
        <v>91</v>
      </c>
      <c r="I8" s="24"/>
      <c r="J8" s="24"/>
      <c r="K8" s="24"/>
      <c r="N8" s="24"/>
      <c r="O8" s="24"/>
      <c r="P8" s="24"/>
    </row>
    <row r="9" spans="1:16" ht="20.100000000000001" customHeight="1" x14ac:dyDescent="0.25">
      <c r="C9" s="25" t="s">
        <v>6</v>
      </c>
      <c r="D9" s="22"/>
      <c r="E9" s="29" t="s">
        <v>41</v>
      </c>
      <c r="F9" s="26"/>
      <c r="I9" s="7" t="s">
        <v>6</v>
      </c>
      <c r="J9" s="29" t="s">
        <v>6</v>
      </c>
      <c r="K9" s="26"/>
      <c r="N9" s="7" t="s">
        <v>6</v>
      </c>
      <c r="O9" s="29" t="s">
        <v>6</v>
      </c>
      <c r="P9" s="26"/>
    </row>
    <row r="10" spans="1:16" ht="20.100000000000001" customHeight="1" x14ac:dyDescent="0.25">
      <c r="B10" s="8">
        <v>41274</v>
      </c>
      <c r="C10" s="9">
        <v>147.7820389324549</v>
      </c>
      <c r="D10" s="9">
        <v>102.14395056055</v>
      </c>
      <c r="E10" s="9">
        <v>2.6235688583800307</v>
      </c>
      <c r="F10" s="9">
        <v>59.318938570881834</v>
      </c>
      <c r="H10" s="8">
        <v>41274</v>
      </c>
      <c r="I10" s="9">
        <v>147.7820389324549</v>
      </c>
      <c r="J10" s="9"/>
      <c r="K10" s="9"/>
      <c r="M10" s="8">
        <v>41274</v>
      </c>
      <c r="N10" s="9">
        <v>102.14395056055001</v>
      </c>
      <c r="O10" s="9"/>
      <c r="P10" s="9"/>
    </row>
    <row r="11" spans="1:16" ht="20.100000000000001" customHeight="1" x14ac:dyDescent="0.25">
      <c r="B11" s="8">
        <v>41455</v>
      </c>
      <c r="C11" s="9">
        <v>148.56478549056399</v>
      </c>
      <c r="D11" s="9">
        <v>103.42743325803369</v>
      </c>
      <c r="E11" s="9">
        <v>3.6513104797685365</v>
      </c>
      <c r="F11" s="9">
        <v>50.402725975563676</v>
      </c>
      <c r="H11" s="8">
        <v>41455</v>
      </c>
      <c r="I11" s="9">
        <v>148.56478549056399</v>
      </c>
      <c r="J11" s="9">
        <v>-1.3335689346783086</v>
      </c>
      <c r="K11" s="9">
        <v>-1.8534149335956984</v>
      </c>
      <c r="M11" s="8">
        <v>41455</v>
      </c>
      <c r="N11" s="9">
        <v>103.42743325803367</v>
      </c>
      <c r="O11" s="9">
        <v>-2.9961368172523706</v>
      </c>
      <c r="P11" s="9">
        <v>-4.1999062240935743</v>
      </c>
    </row>
    <row r="12" spans="1:16" ht="20.100000000000001" customHeight="1" x14ac:dyDescent="0.25">
      <c r="B12" s="8">
        <v>41639</v>
      </c>
      <c r="C12" s="9">
        <v>145.80166824555405</v>
      </c>
      <c r="D12" s="9">
        <v>113.01068499542696</v>
      </c>
      <c r="E12" s="9">
        <v>7.1524940251351765</v>
      </c>
      <c r="F12" s="9">
        <v>10.64736653194859</v>
      </c>
      <c r="H12" s="8">
        <v>41639</v>
      </c>
      <c r="I12" s="9">
        <v>145.80166824555408</v>
      </c>
      <c r="J12" s="9">
        <v>-4.3650576013256508</v>
      </c>
      <c r="K12" s="9">
        <v>-2.5526602416310662</v>
      </c>
      <c r="M12" s="8">
        <v>41639</v>
      </c>
      <c r="N12" s="9">
        <v>113.01068499542694</v>
      </c>
      <c r="O12" s="9">
        <v>7.5903364032257281</v>
      </c>
      <c r="P12" s="9">
        <v>-1.533272380356665</v>
      </c>
    </row>
    <row r="13" spans="1:16" ht="20.100000000000001" customHeight="1" x14ac:dyDescent="0.25">
      <c r="B13" s="8">
        <v>41820</v>
      </c>
      <c r="C13" s="9">
        <v>157.4774611352795</v>
      </c>
      <c r="D13" s="9">
        <v>110.95242317049511</v>
      </c>
      <c r="E13" s="9">
        <v>0.87072949500157504</v>
      </c>
      <c r="F13" s="9">
        <v>17.287936996034183</v>
      </c>
      <c r="H13" s="8">
        <v>41820</v>
      </c>
      <c r="I13" s="9">
        <v>157.47746113527953</v>
      </c>
      <c r="J13" s="9">
        <v>10.33198529422117</v>
      </c>
      <c r="K13" s="9">
        <v>2.1516819027350031</v>
      </c>
      <c r="M13" s="8">
        <v>41820</v>
      </c>
      <c r="N13" s="9">
        <v>110.95242317049512</v>
      </c>
      <c r="O13" s="9">
        <v>-1.5715330121413129</v>
      </c>
      <c r="P13" s="9">
        <v>0.25439877283972567</v>
      </c>
    </row>
    <row r="14" spans="1:16" ht="20.100000000000001" customHeight="1" x14ac:dyDescent="0.25">
      <c r="B14" s="8">
        <v>42004</v>
      </c>
      <c r="C14" s="9">
        <v>148.22071824191201</v>
      </c>
      <c r="D14" s="9">
        <v>111.3622122477363</v>
      </c>
      <c r="E14" s="9">
        <v>1.9795675406696664</v>
      </c>
      <c r="F14" s="9">
        <v>23.164441941596174</v>
      </c>
      <c r="H14" s="8">
        <v>42004</v>
      </c>
      <c r="I14" s="9">
        <v>148.22071824191204</v>
      </c>
      <c r="J14" s="9">
        <v>-8.9623452820302045</v>
      </c>
      <c r="K14" s="9">
        <v>-3.2768232218549631</v>
      </c>
      <c r="M14" s="8">
        <v>42004</v>
      </c>
      <c r="N14" s="9">
        <v>111.36221224773631</v>
      </c>
      <c r="O14" s="9">
        <v>-7.0483822371815608</v>
      </c>
      <c r="P14" s="9">
        <v>-7.3904242719281754</v>
      </c>
    </row>
    <row r="15" spans="1:16" ht="20.100000000000001" customHeight="1" x14ac:dyDescent="0.25">
      <c r="B15" s="8">
        <v>42185</v>
      </c>
      <c r="C15" s="9">
        <v>145.18562266171429</v>
      </c>
      <c r="D15" s="9">
        <v>112.68110102854216</v>
      </c>
      <c r="E15" s="9">
        <v>0.92661723601841217</v>
      </c>
      <c r="F15" s="9">
        <v>14.366597729018647</v>
      </c>
      <c r="H15" s="8">
        <v>42185</v>
      </c>
      <c r="I15" s="9">
        <v>145.18562266171429</v>
      </c>
      <c r="J15" s="9">
        <v>1.9390087068424933</v>
      </c>
      <c r="K15" s="9">
        <v>4.0700367597838794</v>
      </c>
      <c r="M15" s="8">
        <v>42185</v>
      </c>
      <c r="N15" s="9">
        <v>112.68110102854216</v>
      </c>
      <c r="O15" s="9">
        <v>6.4296445018439563</v>
      </c>
      <c r="P15" s="9">
        <v>5.1839266059646505</v>
      </c>
    </row>
    <row r="16" spans="1:16" ht="20.100000000000001" customHeight="1" x14ac:dyDescent="0.25">
      <c r="B16" s="8">
        <v>42369</v>
      </c>
      <c r="C16" s="9">
        <v>158.05810601548239</v>
      </c>
      <c r="D16" s="9">
        <v>113.86400193614071</v>
      </c>
      <c r="E16" s="9">
        <v>4.4686428619759563E-2</v>
      </c>
      <c r="F16" s="9">
        <v>2.8626565691544688</v>
      </c>
      <c r="H16" s="8">
        <v>42369</v>
      </c>
      <c r="I16" s="9">
        <v>158.05810601548239</v>
      </c>
      <c r="J16" s="9">
        <v>7.6655799391604162</v>
      </c>
      <c r="K16" s="9">
        <v>-1.1028623791657144</v>
      </c>
      <c r="M16" s="8">
        <v>42369</v>
      </c>
      <c r="N16" s="9">
        <v>113.8640019361407</v>
      </c>
      <c r="O16" s="9">
        <v>-0.76374767196676352</v>
      </c>
      <c r="P16" s="9">
        <v>-1.794685026613263</v>
      </c>
    </row>
    <row r="17" spans="2:16" ht="20.100000000000001" customHeight="1" x14ac:dyDescent="0.25">
      <c r="B17" s="8">
        <v>42551</v>
      </c>
      <c r="C17" s="9">
        <v>157.37304210001957</v>
      </c>
      <c r="D17" s="9">
        <v>113.4360062994121</v>
      </c>
      <c r="E17" s="9">
        <v>0.70964408678320035</v>
      </c>
      <c r="F17" s="9">
        <v>5.3485261626256833</v>
      </c>
      <c r="H17" s="8">
        <v>42551</v>
      </c>
      <c r="I17" s="9">
        <v>157.37304210001957</v>
      </c>
      <c r="J17" s="9">
        <v>6.0029691161386012</v>
      </c>
      <c r="K17" s="9">
        <v>6.464412881248216</v>
      </c>
      <c r="M17" s="8">
        <v>42551</v>
      </c>
      <c r="N17" s="9">
        <v>113.4360062994121</v>
      </c>
      <c r="O17" s="9">
        <v>1.3158587065008609</v>
      </c>
      <c r="P17" s="9">
        <v>1.6981248570151708</v>
      </c>
    </row>
    <row r="18" spans="2:16" ht="20.100000000000001" customHeight="1" x14ac:dyDescent="0.25">
      <c r="B18" s="8">
        <v>42735</v>
      </c>
      <c r="C18" s="9">
        <v>148.46757355723159</v>
      </c>
      <c r="D18" s="9">
        <v>112.60237725184351</v>
      </c>
      <c r="E18" s="9">
        <v>1.3707635955231821</v>
      </c>
      <c r="F18" s="9">
        <v>15.392332724827861</v>
      </c>
      <c r="H18" s="8">
        <v>42735</v>
      </c>
      <c r="I18" s="9">
        <v>148.46757355723159</v>
      </c>
      <c r="J18" s="9">
        <v>-3.9649059917738816</v>
      </c>
      <c r="K18" s="9">
        <v>1.7955269984256006</v>
      </c>
      <c r="M18" s="8">
        <v>42735</v>
      </c>
      <c r="N18" s="9">
        <v>112.60237725184351</v>
      </c>
      <c r="O18" s="9">
        <v>-4.1393013928359146E-2</v>
      </c>
      <c r="P18" s="9">
        <v>0.69863042404676445</v>
      </c>
    </row>
    <row r="19" spans="2:16" ht="20.100000000000001" customHeight="1" x14ac:dyDescent="0.25">
      <c r="B19" s="8">
        <v>42916</v>
      </c>
      <c r="C19" s="9">
        <v>163.41528284690068</v>
      </c>
      <c r="D19" s="9">
        <v>115.03610048318733</v>
      </c>
      <c r="E19" s="9">
        <v>0</v>
      </c>
      <c r="F19" s="9">
        <v>2.6310665464193783</v>
      </c>
      <c r="H19" s="8">
        <v>42916</v>
      </c>
      <c r="I19" s="9">
        <v>163.41528284690068</v>
      </c>
      <c r="J19" s="9">
        <v>16.775289827479355</v>
      </c>
      <c r="K19" s="9">
        <v>6.0937730553097147</v>
      </c>
      <c r="M19" s="8">
        <v>42916</v>
      </c>
      <c r="N19" s="9">
        <v>115.03610048318733</v>
      </c>
      <c r="O19" s="9">
        <v>4.20351601763993</v>
      </c>
      <c r="P19" s="9">
        <v>1.9989687785156196</v>
      </c>
    </row>
    <row r="20" spans="2:16" ht="20.100000000000001" customHeight="1" x14ac:dyDescent="0.25">
      <c r="B20" s="8">
        <v>43100</v>
      </c>
      <c r="C20" s="9">
        <v>165.30421708477772</v>
      </c>
      <c r="D20" s="9">
        <v>116.75505627121358</v>
      </c>
      <c r="E20" s="9">
        <v>0</v>
      </c>
      <c r="F20" s="9">
        <v>0.88021086583609964</v>
      </c>
      <c r="H20" s="8">
        <v>43100</v>
      </c>
      <c r="I20" s="9">
        <v>165.30421708477772</v>
      </c>
      <c r="J20" s="9">
        <v>0.86000436709587902</v>
      </c>
      <c r="K20" s="9">
        <v>-0.29252470228489091</v>
      </c>
      <c r="M20" s="8">
        <v>43100</v>
      </c>
      <c r="N20" s="9">
        <v>116.75505627121356</v>
      </c>
      <c r="O20" s="9">
        <v>-1.2494717052859206</v>
      </c>
      <c r="P20" s="9">
        <v>-2.7033512853576913</v>
      </c>
    </row>
    <row r="21" spans="2:16" ht="20.100000000000001" customHeight="1" x14ac:dyDescent="0.25">
      <c r="B21" s="8">
        <v>43281</v>
      </c>
      <c r="C21" s="9">
        <v>165.78961707230206</v>
      </c>
      <c r="D21" s="9">
        <v>116.94465904083771</v>
      </c>
      <c r="E21" s="9">
        <v>0</v>
      </c>
      <c r="F21" s="9">
        <v>0.83161364170162011</v>
      </c>
      <c r="H21" s="8">
        <v>43281</v>
      </c>
      <c r="I21" s="9">
        <v>165.78961707230209</v>
      </c>
      <c r="J21" s="9">
        <v>3.6124943115818597</v>
      </c>
      <c r="K21" s="9">
        <v>3.3091369341154753</v>
      </c>
      <c r="M21" s="8">
        <v>43281</v>
      </c>
      <c r="N21" s="9">
        <v>116.94465904083771</v>
      </c>
      <c r="O21" s="9">
        <v>0.19209931757711018</v>
      </c>
      <c r="P21" s="9">
        <v>2.9657529462312482E-2</v>
      </c>
    </row>
    <row r="22" spans="2:16" ht="20.100000000000001" customHeight="1" x14ac:dyDescent="0.25">
      <c r="B22" s="8">
        <v>43465</v>
      </c>
      <c r="C22" s="9">
        <v>165.57492352553737</v>
      </c>
      <c r="D22" s="9">
        <v>117.93408397633087</v>
      </c>
      <c r="E22" s="9">
        <v>0.14782323265000011</v>
      </c>
      <c r="F22" s="9">
        <v>5.4847288302742006E-2</v>
      </c>
      <c r="H22" s="8">
        <v>43465</v>
      </c>
      <c r="I22" s="9">
        <v>165.57492352553734</v>
      </c>
      <c r="J22" s="9">
        <v>-3.3950045408443486</v>
      </c>
      <c r="K22" s="9">
        <v>-3.269741193782516</v>
      </c>
      <c r="M22" s="8">
        <v>43465</v>
      </c>
      <c r="N22" s="9">
        <v>117.93408397633085</v>
      </c>
      <c r="O22" s="9">
        <v>6.7323332084257004E-3</v>
      </c>
      <c r="P22" s="9">
        <v>-0.83228851090585421</v>
      </c>
    </row>
    <row r="23" spans="2:16" ht="20.100000000000001" customHeight="1" x14ac:dyDescent="0.25">
      <c r="B23" s="8">
        <v>43646</v>
      </c>
      <c r="C23" s="9">
        <v>163.33201894751627</v>
      </c>
      <c r="D23" s="9">
        <v>119.50041541311658</v>
      </c>
      <c r="E23" s="9">
        <v>0</v>
      </c>
      <c r="F23" s="9">
        <v>0</v>
      </c>
      <c r="H23" s="8">
        <v>43646</v>
      </c>
      <c r="I23" s="9">
        <v>163.33201894751627</v>
      </c>
      <c r="J23" s="9">
        <v>12.130274371241189</v>
      </c>
      <c r="K23" s="9">
        <v>13.670067409633923</v>
      </c>
      <c r="M23" s="8">
        <v>43646</v>
      </c>
      <c r="N23" s="9">
        <v>119.50041541311658</v>
      </c>
      <c r="O23" s="9">
        <v>2.2856170636052608</v>
      </c>
      <c r="P23" s="9">
        <v>0.94492567785660064</v>
      </c>
    </row>
    <row r="24" spans="2:16" ht="20.100000000000001" customHeight="1" x14ac:dyDescent="0.25">
      <c r="B24" s="8">
        <v>43830</v>
      </c>
      <c r="C24" s="9">
        <v>162.90003707445001</v>
      </c>
      <c r="D24" s="9">
        <v>120.65718604977477</v>
      </c>
      <c r="E24" s="9">
        <v>0</v>
      </c>
      <c r="F24" s="9">
        <v>0</v>
      </c>
      <c r="H24" s="8">
        <v>43830</v>
      </c>
      <c r="I24" s="9">
        <v>162.90003707445001</v>
      </c>
      <c r="J24" s="9">
        <v>2.8028882164742086</v>
      </c>
      <c r="K24" s="9">
        <v>3.0755031587782256</v>
      </c>
      <c r="M24" s="8">
        <v>43830</v>
      </c>
      <c r="N24" s="9">
        <v>120.65718604977475</v>
      </c>
      <c r="O24" s="9">
        <v>0.79118848760757476</v>
      </c>
      <c r="P24" s="9">
        <v>-0.17512185903224564</v>
      </c>
    </row>
    <row r="25" spans="2:16" ht="20.100000000000001" customHeight="1" x14ac:dyDescent="0.25">
      <c r="C25" s="9"/>
      <c r="D25" s="9"/>
      <c r="E25" s="9"/>
      <c r="F25" s="9"/>
      <c r="I25" s="9"/>
      <c r="J25" s="9"/>
      <c r="K25" s="9"/>
      <c r="N25" s="9"/>
      <c r="O25" s="9"/>
      <c r="P25" s="9"/>
    </row>
    <row r="26" spans="2:16" ht="20.100000000000001" customHeight="1" x14ac:dyDescent="0.25">
      <c r="B26" t="s">
        <v>7</v>
      </c>
      <c r="C26" s="10">
        <v>23</v>
      </c>
      <c r="D26" s="10">
        <v>32</v>
      </c>
      <c r="E26" s="10">
        <v>23</v>
      </c>
      <c r="F26" s="10">
        <v>32</v>
      </c>
      <c r="H26" t="s">
        <v>7</v>
      </c>
      <c r="I26" s="10">
        <v>23</v>
      </c>
      <c r="J26" s="10">
        <v>23</v>
      </c>
      <c r="K26" s="10">
        <v>23</v>
      </c>
      <c r="M26" t="s">
        <v>7</v>
      </c>
      <c r="N26" s="10">
        <v>32</v>
      </c>
      <c r="O26" s="10">
        <v>32</v>
      </c>
      <c r="P26" s="10">
        <v>32</v>
      </c>
    </row>
    <row r="27" spans="2:16" ht="20.100000000000001" customHeight="1" x14ac:dyDescent="0.25">
      <c r="C27" s="11"/>
      <c r="D27" s="11"/>
      <c r="E27" s="11"/>
      <c r="F27" s="11"/>
      <c r="I27" s="11"/>
      <c r="J27" s="11"/>
      <c r="K27" s="11"/>
      <c r="N27" s="11"/>
      <c r="O27" s="11"/>
      <c r="P27" s="11"/>
    </row>
    <row r="28" spans="2:16" ht="20.100000000000001" customHeight="1" x14ac:dyDescent="0.25"/>
  </sheetData>
  <mergeCells count="15">
    <mergeCell ref="C6:F6"/>
    <mergeCell ref="C7:D7"/>
    <mergeCell ref="E7:F7"/>
    <mergeCell ref="C9:D9"/>
    <mergeCell ref="E9:F9"/>
    <mergeCell ref="I6:K6"/>
    <mergeCell ref="I7:I8"/>
    <mergeCell ref="J7:J8"/>
    <mergeCell ref="K7:K8"/>
    <mergeCell ref="J9:K9"/>
    <mergeCell ref="N6:P6"/>
    <mergeCell ref="N7:N8"/>
    <mergeCell ref="O7:O8"/>
    <mergeCell ref="P7:P8"/>
    <mergeCell ref="O9:P9"/>
  </mergeCells>
  <pageMargins left="0.75" right="0.75" top="1" bottom="1" header="0.5" footer="0.5"/>
  <pageSetup orientation="portrait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J28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1"/>
    <col min="3" max="6" width="10.28515625"/>
    <col min="7" max="7" width="11"/>
    <col min="8" max="10" width="10.28515625"/>
  </cols>
  <sheetData>
    <row r="1" spans="1:10" ht="20.25" customHeight="1" x14ac:dyDescent="0.35">
      <c r="A1" s="2" t="s">
        <v>106</v>
      </c>
    </row>
    <row r="2" spans="1:10" ht="20.100000000000001" customHeight="1" x14ac:dyDescent="0.3">
      <c r="A2" s="3" t="s">
        <v>1</v>
      </c>
    </row>
    <row r="3" spans="1:10" ht="20.100000000000001" customHeight="1" x14ac:dyDescent="0.25">
      <c r="A3" s="18" t="s">
        <v>738</v>
      </c>
    </row>
    <row r="4" spans="1:10" ht="20.100000000000001" customHeight="1" x14ac:dyDescent="0.25"/>
    <row r="5" spans="1:10" ht="20.100000000000001" customHeight="1" x14ac:dyDescent="0.25"/>
    <row r="6" spans="1:10" ht="20.100000000000001" customHeight="1" x14ac:dyDescent="0.25">
      <c r="C6" s="21" t="s">
        <v>90</v>
      </c>
      <c r="D6" s="22"/>
      <c r="E6" s="22"/>
      <c r="H6" s="21" t="s">
        <v>107</v>
      </c>
      <c r="I6" s="22"/>
      <c r="J6" s="22"/>
    </row>
    <row r="7" spans="1:10" ht="24.95" customHeight="1" x14ac:dyDescent="0.25">
      <c r="C7" s="23" t="s">
        <v>13</v>
      </c>
      <c r="D7" s="23" t="s">
        <v>14</v>
      </c>
      <c r="E7" s="23" t="s">
        <v>15</v>
      </c>
      <c r="H7" s="23" t="s">
        <v>13</v>
      </c>
      <c r="I7" s="23" t="s">
        <v>14</v>
      </c>
      <c r="J7" s="23" t="s">
        <v>15</v>
      </c>
    </row>
    <row r="8" spans="1:10" ht="24.95" customHeight="1" x14ac:dyDescent="0.25">
      <c r="C8" s="24"/>
      <c r="D8" s="24"/>
      <c r="E8" s="24"/>
      <c r="H8" s="24"/>
      <c r="I8" s="24"/>
      <c r="J8" s="24"/>
    </row>
    <row r="9" spans="1:10" ht="20.100000000000001" customHeight="1" x14ac:dyDescent="0.25"/>
    <row r="10" spans="1:10" ht="20.100000000000001" customHeight="1" x14ac:dyDescent="0.25">
      <c r="B10" s="8">
        <v>41274</v>
      </c>
      <c r="C10" s="9">
        <v>109.40326813044186</v>
      </c>
      <c r="D10" s="9">
        <v>110.15130073582513</v>
      </c>
      <c r="E10" s="9">
        <v>139.69126996542175</v>
      </c>
      <c r="G10" s="8">
        <v>41274</v>
      </c>
      <c r="H10" s="9">
        <v>95.76582443086761</v>
      </c>
      <c r="I10" s="9">
        <v>90.083630123446852</v>
      </c>
      <c r="J10" s="9">
        <v>109.56570912296255</v>
      </c>
    </row>
    <row r="11" spans="1:10" ht="20.100000000000001" customHeight="1" x14ac:dyDescent="0.25">
      <c r="B11" s="8">
        <v>41455</v>
      </c>
      <c r="C11" s="9">
        <v>103.76947625051393</v>
      </c>
      <c r="D11" s="9">
        <v>114.44661932403966</v>
      </c>
      <c r="E11" s="9">
        <v>132.31864902296635</v>
      </c>
      <c r="G11" s="8">
        <v>41455</v>
      </c>
      <c r="H11" s="9">
        <v>96.784869339502393</v>
      </c>
      <c r="I11" s="9">
        <v>89.827819071850783</v>
      </c>
      <c r="J11" s="9">
        <v>108.53093569917375</v>
      </c>
    </row>
    <row r="12" spans="1:10" ht="20.100000000000001" customHeight="1" x14ac:dyDescent="0.25">
      <c r="B12" s="8">
        <v>41639</v>
      </c>
      <c r="C12" s="9">
        <v>108.02379178780899</v>
      </c>
      <c r="D12" s="9">
        <v>117.68527127191302</v>
      </c>
      <c r="E12" s="9">
        <v>134.82297649898408</v>
      </c>
      <c r="G12" s="8">
        <v>41639</v>
      </c>
      <c r="H12" s="9">
        <v>101.52983789494235</v>
      </c>
      <c r="I12" s="9">
        <v>102.7368118451476</v>
      </c>
      <c r="J12" s="9">
        <v>129.80889460066015</v>
      </c>
    </row>
    <row r="13" spans="1:10" ht="20.100000000000001" customHeight="1" x14ac:dyDescent="0.25">
      <c r="B13" s="8">
        <v>41820</v>
      </c>
      <c r="C13" s="9">
        <v>114.32218657981268</v>
      </c>
      <c r="D13" s="9">
        <v>123.71251598537776</v>
      </c>
      <c r="E13" s="9">
        <v>131.20350633523293</v>
      </c>
      <c r="G13" s="8">
        <v>41820</v>
      </c>
      <c r="H13" s="9">
        <v>102.32980115648161</v>
      </c>
      <c r="I13" s="9">
        <v>104.45946650756505</v>
      </c>
      <c r="J13" s="9">
        <v>125.23997254719914</v>
      </c>
    </row>
    <row r="14" spans="1:10" ht="20.100000000000001" customHeight="1" x14ac:dyDescent="0.25">
      <c r="B14" s="8">
        <v>42004</v>
      </c>
      <c r="C14" s="9">
        <v>125.81352385087983</v>
      </c>
      <c r="D14" s="9">
        <v>126.47301169407518</v>
      </c>
      <c r="E14" s="9">
        <v>128.90728124120176</v>
      </c>
      <c r="G14" s="8">
        <v>42004</v>
      </c>
      <c r="H14" s="9">
        <v>102.1369886466144</v>
      </c>
      <c r="I14" s="9">
        <v>113.11743372740604</v>
      </c>
      <c r="J14" s="9">
        <v>121.52357698389602</v>
      </c>
    </row>
    <row r="15" spans="1:10" ht="20.100000000000001" customHeight="1" x14ac:dyDescent="0.25">
      <c r="B15" s="8">
        <v>42185</v>
      </c>
      <c r="C15" s="9">
        <v>123.00262295085101</v>
      </c>
      <c r="D15" s="9">
        <v>118.72848531213729</v>
      </c>
      <c r="E15" s="9">
        <v>129.24142715514901</v>
      </c>
      <c r="G15" s="8">
        <v>42185</v>
      </c>
      <c r="H15" s="9">
        <v>104.30104981526773</v>
      </c>
      <c r="I15" s="9">
        <v>112.26494588350708</v>
      </c>
      <c r="J15" s="9">
        <v>120.43338098959218</v>
      </c>
    </row>
    <row r="16" spans="1:10" ht="20.100000000000001" customHeight="1" x14ac:dyDescent="0.25">
      <c r="B16" s="8">
        <v>42369</v>
      </c>
      <c r="C16" s="9">
        <v>130.58992359207488</v>
      </c>
      <c r="D16" s="9">
        <v>121.78869474353256</v>
      </c>
      <c r="E16" s="9">
        <v>127.54865490118736</v>
      </c>
      <c r="G16" s="8">
        <v>42369</v>
      </c>
      <c r="H16" s="9">
        <v>106.43493737908297</v>
      </c>
      <c r="I16" s="9">
        <v>114.43335460886941</v>
      </c>
      <c r="J16" s="9">
        <v>122.37467018876174</v>
      </c>
    </row>
    <row r="17" spans="2:10" ht="20.100000000000001" customHeight="1" x14ac:dyDescent="0.25">
      <c r="B17" s="8">
        <v>42551</v>
      </c>
      <c r="C17" s="9">
        <v>131.57868766231709</v>
      </c>
      <c r="D17" s="9">
        <v>126.20632203045122</v>
      </c>
      <c r="E17" s="9">
        <v>127.81533783687675</v>
      </c>
      <c r="G17" s="8">
        <v>42551</v>
      </c>
      <c r="H17" s="9">
        <v>107.1997634199123</v>
      </c>
      <c r="I17" s="9">
        <v>110.80506785145406</v>
      </c>
      <c r="J17" s="9">
        <v>122.57386469770255</v>
      </c>
    </row>
    <row r="18" spans="2:10" ht="20.100000000000001" customHeight="1" x14ac:dyDescent="0.25">
      <c r="B18" s="8">
        <v>42735</v>
      </c>
      <c r="C18" s="9">
        <v>132.19932378580003</v>
      </c>
      <c r="D18" s="9">
        <v>123.24710221262769</v>
      </c>
      <c r="E18" s="9">
        <v>136.52794973704377</v>
      </c>
      <c r="G18" s="8">
        <v>42735</v>
      </c>
      <c r="H18" s="9">
        <v>109.53383321823738</v>
      </c>
      <c r="I18" s="9">
        <v>111.11861013571512</v>
      </c>
      <c r="J18" s="9">
        <v>122.99211203712801</v>
      </c>
    </row>
    <row r="19" spans="2:10" ht="20.100000000000001" customHeight="1" x14ac:dyDescent="0.25">
      <c r="B19" s="8">
        <v>42916</v>
      </c>
      <c r="C19" s="9">
        <v>134.37655296615571</v>
      </c>
      <c r="D19" s="9">
        <v>129.76619210366155</v>
      </c>
      <c r="E19" s="9">
        <v>135.84777543360809</v>
      </c>
      <c r="G19" s="8">
        <v>42916</v>
      </c>
      <c r="H19" s="9">
        <v>111.7408185875636</v>
      </c>
      <c r="I19" s="9">
        <v>110.58797726631467</v>
      </c>
      <c r="J19" s="9">
        <v>123.59740617761463</v>
      </c>
    </row>
    <row r="20" spans="2:10" ht="20.100000000000001" customHeight="1" x14ac:dyDescent="0.25">
      <c r="B20" s="8">
        <v>43100</v>
      </c>
      <c r="C20" s="9">
        <v>137.31968038754468</v>
      </c>
      <c r="D20" s="9">
        <v>126.15641117983483</v>
      </c>
      <c r="E20" s="9">
        <v>136.79482755085317</v>
      </c>
      <c r="G20" s="8">
        <v>43100</v>
      </c>
      <c r="H20" s="9">
        <v>112.00657728659651</v>
      </c>
      <c r="I20" s="9">
        <v>110.7370238750905</v>
      </c>
      <c r="J20" s="9">
        <v>121.27741881610352</v>
      </c>
    </row>
    <row r="21" spans="2:10" ht="20.100000000000001" customHeight="1" x14ac:dyDescent="0.25">
      <c r="B21" s="8">
        <v>43281</v>
      </c>
      <c r="C21" s="9">
        <v>135.64771478955103</v>
      </c>
      <c r="D21" s="9">
        <v>123.59487454244787</v>
      </c>
      <c r="E21" s="9">
        <v>139.52028680933861</v>
      </c>
      <c r="G21" s="8">
        <v>43281</v>
      </c>
      <c r="H21" s="9">
        <v>111.5088360625727</v>
      </c>
      <c r="I21" s="9">
        <v>109.2530230761559</v>
      </c>
      <c r="J21" s="9">
        <v>121.85641625756935</v>
      </c>
    </row>
    <row r="22" spans="2:10" ht="20.100000000000001" customHeight="1" x14ac:dyDescent="0.25">
      <c r="B22" s="8">
        <v>43465</v>
      </c>
      <c r="C22" s="9">
        <v>142.12677689817116</v>
      </c>
      <c r="D22" s="9">
        <v>124.13522763220857</v>
      </c>
      <c r="E22" s="9">
        <v>138.9102815745631</v>
      </c>
      <c r="G22" s="8">
        <v>43465</v>
      </c>
      <c r="H22" s="9">
        <v>112.54351410909651</v>
      </c>
      <c r="I22" s="9">
        <v>111.64902834953645</v>
      </c>
      <c r="J22" s="9">
        <v>120.9706491620602</v>
      </c>
    </row>
    <row r="23" spans="2:10" ht="20.100000000000001" customHeight="1" x14ac:dyDescent="0.25">
      <c r="B23" s="8">
        <v>43646</v>
      </c>
      <c r="C23" s="9">
        <v>140.35744371963818</v>
      </c>
      <c r="D23" s="9">
        <v>122.88502983999101</v>
      </c>
      <c r="E23" s="9">
        <v>141.33450864414428</v>
      </c>
      <c r="G23" s="8">
        <v>43646</v>
      </c>
      <c r="H23" s="9">
        <v>111.3961430758979</v>
      </c>
      <c r="I23" s="9">
        <v>111.17617545209232</v>
      </c>
      <c r="J23" s="9">
        <v>122.21126988748345</v>
      </c>
    </row>
    <row r="24" spans="2:10" ht="20.100000000000001" customHeight="1" x14ac:dyDescent="0.25">
      <c r="B24" s="8">
        <v>43830</v>
      </c>
      <c r="C24" s="9">
        <v>143.32323864606539</v>
      </c>
      <c r="D24" s="9">
        <v>121.30088695376928</v>
      </c>
      <c r="E24" s="9">
        <v>143.59210439032236</v>
      </c>
      <c r="G24" s="8">
        <v>43830</v>
      </c>
      <c r="H24" s="9">
        <v>112.84265318626878</v>
      </c>
      <c r="I24" s="9">
        <v>111.87585790206616</v>
      </c>
      <c r="J24" s="9">
        <v>121.38477870690714</v>
      </c>
    </row>
    <row r="25" spans="2:10" ht="20.100000000000001" customHeight="1" x14ac:dyDescent="0.25">
      <c r="C25" s="9"/>
      <c r="D25" s="9"/>
      <c r="E25" s="9"/>
      <c r="H25" s="9"/>
      <c r="I25" s="9"/>
      <c r="J25" s="9"/>
    </row>
    <row r="26" spans="2:10" ht="20.100000000000001" customHeight="1" x14ac:dyDescent="0.25">
      <c r="B26" t="s">
        <v>7</v>
      </c>
      <c r="C26" s="10">
        <v>24</v>
      </c>
      <c r="D26" s="10">
        <v>14</v>
      </c>
      <c r="E26" s="10">
        <v>32</v>
      </c>
      <c r="G26" t="s">
        <v>7</v>
      </c>
      <c r="H26" s="10">
        <v>29</v>
      </c>
      <c r="I26" s="10">
        <v>11</v>
      </c>
      <c r="J26" s="10">
        <v>40</v>
      </c>
    </row>
    <row r="27" spans="2:10" ht="20.100000000000001" customHeight="1" x14ac:dyDescent="0.25">
      <c r="C27" s="11"/>
      <c r="D27" s="11"/>
      <c r="E27" s="11"/>
      <c r="H27" s="11"/>
      <c r="I27" s="11"/>
      <c r="J27" s="11"/>
    </row>
    <row r="28" spans="2:10" ht="20.100000000000001" customHeight="1" x14ac:dyDescent="0.25"/>
  </sheetData>
  <mergeCells count="8">
    <mergeCell ref="C6:E6"/>
    <mergeCell ref="C7:C8"/>
    <mergeCell ref="D7:D8"/>
    <mergeCell ref="E7:E8"/>
    <mergeCell ref="H6:J6"/>
    <mergeCell ref="H7:H8"/>
    <mergeCell ref="I7:I8"/>
    <mergeCell ref="J7:J8"/>
  </mergeCells>
  <pageMargins left="0.75" right="0.75" top="1" bottom="1" header="0.5" footer="0.5"/>
  <pageSetup orientation="portrait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O31"/>
  <sheetViews>
    <sheetView workbookViewId="0">
      <pane ySplit="9" topLeftCell="A10" activePane="bottomLeft" state="frozen"/>
      <selection pane="bottomLeft" activeCell="I20" sqref="I20"/>
    </sheetView>
  </sheetViews>
  <sheetFormatPr defaultRowHeight="14.25" x14ac:dyDescent="0.25"/>
  <cols>
    <col min="2" max="2" width="11"/>
    <col min="3" max="6" width="10.28515625"/>
    <col min="7" max="7" width="11"/>
    <col min="8" max="11" width="10.28515625"/>
    <col min="12" max="12" width="11"/>
    <col min="13" max="15" width="10.28515625"/>
  </cols>
  <sheetData>
    <row r="1" spans="1:15" ht="20.25" customHeight="1" x14ac:dyDescent="0.35">
      <c r="A1" s="2" t="s">
        <v>108</v>
      </c>
    </row>
    <row r="2" spans="1:15" ht="20.100000000000001" customHeight="1" x14ac:dyDescent="0.3">
      <c r="A2" s="19" t="s">
        <v>734</v>
      </c>
    </row>
    <row r="3" spans="1:15" ht="20.100000000000001" customHeight="1" x14ac:dyDescent="0.25">
      <c r="A3" s="18" t="s">
        <v>738</v>
      </c>
    </row>
    <row r="4" spans="1:15" ht="20.100000000000001" customHeight="1" x14ac:dyDescent="0.25"/>
    <row r="5" spans="1:15" ht="20.100000000000001" customHeight="1" x14ac:dyDescent="0.25"/>
    <row r="6" spans="1:15" ht="20.100000000000001" customHeight="1" x14ac:dyDescent="0.25">
      <c r="C6" s="21" t="s">
        <v>109</v>
      </c>
      <c r="D6" s="22"/>
      <c r="E6" s="22"/>
      <c r="H6" s="21" t="s">
        <v>110</v>
      </c>
      <c r="I6" s="22"/>
      <c r="J6" s="22"/>
      <c r="M6" s="21" t="s">
        <v>111</v>
      </c>
      <c r="N6" s="22"/>
      <c r="O6" s="22"/>
    </row>
    <row r="7" spans="1:15" ht="24.95" customHeight="1" x14ac:dyDescent="0.25">
      <c r="C7" s="23" t="s">
        <v>13</v>
      </c>
      <c r="D7" s="23" t="s">
        <v>14</v>
      </c>
      <c r="E7" s="23" t="s">
        <v>15</v>
      </c>
      <c r="H7" s="23" t="s">
        <v>13</v>
      </c>
      <c r="I7" s="23" t="s">
        <v>14</v>
      </c>
      <c r="J7" s="23" t="s">
        <v>15</v>
      </c>
      <c r="M7" s="23" t="s">
        <v>13</v>
      </c>
      <c r="N7" s="23" t="s">
        <v>14</v>
      </c>
      <c r="O7" s="23" t="s">
        <v>15</v>
      </c>
    </row>
    <row r="8" spans="1:15" ht="24.95" customHeight="1" x14ac:dyDescent="0.25">
      <c r="C8" s="24"/>
      <c r="D8" s="24"/>
      <c r="E8" s="24"/>
      <c r="H8" s="24"/>
      <c r="I8" s="24"/>
      <c r="J8" s="24"/>
      <c r="M8" s="24"/>
      <c r="N8" s="24"/>
      <c r="O8" s="24"/>
    </row>
    <row r="9" spans="1:15" ht="20.100000000000001" customHeight="1" x14ac:dyDescent="0.25">
      <c r="C9" s="25" t="s">
        <v>6</v>
      </c>
      <c r="D9" s="22"/>
      <c r="E9" s="26"/>
      <c r="H9" s="25" t="s">
        <v>6</v>
      </c>
      <c r="I9" s="22"/>
      <c r="J9" s="26"/>
      <c r="M9" s="25" t="s">
        <v>6</v>
      </c>
      <c r="N9" s="22"/>
      <c r="O9" s="26"/>
    </row>
    <row r="10" spans="1:15" ht="20.100000000000001" customHeight="1" x14ac:dyDescent="0.25">
      <c r="B10" s="8">
        <v>40724</v>
      </c>
      <c r="C10" s="9">
        <v>35.831906464685979</v>
      </c>
      <c r="D10" s="9">
        <v>29.736177719969422</v>
      </c>
      <c r="E10" s="9">
        <v>34.431915815344603</v>
      </c>
      <c r="G10" s="8">
        <v>40724</v>
      </c>
      <c r="H10" s="9">
        <v>40.362671696851187</v>
      </c>
      <c r="I10" s="9">
        <v>32.119439104532646</v>
      </c>
      <c r="J10" s="9">
        <v>27.517889198616164</v>
      </c>
      <c r="L10" s="8">
        <v>40724</v>
      </c>
      <c r="M10" s="9">
        <v>49.333176335300998</v>
      </c>
      <c r="N10" s="9">
        <v>21.539472252373475</v>
      </c>
      <c r="O10" s="9">
        <v>29.12735141232552</v>
      </c>
    </row>
    <row r="11" spans="1:15" ht="20.100000000000001" customHeight="1" x14ac:dyDescent="0.25">
      <c r="B11" s="8">
        <v>40908</v>
      </c>
      <c r="C11" s="9">
        <v>35.030373236043872</v>
      </c>
      <c r="D11" s="9">
        <v>29.768660495537464</v>
      </c>
      <c r="E11" s="9">
        <v>35.200966268418661</v>
      </c>
      <c r="G11" s="8">
        <v>40908</v>
      </c>
      <c r="H11" s="9">
        <v>40.555931928625164</v>
      </c>
      <c r="I11" s="9">
        <v>30.551508093533144</v>
      </c>
      <c r="J11" s="9">
        <v>28.892559977841682</v>
      </c>
      <c r="L11" s="8">
        <v>40908</v>
      </c>
      <c r="M11" s="9">
        <v>49.996180566472084</v>
      </c>
      <c r="N11" s="9">
        <v>20.794405523737449</v>
      </c>
      <c r="O11" s="9">
        <v>29.209413909790463</v>
      </c>
    </row>
    <row r="12" spans="1:15" ht="20.100000000000001" customHeight="1" x14ac:dyDescent="0.25">
      <c r="B12" s="8">
        <v>41090</v>
      </c>
      <c r="C12" s="9">
        <v>35.185867491905462</v>
      </c>
      <c r="D12" s="9">
        <v>29.461617197729151</v>
      </c>
      <c r="E12" s="9">
        <v>35.352515310365384</v>
      </c>
      <c r="G12" s="8">
        <v>41090</v>
      </c>
      <c r="H12" s="9">
        <v>38.804575836206901</v>
      </c>
      <c r="I12" s="9">
        <v>30.491410148140492</v>
      </c>
      <c r="J12" s="9">
        <v>30.704014015652614</v>
      </c>
      <c r="L12" s="8">
        <v>41090</v>
      </c>
      <c r="M12" s="9">
        <v>49.478825015150669</v>
      </c>
      <c r="N12" s="9">
        <v>20.425779273040707</v>
      </c>
      <c r="O12" s="9">
        <v>30.095395711808621</v>
      </c>
    </row>
    <row r="13" spans="1:15" ht="20.100000000000001" customHeight="1" x14ac:dyDescent="0.25">
      <c r="B13" s="8">
        <v>41274</v>
      </c>
      <c r="C13" s="9">
        <v>33.669553840748648</v>
      </c>
      <c r="D13" s="9">
        <v>29.599780077683121</v>
      </c>
      <c r="E13" s="9">
        <v>36.730666081568224</v>
      </c>
      <c r="G13" s="8">
        <v>41274</v>
      </c>
      <c r="H13" s="9">
        <v>37.05506988417568</v>
      </c>
      <c r="I13" s="9">
        <v>30.810283171355415</v>
      </c>
      <c r="J13" s="9">
        <v>32.134646944468905</v>
      </c>
      <c r="L13" s="8">
        <v>41274</v>
      </c>
      <c r="M13" s="9">
        <v>48.098240829835454</v>
      </c>
      <c r="N13" s="9">
        <v>21.084192548263889</v>
      </c>
      <c r="O13" s="9">
        <v>30.817566621900667</v>
      </c>
    </row>
    <row r="14" spans="1:15" ht="20.100000000000001" customHeight="1" x14ac:dyDescent="0.25">
      <c r="B14" s="8">
        <v>41455</v>
      </c>
      <c r="C14" s="9">
        <v>33.807009037675599</v>
      </c>
      <c r="D14" s="9">
        <v>28.281299969071085</v>
      </c>
      <c r="E14" s="9">
        <v>37.911690993253323</v>
      </c>
      <c r="G14" s="8">
        <v>41455</v>
      </c>
      <c r="H14" s="9">
        <v>35.344787527630267</v>
      </c>
      <c r="I14" s="9">
        <v>29.556017977163229</v>
      </c>
      <c r="J14" s="9">
        <v>35.099194495206497</v>
      </c>
      <c r="L14" s="8">
        <v>41455</v>
      </c>
      <c r="M14" s="9">
        <v>46.182913849317124</v>
      </c>
      <c r="N14" s="9">
        <v>21.114456054803984</v>
      </c>
      <c r="O14" s="9">
        <v>32.702630095878888</v>
      </c>
    </row>
    <row r="15" spans="1:15" ht="20.100000000000001" customHeight="1" x14ac:dyDescent="0.25">
      <c r="B15" s="8">
        <v>41639</v>
      </c>
      <c r="C15" s="9">
        <v>34.045680984587811</v>
      </c>
      <c r="D15" s="9">
        <v>28.251480070607474</v>
      </c>
      <c r="E15" s="9">
        <v>37.702838944804718</v>
      </c>
      <c r="G15" s="8">
        <v>41639</v>
      </c>
      <c r="H15" s="9">
        <v>34.346789955789262</v>
      </c>
      <c r="I15" s="9">
        <v>29.000333012394329</v>
      </c>
      <c r="J15" s="9">
        <v>36.652877031816402</v>
      </c>
      <c r="L15" s="8">
        <v>41639</v>
      </c>
      <c r="M15" s="9">
        <v>44.237207112776424</v>
      </c>
      <c r="N15" s="9">
        <v>21.603723985205878</v>
      </c>
      <c r="O15" s="9">
        <v>34.159068902017694</v>
      </c>
    </row>
    <row r="16" spans="1:15" ht="20.100000000000001" customHeight="1" x14ac:dyDescent="0.25">
      <c r="B16" s="8">
        <v>41820</v>
      </c>
      <c r="C16" s="9">
        <v>34.575213055790947</v>
      </c>
      <c r="D16" s="9">
        <v>28.281987924883008</v>
      </c>
      <c r="E16" s="9">
        <v>37.142799019326048</v>
      </c>
      <c r="G16" s="8">
        <v>41820</v>
      </c>
      <c r="H16" s="9">
        <v>34.648674046782205</v>
      </c>
      <c r="I16" s="9">
        <v>28.961236715152957</v>
      </c>
      <c r="J16" s="9">
        <v>36.39008923806486</v>
      </c>
      <c r="L16" s="8">
        <v>41820</v>
      </c>
      <c r="M16" s="9">
        <v>43.726941216451316</v>
      </c>
      <c r="N16" s="9">
        <v>21.352013130731368</v>
      </c>
      <c r="O16" s="9">
        <v>34.92104565281732</v>
      </c>
    </row>
    <row r="17" spans="2:15" ht="20.100000000000001" customHeight="1" x14ac:dyDescent="0.25">
      <c r="B17" s="8">
        <v>42004</v>
      </c>
      <c r="C17" s="9">
        <v>33.406951533677002</v>
      </c>
      <c r="D17" s="9">
        <v>27.767271964012824</v>
      </c>
      <c r="E17" s="9">
        <v>38.825776502310177</v>
      </c>
      <c r="G17" s="8">
        <v>42004</v>
      </c>
      <c r="H17" s="9">
        <v>33.343001646130134</v>
      </c>
      <c r="I17" s="9">
        <v>27.772574593444393</v>
      </c>
      <c r="J17" s="9">
        <v>38.884423760425477</v>
      </c>
      <c r="L17" s="8">
        <v>42004</v>
      </c>
      <c r="M17" s="9">
        <v>43.856906127948861</v>
      </c>
      <c r="N17" s="9">
        <v>21.133452569858886</v>
      </c>
      <c r="O17" s="9">
        <v>35.009641302192243</v>
      </c>
    </row>
    <row r="18" spans="2:15" ht="20.100000000000001" customHeight="1" x14ac:dyDescent="0.25">
      <c r="B18" s="8">
        <v>42185</v>
      </c>
      <c r="C18" s="9">
        <v>32.645234942925434</v>
      </c>
      <c r="D18" s="9">
        <v>27.821227823039202</v>
      </c>
      <c r="E18" s="9">
        <v>39.533537234035364</v>
      </c>
      <c r="G18" s="8">
        <v>42185</v>
      </c>
      <c r="H18" s="9">
        <v>32.516575059780266</v>
      </c>
      <c r="I18" s="9">
        <v>27.20375919476902</v>
      </c>
      <c r="J18" s="9">
        <v>40.279665745450728</v>
      </c>
      <c r="L18" s="8">
        <v>42185</v>
      </c>
      <c r="M18" s="9">
        <v>42.448123787359698</v>
      </c>
      <c r="N18" s="9">
        <v>20.844799292151365</v>
      </c>
      <c r="O18" s="9">
        <v>36.707076920488944</v>
      </c>
    </row>
    <row r="19" spans="2:15" ht="20.100000000000001" customHeight="1" x14ac:dyDescent="0.25">
      <c r="B19" s="8">
        <v>42369</v>
      </c>
      <c r="C19" s="9">
        <v>32.064954369180484</v>
      </c>
      <c r="D19" s="9">
        <v>27.481631660945286</v>
      </c>
      <c r="E19" s="9">
        <v>40.453413969874241</v>
      </c>
      <c r="G19" s="8">
        <v>42369</v>
      </c>
      <c r="H19" s="9">
        <v>31.635339184115384</v>
      </c>
      <c r="I19" s="9">
        <v>27.519064606382791</v>
      </c>
      <c r="J19" s="9">
        <v>40.845596209501814</v>
      </c>
      <c r="L19" s="8">
        <v>42369</v>
      </c>
      <c r="M19" s="9">
        <v>41.281830098303445</v>
      </c>
      <c r="N19" s="9">
        <v>20.929659727257754</v>
      </c>
      <c r="O19" s="9">
        <v>37.788510174438798</v>
      </c>
    </row>
    <row r="20" spans="2:15" ht="20.100000000000001" customHeight="1" x14ac:dyDescent="0.25">
      <c r="B20" s="8">
        <v>42551</v>
      </c>
      <c r="C20" s="9">
        <v>31.671803994924634</v>
      </c>
      <c r="D20" s="9">
        <v>27.845759295218887</v>
      </c>
      <c r="E20" s="9">
        <v>40.482436709856472</v>
      </c>
      <c r="G20" s="8">
        <v>42551</v>
      </c>
      <c r="H20" s="9">
        <v>31.291269966248077</v>
      </c>
      <c r="I20" s="9">
        <v>27.317677400240584</v>
      </c>
      <c r="J20" s="9">
        <v>41.391052633511329</v>
      </c>
      <c r="L20" s="8">
        <v>42551</v>
      </c>
      <c r="M20" s="9">
        <v>42.192438394970509</v>
      </c>
      <c r="N20" s="9">
        <v>20.555889342295771</v>
      </c>
      <c r="O20" s="9">
        <v>37.251672262733713</v>
      </c>
    </row>
    <row r="21" spans="2:15" ht="20.100000000000001" customHeight="1" x14ac:dyDescent="0.25">
      <c r="B21" s="8">
        <v>42735</v>
      </c>
      <c r="C21" s="9">
        <v>32.095794059742005</v>
      </c>
      <c r="D21" s="9">
        <v>27.165505614348426</v>
      </c>
      <c r="E21" s="9">
        <v>40.738700325909562</v>
      </c>
      <c r="G21" s="8">
        <v>42735</v>
      </c>
      <c r="H21" s="9">
        <v>30.694157550545317</v>
      </c>
      <c r="I21" s="9">
        <v>26.998668446109111</v>
      </c>
      <c r="J21" s="9">
        <v>42.307174003345573</v>
      </c>
      <c r="L21" s="8">
        <v>42735</v>
      </c>
      <c r="M21" s="9">
        <v>40.26902779802905</v>
      </c>
      <c r="N21" s="9">
        <v>20.950831565474701</v>
      </c>
      <c r="O21" s="9">
        <v>38.780140636496256</v>
      </c>
    </row>
    <row r="22" spans="2:15" ht="20.100000000000001" customHeight="1" x14ac:dyDescent="0.25">
      <c r="B22" s="8">
        <v>42916</v>
      </c>
      <c r="C22" s="9">
        <v>31.449485582215726</v>
      </c>
      <c r="D22" s="9">
        <v>27.365866971656899</v>
      </c>
      <c r="E22" s="9">
        <v>41.184647446127379</v>
      </c>
      <c r="G22" s="8">
        <v>42916</v>
      </c>
      <c r="H22" s="9">
        <v>29.930073783381957</v>
      </c>
      <c r="I22" s="9">
        <v>26.353174478948926</v>
      </c>
      <c r="J22" s="9">
        <v>43.716751737669128</v>
      </c>
      <c r="L22" s="8">
        <v>42916</v>
      </c>
      <c r="M22" s="9">
        <v>39.268839424705384</v>
      </c>
      <c r="N22" s="9">
        <v>20.995264171133918</v>
      </c>
      <c r="O22" s="9">
        <v>39.735896404160684</v>
      </c>
    </row>
    <row r="23" spans="2:15" ht="20.100000000000001" customHeight="1" x14ac:dyDescent="0.25">
      <c r="B23" s="8">
        <v>43100</v>
      </c>
      <c r="C23" s="9">
        <v>31.302659944426257</v>
      </c>
      <c r="D23" s="9">
        <v>26.303302703955382</v>
      </c>
      <c r="E23" s="9">
        <v>42.394037351618366</v>
      </c>
      <c r="G23" s="8">
        <v>43100</v>
      </c>
      <c r="H23" s="9">
        <v>28.64589424363399</v>
      </c>
      <c r="I23" s="9">
        <v>26.291680994896197</v>
      </c>
      <c r="J23" s="9">
        <v>45.062424761469828</v>
      </c>
      <c r="L23" s="8">
        <v>43100</v>
      </c>
      <c r="M23" s="9">
        <v>38.382086320779266</v>
      </c>
      <c r="N23" s="9">
        <v>21.02526200567841</v>
      </c>
      <c r="O23" s="9">
        <v>40.592651673542321</v>
      </c>
    </row>
    <row r="24" spans="2:15" ht="20.100000000000001" customHeight="1" x14ac:dyDescent="0.25">
      <c r="B24" s="8">
        <v>43281</v>
      </c>
      <c r="C24" s="9">
        <v>30.90231200413216</v>
      </c>
      <c r="D24" s="9">
        <v>26.045829076250069</v>
      </c>
      <c r="E24" s="9">
        <v>43.051858919617771</v>
      </c>
      <c r="G24" s="8">
        <v>43281</v>
      </c>
      <c r="H24" s="9">
        <v>28.088863466129766</v>
      </c>
      <c r="I24" s="9">
        <v>26.551314540193019</v>
      </c>
      <c r="J24" s="9">
        <v>45.359821993677215</v>
      </c>
      <c r="L24" s="8">
        <v>43281</v>
      </c>
      <c r="M24" s="9">
        <v>38.638711747954737</v>
      </c>
      <c r="N24" s="9">
        <v>20.91304556278849</v>
      </c>
      <c r="O24" s="9">
        <v>40.448242689256766</v>
      </c>
    </row>
    <row r="25" spans="2:15" ht="20.100000000000001" customHeight="1" x14ac:dyDescent="0.25">
      <c r="B25" s="8">
        <v>43465</v>
      </c>
      <c r="C25" s="9">
        <v>30.471125290667889</v>
      </c>
      <c r="D25" s="9">
        <v>25.447471033995413</v>
      </c>
      <c r="E25" s="9">
        <v>44.081403675336695</v>
      </c>
      <c r="G25" s="8">
        <v>43465</v>
      </c>
      <c r="H25" s="9">
        <v>28.369113135036571</v>
      </c>
      <c r="I25" s="9">
        <v>25.964150657869826</v>
      </c>
      <c r="J25" s="9">
        <v>45.666736207093614</v>
      </c>
      <c r="L25" s="8">
        <v>43465</v>
      </c>
      <c r="M25" s="9">
        <v>37.667968112620308</v>
      </c>
      <c r="N25" s="9">
        <v>20.976712434840351</v>
      </c>
      <c r="O25" s="9">
        <v>41.355319452539334</v>
      </c>
    </row>
    <row r="26" spans="2:15" ht="20.100000000000001" customHeight="1" x14ac:dyDescent="0.25">
      <c r="B26" s="8">
        <v>43646</v>
      </c>
      <c r="C26" s="9">
        <v>30.473361293920394</v>
      </c>
      <c r="D26" s="9">
        <v>24.839558561842473</v>
      </c>
      <c r="E26" s="9">
        <v>44.687080144237143</v>
      </c>
      <c r="G26" s="8">
        <v>43646</v>
      </c>
      <c r="H26" s="9">
        <v>28.062915957030693</v>
      </c>
      <c r="I26" s="9">
        <v>25.626855644164621</v>
      </c>
      <c r="J26" s="9">
        <v>46.310228398804682</v>
      </c>
      <c r="L26" s="8">
        <v>43646</v>
      </c>
      <c r="M26" s="9">
        <v>37.419488061929499</v>
      </c>
      <c r="N26" s="9">
        <v>21.066644610503225</v>
      </c>
      <c r="O26" s="9">
        <v>41.513867327567283</v>
      </c>
    </row>
    <row r="27" spans="2:15" ht="20.100000000000001" customHeight="1" x14ac:dyDescent="0.25">
      <c r="B27" s="8">
        <v>43830</v>
      </c>
      <c r="C27" s="9">
        <v>30.224605329078553</v>
      </c>
      <c r="D27" s="9">
        <v>23.825288533497059</v>
      </c>
      <c r="E27" s="9">
        <v>45.950106137424378</v>
      </c>
      <c r="G27" s="8">
        <v>43830</v>
      </c>
      <c r="H27" s="9">
        <v>27.400162769804485</v>
      </c>
      <c r="I27" s="9">
        <v>25.449515428852315</v>
      </c>
      <c r="J27" s="9">
        <v>47.150321801343203</v>
      </c>
      <c r="L27" s="8">
        <v>43830</v>
      </c>
      <c r="M27" s="9">
        <v>36.435568963992296</v>
      </c>
      <c r="N27" s="9">
        <v>21.145329440373796</v>
      </c>
      <c r="O27" s="9">
        <v>42.419101595633911</v>
      </c>
    </row>
    <row r="28" spans="2:15" ht="20.100000000000001" customHeight="1" x14ac:dyDescent="0.25">
      <c r="C28" s="9"/>
      <c r="D28" s="9"/>
      <c r="E28" s="9"/>
      <c r="H28" s="9"/>
      <c r="I28" s="9"/>
      <c r="J28" s="9"/>
      <c r="M28" s="9"/>
      <c r="N28" s="9"/>
      <c r="O28" s="9"/>
    </row>
    <row r="29" spans="2:15" ht="20.100000000000001" customHeight="1" x14ac:dyDescent="0.25">
      <c r="B29" t="s">
        <v>7</v>
      </c>
      <c r="C29" s="10">
        <v>25</v>
      </c>
      <c r="D29" s="10">
        <v>13</v>
      </c>
      <c r="E29" s="10">
        <v>25</v>
      </c>
      <c r="G29" t="s">
        <v>7</v>
      </c>
      <c r="H29" s="10">
        <v>25</v>
      </c>
      <c r="I29" s="10">
        <v>13</v>
      </c>
      <c r="J29" s="10">
        <v>25</v>
      </c>
      <c r="L29" t="s">
        <v>7</v>
      </c>
      <c r="M29" s="10">
        <v>25</v>
      </c>
      <c r="N29" s="10">
        <v>13</v>
      </c>
      <c r="O29" s="10">
        <v>25</v>
      </c>
    </row>
    <row r="30" spans="2:15" ht="20.100000000000001" customHeight="1" x14ac:dyDescent="0.25">
      <c r="C30" s="11"/>
      <c r="D30" s="11"/>
      <c r="E30" s="11"/>
      <c r="H30" s="11"/>
      <c r="I30" s="11"/>
      <c r="J30" s="11"/>
      <c r="M30" s="11"/>
      <c r="N30" s="11"/>
      <c r="O30" s="11"/>
    </row>
    <row r="31" spans="2:15" ht="20.100000000000001" customHeight="1" x14ac:dyDescent="0.25"/>
  </sheetData>
  <mergeCells count="15">
    <mergeCell ref="C6:E6"/>
    <mergeCell ref="C7:C8"/>
    <mergeCell ref="D7:D8"/>
    <mergeCell ref="E7:E8"/>
    <mergeCell ref="C9:E9"/>
    <mergeCell ref="H6:J6"/>
    <mergeCell ref="H7:H8"/>
    <mergeCell ref="I7:I8"/>
    <mergeCell ref="J7:J8"/>
    <mergeCell ref="H9:J9"/>
    <mergeCell ref="M6:O6"/>
    <mergeCell ref="M7:M8"/>
    <mergeCell ref="N7:N8"/>
    <mergeCell ref="O7:O8"/>
    <mergeCell ref="M9:O9"/>
  </mergeCells>
  <pageMargins left="0.75" right="0.75" top="1" bottom="1" header="0.5" footer="0.5"/>
  <pageSetup orientation="portrait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O18"/>
  <sheetViews>
    <sheetView workbookViewId="0">
      <pane ySplit="9" topLeftCell="A10" activePane="bottomLeft" state="frozen"/>
      <selection pane="bottomLeft" activeCell="H9" sqref="H9:J9"/>
    </sheetView>
  </sheetViews>
  <sheetFormatPr defaultRowHeight="14.25" x14ac:dyDescent="0.25"/>
  <cols>
    <col min="2" max="2" width="16.5703125"/>
    <col min="3" max="6" width="10.28515625"/>
    <col min="7" max="7" width="16.5703125"/>
    <col min="8" max="11" width="10.28515625"/>
    <col min="12" max="12" width="16.5703125"/>
    <col min="13" max="15" width="10.28515625"/>
  </cols>
  <sheetData>
    <row r="1" spans="1:15" ht="20.25" customHeight="1" x14ac:dyDescent="0.35">
      <c r="A1" s="2" t="s">
        <v>112</v>
      </c>
    </row>
    <row r="2" spans="1:15" ht="20.100000000000001" customHeight="1" x14ac:dyDescent="0.3">
      <c r="A2" s="14"/>
    </row>
    <row r="3" spans="1:15" ht="20.100000000000001" customHeight="1" x14ac:dyDescent="0.25">
      <c r="A3" s="18" t="s">
        <v>738</v>
      </c>
    </row>
    <row r="4" spans="1:15" ht="20.100000000000001" customHeight="1" x14ac:dyDescent="0.25"/>
    <row r="5" spans="1:15" ht="20.100000000000001" customHeight="1" x14ac:dyDescent="0.25"/>
    <row r="6" spans="1:15" ht="20.100000000000001" customHeight="1" x14ac:dyDescent="0.25">
      <c r="C6" s="21" t="s">
        <v>18</v>
      </c>
      <c r="D6" s="22"/>
      <c r="E6" s="22"/>
      <c r="H6" s="21" t="s">
        <v>29</v>
      </c>
      <c r="I6" s="22"/>
      <c r="J6" s="22"/>
      <c r="M6" s="21" t="s">
        <v>49</v>
      </c>
      <c r="N6" s="22"/>
      <c r="O6" s="22"/>
    </row>
    <row r="7" spans="1:15" ht="24.95" customHeight="1" x14ac:dyDescent="0.25">
      <c r="C7" s="23" t="s">
        <v>3</v>
      </c>
      <c r="D7" s="23" t="s">
        <v>4</v>
      </c>
      <c r="E7" s="23" t="s">
        <v>5</v>
      </c>
      <c r="H7" s="23" t="s">
        <v>3</v>
      </c>
      <c r="I7" s="23" t="s">
        <v>4</v>
      </c>
      <c r="J7" s="23" t="s">
        <v>5</v>
      </c>
      <c r="M7" s="23" t="s">
        <v>3</v>
      </c>
      <c r="N7" s="23" t="s">
        <v>4</v>
      </c>
      <c r="O7" s="23" t="s">
        <v>5</v>
      </c>
    </row>
    <row r="8" spans="1:15" ht="24.95" customHeight="1" x14ac:dyDescent="0.25">
      <c r="C8" s="24"/>
      <c r="D8" s="24"/>
      <c r="E8" s="24"/>
      <c r="H8" s="24"/>
      <c r="I8" s="24"/>
      <c r="J8" s="24"/>
      <c r="M8" s="24"/>
      <c r="N8" s="24"/>
      <c r="O8" s="24"/>
    </row>
    <row r="9" spans="1:15" ht="20.100000000000001" customHeight="1" x14ac:dyDescent="0.25">
      <c r="C9" s="25" t="s">
        <v>6</v>
      </c>
      <c r="D9" s="22"/>
      <c r="E9" s="22"/>
      <c r="H9" s="25" t="s">
        <v>6</v>
      </c>
      <c r="I9" s="22"/>
      <c r="J9" s="22"/>
      <c r="M9" s="25" t="s">
        <v>6</v>
      </c>
      <c r="N9" s="22"/>
      <c r="O9" s="22"/>
    </row>
    <row r="10" spans="1:15" ht="20.100000000000001" customHeight="1" x14ac:dyDescent="0.25">
      <c r="B10" t="s">
        <v>78</v>
      </c>
      <c r="C10" s="9">
        <v>12.964000899391744</v>
      </c>
      <c r="D10" s="9">
        <v>14.541246988259262</v>
      </c>
      <c r="E10" s="9">
        <v>17.02475370136418</v>
      </c>
      <c r="G10" t="s">
        <v>78</v>
      </c>
      <c r="H10" s="9">
        <v>12.761723435226727</v>
      </c>
      <c r="I10" s="9">
        <v>14.396867943321562</v>
      </c>
      <c r="J10" s="9">
        <v>16.887534320849635</v>
      </c>
      <c r="L10" t="s">
        <v>78</v>
      </c>
      <c r="M10" s="9">
        <v>15.231595174248994</v>
      </c>
      <c r="N10" s="9">
        <v>15.98847756777077</v>
      </c>
      <c r="O10" s="9">
        <v>18.16139962635177</v>
      </c>
    </row>
    <row r="11" spans="1:15" ht="20.100000000000001" customHeight="1" x14ac:dyDescent="0.25">
      <c r="B11" t="s">
        <v>79</v>
      </c>
      <c r="C11" s="9">
        <v>32.600045401614167</v>
      </c>
      <c r="D11" s="9">
        <v>32.600045401614167</v>
      </c>
      <c r="E11" s="9">
        <v>37.765503308017415</v>
      </c>
      <c r="G11" t="s">
        <v>79</v>
      </c>
      <c r="H11" s="9">
        <v>16.426879868427065</v>
      </c>
      <c r="I11" s="9">
        <v>20.017751716784201</v>
      </c>
      <c r="J11" s="9">
        <v>22.226919084142697</v>
      </c>
      <c r="L11" t="s">
        <v>79</v>
      </c>
      <c r="M11" s="9">
        <v>50.801083126501737</v>
      </c>
      <c r="N11" s="9">
        <v>50.801083126501737</v>
      </c>
      <c r="O11" s="9">
        <v>50.801083126501737</v>
      </c>
    </row>
    <row r="12" spans="1:15" ht="20.100000000000001" customHeight="1" x14ac:dyDescent="0.25">
      <c r="B12" t="s">
        <v>80</v>
      </c>
      <c r="C12" s="9">
        <v>15.652781790237416</v>
      </c>
      <c r="D12" s="9">
        <v>16.899697830400445</v>
      </c>
      <c r="E12" s="9">
        <v>19.2020892335665</v>
      </c>
      <c r="G12" t="s">
        <v>80</v>
      </c>
      <c r="H12" s="9">
        <v>13.843131084348975</v>
      </c>
      <c r="I12" s="9">
        <v>16.773247290422297</v>
      </c>
      <c r="J12" s="9">
        <v>19.165554590419873</v>
      </c>
      <c r="L12" t="s">
        <v>80</v>
      </c>
      <c r="M12" s="9">
        <v>19.983654678050513</v>
      </c>
      <c r="N12" s="9">
        <v>20.519456090859642</v>
      </c>
      <c r="O12" s="9">
        <v>21.830698745794731</v>
      </c>
    </row>
    <row r="13" spans="1:15" ht="20.100000000000001" customHeight="1" x14ac:dyDescent="0.25">
      <c r="B13" t="s">
        <v>81</v>
      </c>
      <c r="C13" s="9">
        <v>13.21667008160699</v>
      </c>
      <c r="D13" s="9">
        <v>14.867494320555675</v>
      </c>
      <c r="E13" s="9">
        <v>17.355480499138448</v>
      </c>
      <c r="G13" t="s">
        <v>81</v>
      </c>
      <c r="H13" s="9">
        <v>12.945530983170876</v>
      </c>
      <c r="I13" s="9">
        <v>14.975639599506239</v>
      </c>
      <c r="J13" s="9">
        <v>17.527954660360479</v>
      </c>
      <c r="L13" t="s">
        <v>81</v>
      </c>
      <c r="M13" s="9">
        <v>14.895184210138527</v>
      </c>
      <c r="N13" s="9">
        <v>15.380967591381104</v>
      </c>
      <c r="O13" s="9">
        <v>17.176620309428742</v>
      </c>
    </row>
    <row r="14" spans="1:15" ht="20.100000000000001" customHeight="1" x14ac:dyDescent="0.25">
      <c r="B14" t="s">
        <v>82</v>
      </c>
      <c r="C14" s="9">
        <v>11.812711793938053</v>
      </c>
      <c r="D14" s="9">
        <v>12.995868655312941</v>
      </c>
      <c r="E14" s="9">
        <v>15.16617361262958</v>
      </c>
      <c r="G14" t="s">
        <v>82</v>
      </c>
      <c r="H14" s="9">
        <v>11.785111630896797</v>
      </c>
      <c r="I14" s="9">
        <v>13.637628528578583</v>
      </c>
      <c r="J14" s="9">
        <v>15.586244565587309</v>
      </c>
      <c r="L14" t="s">
        <v>82</v>
      </c>
      <c r="M14" s="9">
        <v>13.133524171750611</v>
      </c>
      <c r="N14" s="9">
        <v>13.566651461259243</v>
      </c>
      <c r="O14" s="9">
        <v>15.457381041007821</v>
      </c>
    </row>
    <row r="15" spans="1:15" ht="20.100000000000001" customHeight="1" x14ac:dyDescent="0.25">
      <c r="B15" t="s">
        <v>83</v>
      </c>
      <c r="C15" s="9">
        <v>9.4054625216243579</v>
      </c>
      <c r="D15" s="9">
        <v>11.144094310304208</v>
      </c>
      <c r="E15" s="9">
        <v>12.612651689851326</v>
      </c>
      <c r="G15" t="s">
        <v>83</v>
      </c>
      <c r="H15" s="9">
        <v>11.137749349815019</v>
      </c>
      <c r="I15" s="9">
        <v>12.536987042714106</v>
      </c>
      <c r="J15" s="9">
        <v>14.268745061802795</v>
      </c>
      <c r="L15" t="s">
        <v>83</v>
      </c>
      <c r="M15" s="9">
        <v>10.909087437752945</v>
      </c>
      <c r="N15" s="9">
        <v>10.914767414498451</v>
      </c>
      <c r="O15" s="9">
        <v>11.92743883020187</v>
      </c>
    </row>
    <row r="16" spans="1:15" ht="20.100000000000001" customHeight="1" x14ac:dyDescent="0.25">
      <c r="C16" s="9"/>
      <c r="D16" s="9"/>
      <c r="E16" s="9"/>
      <c r="H16" s="9"/>
      <c r="I16" s="9"/>
      <c r="J16" s="9"/>
      <c r="M16" s="9"/>
      <c r="N16" s="9"/>
      <c r="O16" s="9"/>
    </row>
    <row r="17" spans="2:15" ht="20.100000000000001" customHeight="1" x14ac:dyDescent="0.25">
      <c r="B17" t="s">
        <v>7</v>
      </c>
      <c r="C17" s="10">
        <v>93</v>
      </c>
      <c r="D17" s="10">
        <v>93</v>
      </c>
      <c r="E17" s="10">
        <v>93</v>
      </c>
      <c r="G17" t="s">
        <v>7</v>
      </c>
      <c r="H17" s="10">
        <v>28</v>
      </c>
      <c r="I17" s="10">
        <v>28</v>
      </c>
      <c r="J17" s="10">
        <v>28</v>
      </c>
      <c r="L17" t="s">
        <v>7</v>
      </c>
      <c r="M17" s="10">
        <v>66</v>
      </c>
      <c r="N17" s="10">
        <v>66</v>
      </c>
      <c r="O17" s="10">
        <v>66</v>
      </c>
    </row>
    <row r="18" spans="2:15" ht="20.100000000000001" customHeight="1" x14ac:dyDescent="0.25"/>
  </sheetData>
  <mergeCells count="15">
    <mergeCell ref="C6:E6"/>
    <mergeCell ref="C7:C8"/>
    <mergeCell ref="D7:D8"/>
    <mergeCell ref="E7:E8"/>
    <mergeCell ref="C9:E9"/>
    <mergeCell ref="H6:J6"/>
    <mergeCell ref="H7:H8"/>
    <mergeCell ref="I7:I8"/>
    <mergeCell ref="J7:J8"/>
    <mergeCell ref="H9:J9"/>
    <mergeCell ref="M6:O6"/>
    <mergeCell ref="M7:M8"/>
    <mergeCell ref="N7:N8"/>
    <mergeCell ref="O7:O8"/>
    <mergeCell ref="M9:O9"/>
  </mergeCells>
  <pageMargins left="0.75" right="0.75" top="1" bottom="1" header="0.5" footer="0.5"/>
  <pageSetup orientation="portrait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O31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1"/>
    <col min="3" max="6" width="10.28515625"/>
    <col min="7" max="7" width="11"/>
    <col min="8" max="11" width="10.28515625"/>
    <col min="12" max="12" width="11"/>
    <col min="13" max="15" width="10.28515625"/>
  </cols>
  <sheetData>
    <row r="1" spans="1:15" ht="20.25" customHeight="1" x14ac:dyDescent="0.35">
      <c r="A1" s="2" t="s">
        <v>113</v>
      </c>
    </row>
    <row r="2" spans="1:15" ht="20.100000000000001" customHeight="1" x14ac:dyDescent="0.3">
      <c r="A2" s="3" t="s">
        <v>62</v>
      </c>
    </row>
    <row r="3" spans="1:15" ht="20.100000000000001" customHeight="1" x14ac:dyDescent="0.25">
      <c r="A3" s="18" t="s">
        <v>738</v>
      </c>
    </row>
    <row r="4" spans="1:15" ht="20.100000000000001" customHeight="1" x14ac:dyDescent="0.25"/>
    <row r="5" spans="1:15" ht="20.100000000000001" customHeight="1" x14ac:dyDescent="0.25"/>
    <row r="6" spans="1:15" ht="20.100000000000001" customHeight="1" x14ac:dyDescent="0.25">
      <c r="C6" s="21" t="s">
        <v>18</v>
      </c>
      <c r="D6" s="22"/>
      <c r="E6" s="22"/>
      <c r="H6" s="21" t="s">
        <v>29</v>
      </c>
      <c r="I6" s="22"/>
      <c r="J6" s="22"/>
      <c r="M6" s="21" t="s">
        <v>49</v>
      </c>
      <c r="N6" s="22"/>
      <c r="O6" s="22"/>
    </row>
    <row r="7" spans="1:15" ht="24.95" customHeight="1" x14ac:dyDescent="0.25">
      <c r="C7" s="23" t="s">
        <v>3</v>
      </c>
      <c r="D7" s="23" t="s">
        <v>4</v>
      </c>
      <c r="E7" s="23" t="s">
        <v>5</v>
      </c>
      <c r="H7" s="23" t="s">
        <v>3</v>
      </c>
      <c r="I7" s="23" t="s">
        <v>4</v>
      </c>
      <c r="J7" s="23" t="s">
        <v>5</v>
      </c>
      <c r="M7" s="23" t="s">
        <v>3</v>
      </c>
      <c r="N7" s="23" t="s">
        <v>4</v>
      </c>
      <c r="O7" s="23" t="s">
        <v>5</v>
      </c>
    </row>
    <row r="8" spans="1:15" ht="24.95" customHeight="1" x14ac:dyDescent="0.25">
      <c r="C8" s="24"/>
      <c r="D8" s="24"/>
      <c r="E8" s="24"/>
      <c r="H8" s="24"/>
      <c r="I8" s="24"/>
      <c r="J8" s="24"/>
      <c r="M8" s="24"/>
      <c r="N8" s="24"/>
      <c r="O8" s="24"/>
    </row>
    <row r="9" spans="1:15" ht="20.100000000000001" customHeight="1" x14ac:dyDescent="0.25">
      <c r="C9" s="25" t="s">
        <v>6</v>
      </c>
      <c r="D9" s="22"/>
      <c r="E9" s="26"/>
      <c r="H9" s="25" t="s">
        <v>6</v>
      </c>
      <c r="I9" s="22"/>
      <c r="J9" s="26"/>
      <c r="M9" s="25" t="s">
        <v>6</v>
      </c>
      <c r="N9" s="22"/>
      <c r="O9" s="26"/>
    </row>
    <row r="10" spans="1:15" ht="20.100000000000001" customHeight="1" x14ac:dyDescent="0.25">
      <c r="B10" s="8">
        <v>40724</v>
      </c>
      <c r="C10" s="9">
        <v>7.0434839777300935</v>
      </c>
      <c r="D10" s="9">
        <v>0.28356194168514737</v>
      </c>
      <c r="E10" s="9">
        <v>1.1584260705093161</v>
      </c>
      <c r="G10" s="8">
        <v>40724</v>
      </c>
      <c r="H10" s="9">
        <v>6.6681410702782049</v>
      </c>
      <c r="I10" s="9">
        <v>0.34922928892303062</v>
      </c>
      <c r="J10" s="9">
        <v>1.3329280988961312</v>
      </c>
      <c r="L10" s="8">
        <v>40724</v>
      </c>
      <c r="M10" s="9">
        <v>6.9661126748072029</v>
      </c>
      <c r="N10" s="9">
        <v>0.63164820270773614</v>
      </c>
      <c r="O10" s="9">
        <v>2.2820531910278214</v>
      </c>
    </row>
    <row r="11" spans="1:15" ht="20.100000000000001" customHeight="1" x14ac:dyDescent="0.25">
      <c r="B11" s="8">
        <v>40908</v>
      </c>
      <c r="C11" s="9">
        <v>7.6576502941332363</v>
      </c>
      <c r="D11" s="9">
        <v>0.26446621945169824</v>
      </c>
      <c r="E11" s="9">
        <v>1.1890651293701628</v>
      </c>
      <c r="G11" s="8">
        <v>40908</v>
      </c>
      <c r="H11" s="9">
        <v>7.2932474547507393</v>
      </c>
      <c r="I11" s="9">
        <v>0.30491227189126047</v>
      </c>
      <c r="J11" s="9">
        <v>1.3405485372637989</v>
      </c>
      <c r="L11" s="8">
        <v>40908</v>
      </c>
      <c r="M11" s="9">
        <v>6.7314314515578983</v>
      </c>
      <c r="N11" s="9">
        <v>0.68246152802045756</v>
      </c>
      <c r="O11" s="9">
        <v>2.193983189239467</v>
      </c>
    </row>
    <row r="12" spans="1:15" ht="20.100000000000001" customHeight="1" x14ac:dyDescent="0.25">
      <c r="B12" s="8">
        <v>41090</v>
      </c>
      <c r="C12" s="9">
        <v>8.4914307854015938</v>
      </c>
      <c r="D12" s="9">
        <v>0.24109003665545004</v>
      </c>
      <c r="E12" s="9">
        <v>1.0915564650449507</v>
      </c>
      <c r="G12" s="8">
        <v>41090</v>
      </c>
      <c r="H12" s="9">
        <v>8.2239401594264905</v>
      </c>
      <c r="I12" s="9">
        <v>0.29030937353419972</v>
      </c>
      <c r="J12" s="9">
        <v>1.2622957153352594</v>
      </c>
      <c r="L12" s="8">
        <v>41090</v>
      </c>
      <c r="M12" s="9">
        <v>7.3405590587327225</v>
      </c>
      <c r="N12" s="9">
        <v>0.91857590432863923</v>
      </c>
      <c r="O12" s="9">
        <v>1.7051961522363719</v>
      </c>
    </row>
    <row r="13" spans="1:15" ht="20.100000000000001" customHeight="1" x14ac:dyDescent="0.25">
      <c r="B13" s="8">
        <v>41274</v>
      </c>
      <c r="C13" s="9">
        <v>9.1110618824497163</v>
      </c>
      <c r="D13" s="9">
        <v>0.21734041890032785</v>
      </c>
      <c r="E13" s="9">
        <v>1.1370453939910981</v>
      </c>
      <c r="G13" s="8">
        <v>41274</v>
      </c>
      <c r="H13" s="9">
        <v>8.872009697965014</v>
      </c>
      <c r="I13" s="9">
        <v>0.25034848639930019</v>
      </c>
      <c r="J13" s="9">
        <v>1.3102402936924644</v>
      </c>
      <c r="L13" s="8">
        <v>41274</v>
      </c>
      <c r="M13" s="9">
        <v>6.8985734463211168</v>
      </c>
      <c r="N13" s="9">
        <v>0.68736813539894559</v>
      </c>
      <c r="O13" s="9">
        <v>1.6980092322674381</v>
      </c>
    </row>
    <row r="14" spans="1:15" ht="20.100000000000001" customHeight="1" x14ac:dyDescent="0.25">
      <c r="B14" s="8">
        <v>41455</v>
      </c>
      <c r="C14" s="9">
        <v>9.4381027261807589</v>
      </c>
      <c r="D14" s="9">
        <v>0.22513348698457669</v>
      </c>
      <c r="E14" s="9">
        <v>1.29988013772277</v>
      </c>
      <c r="G14" s="8">
        <v>41455</v>
      </c>
      <c r="H14" s="9">
        <v>9.202593983543446</v>
      </c>
      <c r="I14" s="9">
        <v>0.25337726215571443</v>
      </c>
      <c r="J14" s="9">
        <v>1.3828954930109045</v>
      </c>
      <c r="L14" s="8">
        <v>41455</v>
      </c>
      <c r="M14" s="9">
        <v>6.9624926529897104</v>
      </c>
      <c r="N14" s="9">
        <v>0.86675729697551862</v>
      </c>
      <c r="O14" s="9">
        <v>2.0034848832026348</v>
      </c>
    </row>
    <row r="15" spans="1:15" ht="20.100000000000001" customHeight="1" x14ac:dyDescent="0.25">
      <c r="B15" s="8">
        <v>41639</v>
      </c>
      <c r="C15" s="9">
        <v>10.125127512917663</v>
      </c>
      <c r="D15" s="9">
        <v>0.28820610648429046</v>
      </c>
      <c r="E15" s="9">
        <v>1.3591224002622084</v>
      </c>
      <c r="G15" s="8">
        <v>41639</v>
      </c>
      <c r="H15" s="9">
        <v>9.9329352024069522</v>
      </c>
      <c r="I15" s="9">
        <v>0.33184353423156665</v>
      </c>
      <c r="J15" s="9">
        <v>1.3788824196133618</v>
      </c>
      <c r="L15" s="8">
        <v>41639</v>
      </c>
      <c r="M15" s="9">
        <v>8.8828269634698067</v>
      </c>
      <c r="N15" s="9">
        <v>0.8732321860571215</v>
      </c>
      <c r="O15" s="9">
        <v>1.9785216110559336</v>
      </c>
    </row>
    <row r="16" spans="1:15" ht="20.100000000000001" customHeight="1" x14ac:dyDescent="0.25">
      <c r="B16" s="8">
        <v>41820</v>
      </c>
      <c r="C16" s="9">
        <v>10.767131052719691</v>
      </c>
      <c r="D16" s="9">
        <v>0.46502053292055301</v>
      </c>
      <c r="E16" s="9">
        <v>1.3793570505824597</v>
      </c>
      <c r="G16" s="8">
        <v>41820</v>
      </c>
      <c r="H16" s="9">
        <v>10.522811983534032</v>
      </c>
      <c r="I16" s="9">
        <v>0.51639262670527053</v>
      </c>
      <c r="J16" s="9">
        <v>1.2392653729945486</v>
      </c>
      <c r="L16" s="8">
        <v>41820</v>
      </c>
      <c r="M16" s="9">
        <v>10.915545930774719</v>
      </c>
      <c r="N16" s="9">
        <v>0.29585293680279534</v>
      </c>
      <c r="O16" s="9">
        <v>2.065420846147477</v>
      </c>
    </row>
    <row r="17" spans="2:15" ht="20.100000000000001" customHeight="1" x14ac:dyDescent="0.25">
      <c r="B17" s="8">
        <v>42004</v>
      </c>
      <c r="C17" s="9">
        <v>10.873990438252575</v>
      </c>
      <c r="D17" s="9">
        <v>0.6118586007017246</v>
      </c>
      <c r="E17" s="9">
        <v>1.533317749128102</v>
      </c>
      <c r="G17" s="8">
        <v>42004</v>
      </c>
      <c r="H17" s="9">
        <v>10.688958709084131</v>
      </c>
      <c r="I17" s="9">
        <v>0.71901870208499119</v>
      </c>
      <c r="J17" s="9">
        <v>1.4806848875598977</v>
      </c>
      <c r="L17" s="8">
        <v>42004</v>
      </c>
      <c r="M17" s="9">
        <v>10.870113179781866</v>
      </c>
      <c r="N17" s="9">
        <v>0.39068917046071938</v>
      </c>
      <c r="O17" s="9">
        <v>1.5728811417885105</v>
      </c>
    </row>
    <row r="18" spans="2:15" ht="20.100000000000001" customHeight="1" x14ac:dyDescent="0.25">
      <c r="B18" s="8">
        <v>42185</v>
      </c>
      <c r="C18" s="9">
        <v>11.313229369799158</v>
      </c>
      <c r="D18" s="9">
        <v>0.75073447623226741</v>
      </c>
      <c r="E18" s="9">
        <v>1.6293613882476787</v>
      </c>
      <c r="G18" s="8">
        <v>42185</v>
      </c>
      <c r="H18" s="9">
        <v>11.058770226460547</v>
      </c>
      <c r="I18" s="9">
        <v>0.87377143927876411</v>
      </c>
      <c r="J18" s="9">
        <v>1.6369137343461251</v>
      </c>
      <c r="L18" s="8">
        <v>42185</v>
      </c>
      <c r="M18" s="9">
        <v>11.583414337085744</v>
      </c>
      <c r="N18" s="9">
        <v>0.38175316687570415</v>
      </c>
      <c r="O18" s="9">
        <v>1.520209929537069</v>
      </c>
    </row>
    <row r="19" spans="2:15" ht="20.100000000000001" customHeight="1" x14ac:dyDescent="0.25">
      <c r="B19" s="8">
        <v>42369</v>
      </c>
      <c r="C19" s="9">
        <v>11.70759364004989</v>
      </c>
      <c r="D19" s="9">
        <v>0.89554134802168051</v>
      </c>
      <c r="E19" s="9">
        <v>1.7602143625076128</v>
      </c>
      <c r="G19" s="8">
        <v>42369</v>
      </c>
      <c r="H19" s="9">
        <v>11.474069034981591</v>
      </c>
      <c r="I19" s="9">
        <v>1.0187623802975825</v>
      </c>
      <c r="J19" s="9">
        <v>1.7697406080400349</v>
      </c>
      <c r="L19" s="8">
        <v>42369</v>
      </c>
      <c r="M19" s="9">
        <v>11.615192478166803</v>
      </c>
      <c r="N19" s="9">
        <v>0.42008431467058216</v>
      </c>
      <c r="O19" s="9">
        <v>1.5802507077596726</v>
      </c>
    </row>
    <row r="20" spans="2:15" ht="20.100000000000001" customHeight="1" x14ac:dyDescent="0.25">
      <c r="B20" s="8">
        <v>42551</v>
      </c>
      <c r="C20" s="9">
        <v>11.92912835407207</v>
      </c>
      <c r="D20" s="9">
        <v>0.97009160734384636</v>
      </c>
      <c r="E20" s="9">
        <v>1.7731238390848425</v>
      </c>
      <c r="G20" s="8">
        <v>42551</v>
      </c>
      <c r="H20" s="9">
        <v>11.678817215628515</v>
      </c>
      <c r="I20" s="9">
        <v>1.0785461053519327</v>
      </c>
      <c r="J20" s="9">
        <v>1.7137023908522888</v>
      </c>
      <c r="L20" s="8">
        <v>42551</v>
      </c>
      <c r="M20" s="9">
        <v>11.616687758077363</v>
      </c>
      <c r="N20" s="9">
        <v>0.43507543923664294</v>
      </c>
      <c r="O20" s="9">
        <v>1.6257595725024654</v>
      </c>
    </row>
    <row r="21" spans="2:15" ht="20.100000000000001" customHeight="1" x14ac:dyDescent="0.25">
      <c r="B21" s="8">
        <v>42735</v>
      </c>
      <c r="C21" s="9">
        <v>12.167942110812152</v>
      </c>
      <c r="D21" s="9">
        <v>1.1542198876028564</v>
      </c>
      <c r="E21" s="9">
        <v>1.8653817760407279</v>
      </c>
      <c r="G21" s="8">
        <v>42735</v>
      </c>
      <c r="H21" s="9">
        <v>12.065177608267442</v>
      </c>
      <c r="I21" s="9">
        <v>1.2536563370532452</v>
      </c>
      <c r="J21" s="9">
        <v>1.8336039347118582</v>
      </c>
      <c r="L21" s="8">
        <v>42735</v>
      </c>
      <c r="M21" s="9">
        <v>11.671693769459507</v>
      </c>
      <c r="N21" s="9">
        <v>0.50945981751585201</v>
      </c>
      <c r="O21" s="9">
        <v>1.726337880518976</v>
      </c>
    </row>
    <row r="22" spans="2:15" ht="20.100000000000001" customHeight="1" x14ac:dyDescent="0.25">
      <c r="B22" s="8">
        <v>42916</v>
      </c>
      <c r="C22" s="9">
        <v>12.41308912856667</v>
      </c>
      <c r="D22" s="9">
        <v>1.1396478657340872</v>
      </c>
      <c r="E22" s="9">
        <v>1.8071030358899876</v>
      </c>
      <c r="G22" s="8">
        <v>42916</v>
      </c>
      <c r="H22" s="9">
        <v>12.22661240018277</v>
      </c>
      <c r="I22" s="9">
        <v>1.220821979171383</v>
      </c>
      <c r="J22" s="9">
        <v>1.7576821398482974</v>
      </c>
      <c r="L22" s="8">
        <v>42916</v>
      </c>
      <c r="M22" s="9">
        <v>12.547429056261736</v>
      </c>
      <c r="N22" s="9">
        <v>0.50784946536627196</v>
      </c>
      <c r="O22" s="9">
        <v>2.255453635037469</v>
      </c>
    </row>
    <row r="23" spans="2:15" ht="20.100000000000001" customHeight="1" x14ac:dyDescent="0.25">
      <c r="B23" s="8">
        <v>43100</v>
      </c>
      <c r="C23" s="9">
        <v>12.698985225803922</v>
      </c>
      <c r="D23" s="9">
        <v>1.2287516827982934</v>
      </c>
      <c r="E23" s="9">
        <v>1.9591583083340094</v>
      </c>
      <c r="G23" s="8">
        <v>43100</v>
      </c>
      <c r="H23" s="9">
        <v>12.510572637120498</v>
      </c>
      <c r="I23" s="9">
        <v>1.2959144040553436</v>
      </c>
      <c r="J23" s="9">
        <v>1.9292342426386959</v>
      </c>
      <c r="L23" s="8">
        <v>43100</v>
      </c>
      <c r="M23" s="9">
        <v>13.839330388537219</v>
      </c>
      <c r="N23" s="9">
        <v>0.66734872793225364</v>
      </c>
      <c r="O23" s="9">
        <v>2.6832572113147091</v>
      </c>
    </row>
    <row r="24" spans="2:15" ht="20.100000000000001" customHeight="1" x14ac:dyDescent="0.25">
      <c r="B24" s="8">
        <v>43281</v>
      </c>
      <c r="C24" s="9">
        <v>12.395107478562451</v>
      </c>
      <c r="D24" s="9">
        <v>1.2517817270302416</v>
      </c>
      <c r="E24" s="9">
        <v>2.0596778948777192</v>
      </c>
      <c r="G24" s="8">
        <v>43281</v>
      </c>
      <c r="H24" s="9">
        <v>12.149425993890581</v>
      </c>
      <c r="I24" s="9">
        <v>1.2954942575592732</v>
      </c>
      <c r="J24" s="9">
        <v>2.0050864237085122</v>
      </c>
      <c r="L24" s="8">
        <v>43281</v>
      </c>
      <c r="M24" s="9">
        <v>13.788089407620468</v>
      </c>
      <c r="N24" s="9">
        <v>0.86973612978112946</v>
      </c>
      <c r="O24" s="9">
        <v>2.4925841493432106</v>
      </c>
    </row>
    <row r="25" spans="2:15" ht="20.100000000000001" customHeight="1" x14ac:dyDescent="0.25">
      <c r="B25" s="8">
        <v>43465</v>
      </c>
      <c r="C25" s="9">
        <v>12.754138524764452</v>
      </c>
      <c r="D25" s="9">
        <v>1.2861702901914605</v>
      </c>
      <c r="E25" s="9">
        <v>2.2033486057132254</v>
      </c>
      <c r="G25" s="8">
        <v>43465</v>
      </c>
      <c r="H25" s="9">
        <v>12.596825651170244</v>
      </c>
      <c r="I25" s="9">
        <v>1.3391156526917634</v>
      </c>
      <c r="J25" s="9">
        <v>2.1780090420425235</v>
      </c>
      <c r="L25" s="8">
        <v>43465</v>
      </c>
      <c r="M25" s="9">
        <v>14.026215780771324</v>
      </c>
      <c r="N25" s="9">
        <v>0.90525105873966361</v>
      </c>
      <c r="O25" s="9">
        <v>2.4462069979031593</v>
      </c>
    </row>
    <row r="26" spans="2:15" ht="20.100000000000001" customHeight="1" x14ac:dyDescent="0.25">
      <c r="B26" s="8">
        <v>43646</v>
      </c>
      <c r="C26" s="9">
        <v>12.826383475753895</v>
      </c>
      <c r="D26" s="9">
        <v>1.5089487198325688</v>
      </c>
      <c r="E26" s="9">
        <v>2.4658052511646922</v>
      </c>
      <c r="G26" s="8">
        <v>43646</v>
      </c>
      <c r="H26" s="9">
        <v>12.736613419777312</v>
      </c>
      <c r="I26" s="9">
        <v>1.5357970658397839</v>
      </c>
      <c r="J26" s="9">
        <v>2.5006340431769924</v>
      </c>
      <c r="L26" s="8">
        <v>43646</v>
      </c>
      <c r="M26" s="9">
        <v>14.611652443720432</v>
      </c>
      <c r="N26" s="9">
        <v>0.69984091980540342</v>
      </c>
      <c r="O26" s="9">
        <v>2.6065127058955273</v>
      </c>
    </row>
    <row r="27" spans="2:15" ht="20.100000000000001" customHeight="1" x14ac:dyDescent="0.25">
      <c r="B27" s="8">
        <v>43830</v>
      </c>
      <c r="C27" s="9">
        <v>12.932521058567179</v>
      </c>
      <c r="D27" s="9">
        <v>1.6083338153088622</v>
      </c>
      <c r="E27" s="9">
        <v>2.4686603217158432</v>
      </c>
      <c r="G27" s="8">
        <v>43830</v>
      </c>
      <c r="H27" s="9">
        <v>12.75432631029225</v>
      </c>
      <c r="I27" s="9">
        <v>1.6341967232385226</v>
      </c>
      <c r="J27" s="9">
        <v>2.4892227033677496</v>
      </c>
      <c r="L27" s="8">
        <v>43830</v>
      </c>
      <c r="M27" s="9">
        <v>14.698293515853086</v>
      </c>
      <c r="N27" s="9">
        <v>0.87576891598482298</v>
      </c>
      <c r="O27" s="9">
        <v>2.5359838262491046</v>
      </c>
    </row>
    <row r="28" spans="2:15" ht="20.100000000000001" customHeight="1" x14ac:dyDescent="0.25">
      <c r="C28" s="9"/>
      <c r="D28" s="9"/>
      <c r="E28" s="9"/>
      <c r="H28" s="9"/>
      <c r="I28" s="9"/>
      <c r="J28" s="9"/>
      <c r="M28" s="9"/>
      <c r="N28" s="9"/>
      <c r="O28" s="9"/>
    </row>
    <row r="29" spans="2:15" ht="20.100000000000001" customHeight="1" x14ac:dyDescent="0.25">
      <c r="B29" t="s">
        <v>7</v>
      </c>
      <c r="C29" s="10">
        <v>78</v>
      </c>
      <c r="D29" s="10">
        <v>78</v>
      </c>
      <c r="E29" s="10">
        <v>78</v>
      </c>
      <c r="G29" t="s">
        <v>7</v>
      </c>
      <c r="H29" s="10">
        <v>28</v>
      </c>
      <c r="I29" s="10">
        <v>28</v>
      </c>
      <c r="J29" s="10">
        <v>28</v>
      </c>
      <c r="L29" t="s">
        <v>7</v>
      </c>
      <c r="M29" s="10">
        <v>29</v>
      </c>
      <c r="N29" s="10">
        <v>29</v>
      </c>
      <c r="O29" s="10">
        <v>29</v>
      </c>
    </row>
    <row r="30" spans="2:15" ht="20.100000000000001" customHeight="1" x14ac:dyDescent="0.25">
      <c r="C30" s="11"/>
      <c r="D30" s="11"/>
      <c r="E30" s="11"/>
      <c r="H30" s="11"/>
      <c r="I30" s="11"/>
      <c r="J30" s="11"/>
      <c r="M30" s="11"/>
      <c r="N30" s="11"/>
      <c r="O30" s="11"/>
    </row>
    <row r="31" spans="2:15" ht="20.100000000000001" customHeight="1" x14ac:dyDescent="0.25"/>
  </sheetData>
  <mergeCells count="15">
    <mergeCell ref="C6:E6"/>
    <mergeCell ref="C7:C8"/>
    <mergeCell ref="D7:D8"/>
    <mergeCell ref="E7:E8"/>
    <mergeCell ref="C9:E9"/>
    <mergeCell ref="H6:J6"/>
    <mergeCell ref="H7:H8"/>
    <mergeCell ref="I7:I8"/>
    <mergeCell ref="J7:J8"/>
    <mergeCell ref="H9:J9"/>
    <mergeCell ref="M6:O6"/>
    <mergeCell ref="M7:M8"/>
    <mergeCell ref="N7:N8"/>
    <mergeCell ref="O7:O8"/>
    <mergeCell ref="M9:O9"/>
  </mergeCells>
  <pageMargins left="0.75" right="0.75" top="1" bottom="1" header="0.5" footer="0.5"/>
  <pageSetup orientation="portrait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O31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1"/>
    <col min="3" max="6" width="10.28515625"/>
    <col min="7" max="7" width="11"/>
    <col min="8" max="11" width="10.28515625"/>
    <col min="12" max="12" width="11"/>
    <col min="13" max="15" width="10.28515625"/>
  </cols>
  <sheetData>
    <row r="1" spans="1:15" ht="20.25" customHeight="1" x14ac:dyDescent="0.35">
      <c r="A1" s="2" t="s">
        <v>114</v>
      </c>
    </row>
    <row r="2" spans="1:15" ht="20.100000000000001" customHeight="1" x14ac:dyDescent="0.3">
      <c r="A2" s="3" t="s">
        <v>1</v>
      </c>
    </row>
    <row r="3" spans="1:15" ht="20.100000000000001" customHeight="1" x14ac:dyDescent="0.25">
      <c r="A3" s="18" t="s">
        <v>738</v>
      </c>
    </row>
    <row r="4" spans="1:15" ht="20.100000000000001" customHeight="1" x14ac:dyDescent="0.25"/>
    <row r="5" spans="1:15" ht="20.100000000000001" customHeight="1" x14ac:dyDescent="0.25"/>
    <row r="6" spans="1:15" ht="20.100000000000001" customHeight="1" x14ac:dyDescent="0.25">
      <c r="C6" s="21" t="s">
        <v>3</v>
      </c>
      <c r="D6" s="22"/>
      <c r="E6" s="22"/>
      <c r="H6" s="21" t="s">
        <v>4</v>
      </c>
      <c r="I6" s="22"/>
      <c r="J6" s="22"/>
      <c r="M6" s="21" t="s">
        <v>5</v>
      </c>
      <c r="N6" s="22"/>
      <c r="O6" s="22"/>
    </row>
    <row r="7" spans="1:15" ht="24.95" customHeight="1" x14ac:dyDescent="0.25">
      <c r="C7" s="23" t="s">
        <v>13</v>
      </c>
      <c r="D7" s="23" t="s">
        <v>14</v>
      </c>
      <c r="E7" s="23" t="s">
        <v>15</v>
      </c>
      <c r="H7" s="23" t="s">
        <v>13</v>
      </c>
      <c r="I7" s="23" t="s">
        <v>14</v>
      </c>
      <c r="J7" s="23" t="s">
        <v>15</v>
      </c>
      <c r="M7" s="23" t="s">
        <v>13</v>
      </c>
      <c r="N7" s="23" t="s">
        <v>14</v>
      </c>
      <c r="O7" s="23" t="s">
        <v>15</v>
      </c>
    </row>
    <row r="8" spans="1:15" ht="24.95" customHeight="1" x14ac:dyDescent="0.25">
      <c r="C8" s="24"/>
      <c r="D8" s="24"/>
      <c r="E8" s="24"/>
      <c r="H8" s="24"/>
      <c r="I8" s="24"/>
      <c r="J8" s="24"/>
      <c r="M8" s="24"/>
      <c r="N8" s="24"/>
      <c r="O8" s="24"/>
    </row>
    <row r="9" spans="1:15" ht="20.100000000000001" customHeight="1" x14ac:dyDescent="0.25">
      <c r="C9" s="25" t="s">
        <v>6</v>
      </c>
      <c r="D9" s="22"/>
      <c r="E9" s="26"/>
      <c r="H9" s="25" t="s">
        <v>6</v>
      </c>
      <c r="I9" s="22"/>
      <c r="J9" s="26"/>
      <c r="M9" s="25" t="s">
        <v>6</v>
      </c>
      <c r="N9" s="22"/>
      <c r="O9" s="26"/>
    </row>
    <row r="10" spans="1:15" ht="20.100000000000001" customHeight="1" x14ac:dyDescent="0.25">
      <c r="B10" s="8">
        <v>40724</v>
      </c>
      <c r="C10" s="9">
        <v>6.3579282341227188</v>
      </c>
      <c r="D10" s="9">
        <v>6.0544762541320249</v>
      </c>
      <c r="E10" s="9">
        <v>8.9116644699387013</v>
      </c>
      <c r="G10" s="8">
        <v>40724</v>
      </c>
      <c r="H10" s="9">
        <v>6.5392178870892055</v>
      </c>
      <c r="I10" s="9">
        <v>6.7639890750723994</v>
      </c>
      <c r="J10" s="9">
        <v>8.9801341870974767</v>
      </c>
      <c r="L10" s="8">
        <v>40724</v>
      </c>
      <c r="M10" s="9">
        <v>7.2502650436898231</v>
      </c>
      <c r="N10" s="9">
        <v>9.2509634991798126</v>
      </c>
      <c r="O10" s="9">
        <v>9.6341043805297577</v>
      </c>
    </row>
    <row r="11" spans="1:15" ht="20.100000000000001" customHeight="1" x14ac:dyDescent="0.25">
      <c r="B11" s="8">
        <v>40908</v>
      </c>
      <c r="C11" s="9">
        <v>6.6762208488887671</v>
      </c>
      <c r="D11" s="9">
        <v>7.0614500503928772</v>
      </c>
      <c r="E11" s="9">
        <v>9.3288481056755117</v>
      </c>
      <c r="G11" s="8">
        <v>40908</v>
      </c>
      <c r="H11" s="9">
        <v>6.8686636419087801</v>
      </c>
      <c r="I11" s="9">
        <v>7.6697365797357282</v>
      </c>
      <c r="J11" s="9">
        <v>9.4180398416467774</v>
      </c>
      <c r="L11" s="8">
        <v>40908</v>
      </c>
      <c r="M11" s="9">
        <v>7.5622327784645709</v>
      </c>
      <c r="N11" s="9">
        <v>10.246870017159216</v>
      </c>
      <c r="O11" s="9">
        <v>10.131650253867914</v>
      </c>
    </row>
    <row r="12" spans="1:15" ht="20.100000000000001" customHeight="1" x14ac:dyDescent="0.25">
      <c r="B12" s="8">
        <v>41090</v>
      </c>
      <c r="C12" s="9">
        <v>7.8131586614649908</v>
      </c>
      <c r="D12" s="9">
        <v>7.8341531720421402</v>
      </c>
      <c r="E12" s="9">
        <v>9.7430838612063759</v>
      </c>
      <c r="G12" s="8">
        <v>41090</v>
      </c>
      <c r="H12" s="9">
        <v>7.9760106297414985</v>
      </c>
      <c r="I12" s="9">
        <v>8.4234756882581738</v>
      </c>
      <c r="J12" s="9">
        <v>9.8240104000751529</v>
      </c>
      <c r="L12" s="8">
        <v>41090</v>
      </c>
      <c r="M12" s="9">
        <v>8.582179671549147</v>
      </c>
      <c r="N12" s="9">
        <v>10.707594990584578</v>
      </c>
      <c r="O12" s="9">
        <v>10.544301176222007</v>
      </c>
    </row>
    <row r="13" spans="1:15" ht="20.100000000000001" customHeight="1" x14ac:dyDescent="0.25">
      <c r="B13" s="8">
        <v>41274</v>
      </c>
      <c r="C13" s="9">
        <v>8.4713771159344802</v>
      </c>
      <c r="D13" s="9">
        <v>8.3628134865689727</v>
      </c>
      <c r="E13" s="9">
        <v>10.375601343430564</v>
      </c>
      <c r="G13" s="8">
        <v>41274</v>
      </c>
      <c r="H13" s="9">
        <v>8.5899332668494335</v>
      </c>
      <c r="I13" s="9">
        <v>8.9754503214109391</v>
      </c>
      <c r="J13" s="9">
        <v>10.426896127205069</v>
      </c>
      <c r="L13" s="8">
        <v>41274</v>
      </c>
      <c r="M13" s="9">
        <v>9.479200706814245</v>
      </c>
      <c r="N13" s="9">
        <v>11.062879314883084</v>
      </c>
      <c r="O13" s="9">
        <v>11.120631730071107</v>
      </c>
    </row>
    <row r="14" spans="1:15" ht="20.100000000000001" customHeight="1" x14ac:dyDescent="0.25">
      <c r="B14" s="8">
        <v>41455</v>
      </c>
      <c r="C14" s="9">
        <v>9.2326407677002695</v>
      </c>
      <c r="D14" s="9">
        <v>8.6491874043149792</v>
      </c>
      <c r="E14" s="9">
        <v>10.187656146386221</v>
      </c>
      <c r="G14" s="8">
        <v>41455</v>
      </c>
      <c r="H14" s="9">
        <v>9.348949693485423</v>
      </c>
      <c r="I14" s="9">
        <v>9.2987956843668336</v>
      </c>
      <c r="J14" s="9">
        <v>10.245410059833011</v>
      </c>
      <c r="L14" s="8">
        <v>41455</v>
      </c>
      <c r="M14" s="9">
        <v>10.7685002905031</v>
      </c>
      <c r="N14" s="9">
        <v>11.184232914455794</v>
      </c>
      <c r="O14" s="9">
        <v>11.010312098003913</v>
      </c>
    </row>
    <row r="15" spans="1:15" ht="20.100000000000001" customHeight="1" x14ac:dyDescent="0.25">
      <c r="B15" s="8">
        <v>41639</v>
      </c>
      <c r="C15" s="9">
        <v>10.231208987854192</v>
      </c>
      <c r="D15" s="9">
        <v>9.4922811021792448</v>
      </c>
      <c r="E15" s="9">
        <v>10.481864071354757</v>
      </c>
      <c r="G15" s="8">
        <v>41639</v>
      </c>
      <c r="H15" s="9">
        <v>10.442046063858362</v>
      </c>
      <c r="I15" s="9">
        <v>10.252397784936704</v>
      </c>
      <c r="J15" s="9">
        <v>10.566874483298456</v>
      </c>
      <c r="L15" s="8">
        <v>41639</v>
      </c>
      <c r="M15" s="9">
        <v>12.138081899964911</v>
      </c>
      <c r="N15" s="9">
        <v>12.007068899793609</v>
      </c>
      <c r="O15" s="9">
        <v>11.338438938849229</v>
      </c>
    </row>
    <row r="16" spans="1:15" ht="20.100000000000001" customHeight="1" x14ac:dyDescent="0.25">
      <c r="B16" s="8">
        <v>41820</v>
      </c>
      <c r="C16" s="9">
        <v>10.818278012677714</v>
      </c>
      <c r="D16" s="9">
        <v>10.070397272762722</v>
      </c>
      <c r="E16" s="9">
        <v>11.244645064348056</v>
      </c>
      <c r="G16" s="8">
        <v>41820</v>
      </c>
      <c r="H16" s="9">
        <v>11.314504678064772</v>
      </c>
      <c r="I16" s="9">
        <v>11.089018334877798</v>
      </c>
      <c r="J16" s="9">
        <v>11.352022425523584</v>
      </c>
      <c r="L16" s="8">
        <v>41820</v>
      </c>
      <c r="M16" s="9">
        <v>13.37615227561999</v>
      </c>
      <c r="N16" s="9">
        <v>12.642426432405498</v>
      </c>
      <c r="O16" s="9">
        <v>11.978961818273474</v>
      </c>
    </row>
    <row r="17" spans="2:15" ht="20.100000000000001" customHeight="1" x14ac:dyDescent="0.25">
      <c r="B17" s="8">
        <v>42004</v>
      </c>
      <c r="C17" s="9">
        <v>11.047237742462112</v>
      </c>
      <c r="D17" s="9">
        <v>10.466779151206881</v>
      </c>
      <c r="E17" s="9">
        <v>11.049517219554966</v>
      </c>
      <c r="G17" s="8">
        <v>42004</v>
      </c>
      <c r="H17" s="9">
        <v>11.687309095970027</v>
      </c>
      <c r="I17" s="9">
        <v>11.648761875029813</v>
      </c>
      <c r="J17" s="9">
        <v>11.3297111037491</v>
      </c>
      <c r="L17" s="8">
        <v>42004</v>
      </c>
      <c r="M17" s="9">
        <v>13.728079248573827</v>
      </c>
      <c r="N17" s="9">
        <v>13.338786690534992</v>
      </c>
      <c r="O17" s="9">
        <v>12.357833947622087</v>
      </c>
    </row>
    <row r="18" spans="2:15" ht="20.100000000000001" customHeight="1" x14ac:dyDescent="0.25">
      <c r="B18" s="8">
        <v>42185</v>
      </c>
      <c r="C18" s="9">
        <v>11.483841434502104</v>
      </c>
      <c r="D18" s="9">
        <v>11.036361341066383</v>
      </c>
      <c r="E18" s="9">
        <v>11.408946188943135</v>
      </c>
      <c r="G18" s="8">
        <v>42185</v>
      </c>
      <c r="H18" s="9">
        <v>12.243908298721484</v>
      </c>
      <c r="I18" s="9">
        <v>12.476723775280545</v>
      </c>
      <c r="J18" s="9">
        <v>11.780861150608537</v>
      </c>
      <c r="L18" s="8">
        <v>42185</v>
      </c>
      <c r="M18" s="9">
        <v>14.521192487814098</v>
      </c>
      <c r="N18" s="9">
        <v>14.254227619358527</v>
      </c>
      <c r="O18" s="9">
        <v>12.858374792504284</v>
      </c>
    </row>
    <row r="19" spans="2:15" ht="20.100000000000001" customHeight="1" x14ac:dyDescent="0.25">
      <c r="B19" s="8">
        <v>42369</v>
      </c>
      <c r="C19" s="9">
        <v>11.932727555566832</v>
      </c>
      <c r="D19" s="9">
        <v>11.181745100051415</v>
      </c>
      <c r="E19" s="9">
        <v>11.882660400781916</v>
      </c>
      <c r="G19" s="8">
        <v>42369</v>
      </c>
      <c r="H19" s="9">
        <v>12.902092330478411</v>
      </c>
      <c r="I19" s="9">
        <v>12.688177246637281</v>
      </c>
      <c r="J19" s="9">
        <v>12.375958822805147</v>
      </c>
      <c r="L19" s="8">
        <v>42369</v>
      </c>
      <c r="M19" s="9">
        <v>15.465675746375402</v>
      </c>
      <c r="N19" s="9">
        <v>14.541739767917681</v>
      </c>
      <c r="O19" s="9">
        <v>13.53351350092446</v>
      </c>
    </row>
    <row r="20" spans="2:15" ht="20.100000000000001" customHeight="1" x14ac:dyDescent="0.25">
      <c r="B20" s="8">
        <v>42551</v>
      </c>
      <c r="C20" s="9">
        <v>12.117437314092477</v>
      </c>
      <c r="D20" s="9">
        <v>11.602254353026176</v>
      </c>
      <c r="E20" s="9">
        <v>12.006172708286826</v>
      </c>
      <c r="G20" s="8">
        <v>42551</v>
      </c>
      <c r="H20" s="9">
        <v>13.179405105369995</v>
      </c>
      <c r="I20" s="9">
        <v>13.217238256640297</v>
      </c>
      <c r="J20" s="9">
        <v>12.565082562060788</v>
      </c>
      <c r="L20" s="8">
        <v>42551</v>
      </c>
      <c r="M20" s="9">
        <v>15.902076877427985</v>
      </c>
      <c r="N20" s="9">
        <v>15.144679292593842</v>
      </c>
      <c r="O20" s="9">
        <v>13.617506721341485</v>
      </c>
    </row>
    <row r="21" spans="2:15" ht="20.100000000000001" customHeight="1" x14ac:dyDescent="0.25">
      <c r="B21" s="8">
        <v>42735</v>
      </c>
      <c r="C21" s="9">
        <v>12.597278162531696</v>
      </c>
      <c r="D21" s="9">
        <v>11.82356932699958</v>
      </c>
      <c r="E21" s="9">
        <v>12.094269331444622</v>
      </c>
      <c r="G21" s="8">
        <v>42735</v>
      </c>
      <c r="H21" s="9">
        <v>14.109179590944727</v>
      </c>
      <c r="I21" s="9">
        <v>13.507335729873789</v>
      </c>
      <c r="J21" s="9">
        <v>12.750702164881616</v>
      </c>
      <c r="L21" s="8">
        <v>42735</v>
      </c>
      <c r="M21" s="9">
        <v>17.304986674340281</v>
      </c>
      <c r="N21" s="9">
        <v>15.386363299663406</v>
      </c>
      <c r="O21" s="9">
        <v>13.78444868452155</v>
      </c>
    </row>
    <row r="22" spans="2:15" ht="20.100000000000001" customHeight="1" x14ac:dyDescent="0.25">
      <c r="B22" s="8">
        <v>42916</v>
      </c>
      <c r="C22" s="9">
        <v>12.971661234835855</v>
      </c>
      <c r="D22" s="9">
        <v>12.40780597270734</v>
      </c>
      <c r="E22" s="9">
        <v>12.083739991539126</v>
      </c>
      <c r="G22" s="8">
        <v>42916</v>
      </c>
      <c r="H22" s="9">
        <v>14.379482955026649</v>
      </c>
      <c r="I22" s="9">
        <v>14.133278435749791</v>
      </c>
      <c r="J22" s="9">
        <v>12.774472354401341</v>
      </c>
      <c r="L22" s="8">
        <v>42916</v>
      </c>
      <c r="M22" s="9">
        <v>17.09401284393422</v>
      </c>
      <c r="N22" s="9">
        <v>16.095846322188255</v>
      </c>
      <c r="O22" s="9">
        <v>13.939795743931141</v>
      </c>
    </row>
    <row r="23" spans="2:15" ht="20.100000000000001" customHeight="1" x14ac:dyDescent="0.25">
      <c r="B23" s="8">
        <v>43100</v>
      </c>
      <c r="C23" s="9">
        <v>13.761973551405257</v>
      </c>
      <c r="D23" s="9">
        <v>12.243654782275783</v>
      </c>
      <c r="E23" s="9">
        <v>12.317658554285407</v>
      </c>
      <c r="G23" s="8">
        <v>43100</v>
      </c>
      <c r="H23" s="9">
        <v>15.320080601233041</v>
      </c>
      <c r="I23" s="9">
        <v>13.969023878458275</v>
      </c>
      <c r="J23" s="9">
        <v>13.133764846014905</v>
      </c>
      <c r="L23" s="8">
        <v>43100</v>
      </c>
      <c r="M23" s="9">
        <v>18.054108800847267</v>
      </c>
      <c r="N23" s="9">
        <v>15.926104641951587</v>
      </c>
      <c r="O23" s="9">
        <v>14.633775895011288</v>
      </c>
    </row>
    <row r="24" spans="2:15" ht="20.100000000000001" customHeight="1" x14ac:dyDescent="0.25">
      <c r="B24" s="8">
        <v>43281</v>
      </c>
      <c r="C24" s="9">
        <v>13.486923158804</v>
      </c>
      <c r="D24" s="9">
        <v>11.771515310574971</v>
      </c>
      <c r="E24" s="9">
        <v>12.136130213821414</v>
      </c>
      <c r="G24" s="8">
        <v>43281</v>
      </c>
      <c r="H24" s="9">
        <v>15.148750648299369</v>
      </c>
      <c r="I24" s="9">
        <v>13.465215317502574</v>
      </c>
      <c r="J24" s="9">
        <v>12.969105137167114</v>
      </c>
      <c r="L24" s="8">
        <v>43281</v>
      </c>
      <c r="M24" s="9">
        <v>17.987094296555188</v>
      </c>
      <c r="N24" s="9">
        <v>15.343398092387732</v>
      </c>
      <c r="O24" s="9">
        <v>14.684988370142669</v>
      </c>
    </row>
    <row r="25" spans="2:15" ht="20.100000000000001" customHeight="1" x14ac:dyDescent="0.25">
      <c r="B25" s="8">
        <v>43465</v>
      </c>
      <c r="C25" s="9">
        <v>13.496376847981432</v>
      </c>
      <c r="D25" s="9">
        <v>12.089327421447338</v>
      </c>
      <c r="E25" s="9">
        <v>12.676886351138066</v>
      </c>
      <c r="G25" s="8">
        <v>43465</v>
      </c>
      <c r="H25" s="9">
        <v>15.184408700742324</v>
      </c>
      <c r="I25" s="9">
        <v>13.795487074134265</v>
      </c>
      <c r="J25" s="9">
        <v>13.548667310048501</v>
      </c>
      <c r="L25" s="8">
        <v>43465</v>
      </c>
      <c r="M25" s="9">
        <v>18.002371110544846</v>
      </c>
      <c r="N25" s="9">
        <v>15.705269879127243</v>
      </c>
      <c r="O25" s="9">
        <v>15.540882492445602</v>
      </c>
    </row>
    <row r="26" spans="2:15" ht="20.100000000000001" customHeight="1" x14ac:dyDescent="0.25">
      <c r="B26" s="8">
        <v>43646</v>
      </c>
      <c r="C26" s="9">
        <v>13.652607011815675</v>
      </c>
      <c r="D26" s="9">
        <v>12.295141938132844</v>
      </c>
      <c r="E26" s="9">
        <v>12.643244556817558</v>
      </c>
      <c r="G26" s="8">
        <v>43646</v>
      </c>
      <c r="H26" s="9">
        <v>15.766627045417442</v>
      </c>
      <c r="I26" s="9">
        <v>14.021364493985509</v>
      </c>
      <c r="J26" s="9">
        <v>13.737471886034299</v>
      </c>
      <c r="L26" s="8">
        <v>43646</v>
      </c>
      <c r="M26" s="9">
        <v>18.655495820581326</v>
      </c>
      <c r="N26" s="9">
        <v>15.931297818383092</v>
      </c>
      <c r="O26" s="9">
        <v>16.230992505567237</v>
      </c>
    </row>
    <row r="27" spans="2:15" ht="20.100000000000001" customHeight="1" x14ac:dyDescent="0.25">
      <c r="B27" s="8">
        <v>43830</v>
      </c>
      <c r="C27" s="9">
        <v>14.099807242549144</v>
      </c>
      <c r="D27" s="9">
        <v>12.021196823801429</v>
      </c>
      <c r="E27" s="9">
        <v>12.739081911224584</v>
      </c>
      <c r="G27" s="8">
        <v>43830</v>
      </c>
      <c r="H27" s="9">
        <v>16.180564655278765</v>
      </c>
      <c r="I27" s="9">
        <v>13.688848528206872</v>
      </c>
      <c r="J27" s="9">
        <v>14.073694492047785</v>
      </c>
      <c r="L27" s="8">
        <v>43830</v>
      </c>
      <c r="M27" s="9">
        <v>19.028346538643781</v>
      </c>
      <c r="N27" s="9">
        <v>15.551503009901518</v>
      </c>
      <c r="O27" s="9">
        <v>16.621038601072428</v>
      </c>
    </row>
    <row r="28" spans="2:15" ht="20.100000000000001" customHeight="1" x14ac:dyDescent="0.25">
      <c r="C28" s="9"/>
      <c r="D28" s="9"/>
      <c r="E28" s="9"/>
      <c r="H28" s="9"/>
      <c r="I28" s="9"/>
      <c r="J28" s="9"/>
      <c r="M28" s="9"/>
      <c r="N28" s="9"/>
      <c r="O28" s="9"/>
    </row>
    <row r="29" spans="2:15" ht="20.100000000000001" customHeight="1" x14ac:dyDescent="0.25">
      <c r="B29" t="s">
        <v>7</v>
      </c>
      <c r="C29" s="10">
        <v>28</v>
      </c>
      <c r="D29" s="10">
        <v>14</v>
      </c>
      <c r="E29" s="10">
        <v>36</v>
      </c>
      <c r="G29" t="s">
        <v>7</v>
      </c>
      <c r="H29" s="10">
        <v>28</v>
      </c>
      <c r="I29" s="10">
        <v>14</v>
      </c>
      <c r="J29" s="10">
        <v>36</v>
      </c>
      <c r="L29" t="s">
        <v>7</v>
      </c>
      <c r="M29" s="10">
        <v>28</v>
      </c>
      <c r="N29" s="10">
        <v>14</v>
      </c>
      <c r="O29" s="10">
        <v>36</v>
      </c>
    </row>
    <row r="30" spans="2:15" ht="20.100000000000001" customHeight="1" x14ac:dyDescent="0.25">
      <c r="C30" s="11"/>
      <c r="D30" s="11"/>
      <c r="E30" s="11"/>
      <c r="H30" s="11"/>
      <c r="I30" s="11"/>
      <c r="J30" s="11"/>
      <c r="M30" s="11"/>
      <c r="N30" s="11"/>
      <c r="O30" s="11"/>
    </row>
    <row r="31" spans="2:15" ht="20.100000000000001" customHeight="1" x14ac:dyDescent="0.25"/>
  </sheetData>
  <mergeCells count="15">
    <mergeCell ref="C6:E6"/>
    <mergeCell ref="C7:C8"/>
    <mergeCell ref="D7:D8"/>
    <mergeCell ref="E7:E8"/>
    <mergeCell ref="C9:E9"/>
    <mergeCell ref="H6:J6"/>
    <mergeCell ref="H7:H8"/>
    <mergeCell ref="I7:I8"/>
    <mergeCell ref="J7:J8"/>
    <mergeCell ref="H9:J9"/>
    <mergeCell ref="M6:O6"/>
    <mergeCell ref="M7:M8"/>
    <mergeCell ref="N7:N8"/>
    <mergeCell ref="O7:O8"/>
    <mergeCell ref="M9:O9"/>
  </mergeCells>
  <pageMargins left="0.75" right="0.75" top="1" bottom="1" header="0.5" footer="0.5"/>
  <pageSetup orientation="portrait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O31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1"/>
    <col min="3" max="6" width="10.28515625"/>
    <col min="7" max="7" width="11"/>
    <col min="8" max="11" width="10.28515625"/>
    <col min="12" max="12" width="11"/>
    <col min="13" max="15" width="10.28515625"/>
  </cols>
  <sheetData>
    <row r="1" spans="1:15" ht="20.25" customHeight="1" x14ac:dyDescent="0.35">
      <c r="A1" s="2" t="s">
        <v>115</v>
      </c>
    </row>
    <row r="2" spans="1:15" ht="20.100000000000001" customHeight="1" x14ac:dyDescent="0.3">
      <c r="A2" s="3" t="s">
        <v>116</v>
      </c>
    </row>
    <row r="3" spans="1:15" ht="20.100000000000001" customHeight="1" x14ac:dyDescent="0.25">
      <c r="A3" s="18" t="s">
        <v>738</v>
      </c>
    </row>
    <row r="4" spans="1:15" ht="20.100000000000001" customHeight="1" x14ac:dyDescent="0.25"/>
    <row r="5" spans="1:15" ht="20.100000000000001" customHeight="1" x14ac:dyDescent="0.25"/>
    <row r="6" spans="1:15" ht="20.100000000000001" customHeight="1" x14ac:dyDescent="0.25">
      <c r="C6" s="21" t="s">
        <v>3</v>
      </c>
      <c r="D6" s="22"/>
      <c r="E6" s="22"/>
      <c r="H6" s="21" t="s">
        <v>4</v>
      </c>
      <c r="I6" s="22"/>
      <c r="J6" s="22"/>
      <c r="M6" s="21" t="s">
        <v>5</v>
      </c>
      <c r="N6" s="22"/>
      <c r="O6" s="22"/>
    </row>
    <row r="7" spans="1:15" ht="24.95" customHeight="1" x14ac:dyDescent="0.25">
      <c r="C7" s="23" t="s">
        <v>13</v>
      </c>
      <c r="D7" s="23" t="s">
        <v>14</v>
      </c>
      <c r="E7" s="23" t="s">
        <v>15</v>
      </c>
      <c r="H7" s="23" t="s">
        <v>13</v>
      </c>
      <c r="I7" s="23" t="s">
        <v>14</v>
      </c>
      <c r="J7" s="23" t="s">
        <v>15</v>
      </c>
      <c r="M7" s="23" t="s">
        <v>13</v>
      </c>
      <c r="N7" s="23" t="s">
        <v>14</v>
      </c>
      <c r="O7" s="23" t="s">
        <v>15</v>
      </c>
    </row>
    <row r="8" spans="1:15" ht="24.95" customHeight="1" x14ac:dyDescent="0.25">
      <c r="C8" s="24"/>
      <c r="D8" s="24"/>
      <c r="E8" s="24"/>
      <c r="H8" s="24"/>
      <c r="I8" s="24"/>
      <c r="J8" s="24"/>
      <c r="M8" s="24"/>
      <c r="N8" s="24"/>
      <c r="O8" s="24"/>
    </row>
    <row r="9" spans="1:15" ht="20.100000000000001" customHeight="1" x14ac:dyDescent="0.25">
      <c r="C9" s="25" t="s">
        <v>6</v>
      </c>
      <c r="D9" s="22"/>
      <c r="E9" s="26"/>
      <c r="H9" s="25" t="s">
        <v>6</v>
      </c>
      <c r="I9" s="22"/>
      <c r="J9" s="26"/>
      <c r="M9" s="25" t="s">
        <v>6</v>
      </c>
      <c r="N9" s="22"/>
      <c r="O9" s="26"/>
    </row>
    <row r="10" spans="1:15" ht="20.100000000000001" customHeight="1" x14ac:dyDescent="0.25">
      <c r="B10" s="8">
        <v>40724</v>
      </c>
      <c r="C10" s="9">
        <v>6.1249352339491718</v>
      </c>
      <c r="D10" s="9">
        <v>5.9760424465922171</v>
      </c>
      <c r="E10" s="9">
        <v>8.6046723756117753</v>
      </c>
      <c r="G10" s="8">
        <v>40724</v>
      </c>
      <c r="H10" s="9">
        <v>6.2897602861019637</v>
      </c>
      <c r="I10" s="9">
        <v>6.7266972989575073</v>
      </c>
      <c r="J10" s="9">
        <v>8.6996564257869231</v>
      </c>
      <c r="L10" s="8">
        <v>40724</v>
      </c>
      <c r="M10" s="9">
        <v>6.9468282569727338</v>
      </c>
      <c r="N10" s="9">
        <v>9.2939658857734582</v>
      </c>
      <c r="O10" s="9">
        <v>9.4836098578735513</v>
      </c>
    </row>
    <row r="11" spans="1:15" ht="20.100000000000001" customHeight="1" x14ac:dyDescent="0.25">
      <c r="B11" s="8">
        <v>40908</v>
      </c>
      <c r="C11" s="9">
        <v>6.2656092775077266</v>
      </c>
      <c r="D11" s="9">
        <v>7.0405037217267896</v>
      </c>
      <c r="E11" s="9">
        <v>9.0238112130686758</v>
      </c>
      <c r="G11" s="8">
        <v>40908</v>
      </c>
      <c r="H11" s="9">
        <v>6.4150323949940242</v>
      </c>
      <c r="I11" s="9">
        <v>7.6899579314500848</v>
      </c>
      <c r="J11" s="9">
        <v>9.1332153691742253</v>
      </c>
      <c r="L11" s="8">
        <v>40908</v>
      </c>
      <c r="M11" s="9">
        <v>7.0917206619870585</v>
      </c>
      <c r="N11" s="9">
        <v>10.342401664574862</v>
      </c>
      <c r="O11" s="9">
        <v>9.9055474530478413</v>
      </c>
    </row>
    <row r="12" spans="1:15" ht="20.100000000000001" customHeight="1" x14ac:dyDescent="0.25">
      <c r="B12" s="8">
        <v>41090</v>
      </c>
      <c r="C12" s="9">
        <v>7.5545688179062012</v>
      </c>
      <c r="D12" s="9">
        <v>7.8297901808602317</v>
      </c>
      <c r="E12" s="9">
        <v>9.4638659741128173</v>
      </c>
      <c r="G12" s="8">
        <v>41090</v>
      </c>
      <c r="H12" s="9">
        <v>7.6931155063888434</v>
      </c>
      <c r="I12" s="9">
        <v>8.4601584220904478</v>
      </c>
      <c r="J12" s="9">
        <v>9.5653255728317976</v>
      </c>
      <c r="L12" s="8">
        <v>41090</v>
      </c>
      <c r="M12" s="9">
        <v>8.4073335885373002</v>
      </c>
      <c r="N12" s="9">
        <v>10.749380355432271</v>
      </c>
      <c r="O12" s="9">
        <v>10.392368255209874</v>
      </c>
    </row>
    <row r="13" spans="1:15" ht="20.100000000000001" customHeight="1" x14ac:dyDescent="0.25">
      <c r="B13" s="8">
        <v>41274</v>
      </c>
      <c r="C13" s="9">
        <v>8.3975831373246503</v>
      </c>
      <c r="D13" s="9">
        <v>8.3928007252875219</v>
      </c>
      <c r="E13" s="9">
        <v>10.009472879367101</v>
      </c>
      <c r="G13" s="8">
        <v>41274</v>
      </c>
      <c r="H13" s="9">
        <v>8.4660401807180445</v>
      </c>
      <c r="I13" s="9">
        <v>9.0515265534876814</v>
      </c>
      <c r="J13" s="9">
        <v>10.052173357107344</v>
      </c>
      <c r="L13" s="8">
        <v>41274</v>
      </c>
      <c r="M13" s="9">
        <v>9.5909546390414668</v>
      </c>
      <c r="N13" s="9">
        <v>11.09300720572179</v>
      </c>
      <c r="O13" s="9">
        <v>10.860868252390402</v>
      </c>
    </row>
    <row r="14" spans="1:15" ht="20.100000000000001" customHeight="1" x14ac:dyDescent="0.25">
      <c r="B14" s="8">
        <v>41455</v>
      </c>
      <c r="C14" s="9">
        <v>8.9980763740738858</v>
      </c>
      <c r="D14" s="9">
        <v>8.7399158855407855</v>
      </c>
      <c r="E14" s="9">
        <v>9.8282887144251792</v>
      </c>
      <c r="G14" s="8">
        <v>41455</v>
      </c>
      <c r="H14" s="9">
        <v>9.0679910025053765</v>
      </c>
      <c r="I14" s="9">
        <v>9.4414792004970653</v>
      </c>
      <c r="J14" s="9">
        <v>9.8618914344969593</v>
      </c>
      <c r="L14" s="8">
        <v>41455</v>
      </c>
      <c r="M14" s="9">
        <v>10.53841257080672</v>
      </c>
      <c r="N14" s="9">
        <v>11.26926287356352</v>
      </c>
      <c r="O14" s="9">
        <v>10.763411986269013</v>
      </c>
    </row>
    <row r="15" spans="1:15" ht="20.100000000000001" customHeight="1" x14ac:dyDescent="0.25">
      <c r="B15" s="8">
        <v>41639</v>
      </c>
      <c r="C15" s="9">
        <v>10.003778941317597</v>
      </c>
      <c r="D15" s="9">
        <v>9.5598456571584389</v>
      </c>
      <c r="E15" s="9">
        <v>10.214406106969436</v>
      </c>
      <c r="G15" s="8">
        <v>41639</v>
      </c>
      <c r="H15" s="9">
        <v>10.22854487435003</v>
      </c>
      <c r="I15" s="9">
        <v>10.387042827242118</v>
      </c>
      <c r="J15" s="9">
        <v>10.246472254570682</v>
      </c>
      <c r="L15" s="8">
        <v>41639</v>
      </c>
      <c r="M15" s="9">
        <v>11.810050543610149</v>
      </c>
      <c r="N15" s="9">
        <v>12.079417878248497</v>
      </c>
      <c r="O15" s="9">
        <v>11.162575066098171</v>
      </c>
    </row>
    <row r="16" spans="1:15" ht="20.100000000000001" customHeight="1" x14ac:dyDescent="0.25">
      <c r="B16" s="8">
        <v>41820</v>
      </c>
      <c r="C16" s="9">
        <v>10.392571023576497</v>
      </c>
      <c r="D16" s="9">
        <v>10.178268682612313</v>
      </c>
      <c r="E16" s="9">
        <v>10.946799592049494</v>
      </c>
      <c r="G16" s="8">
        <v>41820</v>
      </c>
      <c r="H16" s="9">
        <v>10.885639201213719</v>
      </c>
      <c r="I16" s="9">
        <v>11.289205954935083</v>
      </c>
      <c r="J16" s="9">
        <v>10.983317621244614</v>
      </c>
      <c r="L16" s="8">
        <v>41820</v>
      </c>
      <c r="M16" s="9">
        <v>12.740888380772624</v>
      </c>
      <c r="N16" s="9">
        <v>12.782161848988132</v>
      </c>
      <c r="O16" s="9">
        <v>11.426062132783082</v>
      </c>
    </row>
    <row r="17" spans="2:15" ht="20.100000000000001" customHeight="1" x14ac:dyDescent="0.25">
      <c r="B17" s="8">
        <v>42004</v>
      </c>
      <c r="C17" s="9">
        <v>10.700167058878485</v>
      </c>
      <c r="D17" s="9">
        <v>10.528421700643356</v>
      </c>
      <c r="E17" s="9">
        <v>10.794659608012193</v>
      </c>
      <c r="G17" s="8">
        <v>42004</v>
      </c>
      <c r="H17" s="9">
        <v>11.432276006737233</v>
      </c>
      <c r="I17" s="9">
        <v>11.805651174198479</v>
      </c>
      <c r="J17" s="9">
        <v>11.075605427727973</v>
      </c>
      <c r="L17" s="8">
        <v>42004</v>
      </c>
      <c r="M17" s="9">
        <v>13.411914128203865</v>
      </c>
      <c r="N17" s="9">
        <v>13.431577831952003</v>
      </c>
      <c r="O17" s="9">
        <v>12.028177745196468</v>
      </c>
    </row>
    <row r="18" spans="2:15" ht="20.100000000000001" customHeight="1" x14ac:dyDescent="0.25">
      <c r="B18" s="8">
        <v>42185</v>
      </c>
      <c r="C18" s="9">
        <v>11.065743310395273</v>
      </c>
      <c r="D18" s="9">
        <v>11.07365345563595</v>
      </c>
      <c r="E18" s="9">
        <v>11.051191880976035</v>
      </c>
      <c r="G18" s="8">
        <v>42185</v>
      </c>
      <c r="H18" s="9">
        <v>11.888624690236099</v>
      </c>
      <c r="I18" s="9">
        <v>12.638500909964923</v>
      </c>
      <c r="J18" s="9">
        <v>11.446266815132507</v>
      </c>
      <c r="L18" s="8">
        <v>42185</v>
      </c>
      <c r="M18" s="9">
        <v>14.219485428238022</v>
      </c>
      <c r="N18" s="9">
        <v>14.383044537530921</v>
      </c>
      <c r="O18" s="9">
        <v>12.465338030681943</v>
      </c>
    </row>
    <row r="19" spans="2:15" ht="20.100000000000001" customHeight="1" x14ac:dyDescent="0.25">
      <c r="B19" s="8">
        <v>42369</v>
      </c>
      <c r="C19" s="9">
        <v>11.446336952040161</v>
      </c>
      <c r="D19" s="9">
        <v>11.251229528703778</v>
      </c>
      <c r="E19" s="9">
        <v>11.641566100768507</v>
      </c>
      <c r="G19" s="8">
        <v>42369</v>
      </c>
      <c r="H19" s="9">
        <v>12.452964073982198</v>
      </c>
      <c r="I19" s="9">
        <v>12.882371257856624</v>
      </c>
      <c r="J19" s="9">
        <v>12.190701417415553</v>
      </c>
      <c r="L19" s="8">
        <v>42369</v>
      </c>
      <c r="M19" s="9">
        <v>14.996476825966885</v>
      </c>
      <c r="N19" s="9">
        <v>14.700579367754612</v>
      </c>
      <c r="O19" s="9">
        <v>13.341671357877974</v>
      </c>
    </row>
    <row r="20" spans="2:15" ht="20.100000000000001" customHeight="1" x14ac:dyDescent="0.25">
      <c r="B20" s="8">
        <v>42551</v>
      </c>
      <c r="C20" s="9">
        <v>11.707986489024554</v>
      </c>
      <c r="D20" s="9">
        <v>11.659905547295148</v>
      </c>
      <c r="E20" s="9">
        <v>11.6619197898961</v>
      </c>
      <c r="G20" s="8">
        <v>42551</v>
      </c>
      <c r="H20" s="9">
        <v>12.778212759150842</v>
      </c>
      <c r="I20" s="9">
        <v>13.408483131935331</v>
      </c>
      <c r="J20" s="9">
        <v>12.249721513310025</v>
      </c>
      <c r="L20" s="8">
        <v>42551</v>
      </c>
      <c r="M20" s="9">
        <v>15.434745902877165</v>
      </c>
      <c r="N20" s="9">
        <v>15.313381265770913</v>
      </c>
      <c r="O20" s="9">
        <v>13.16360553430029</v>
      </c>
    </row>
    <row r="21" spans="2:15" ht="20.100000000000001" customHeight="1" x14ac:dyDescent="0.25">
      <c r="B21" s="8">
        <v>42735</v>
      </c>
      <c r="C21" s="9">
        <v>12.460292869162963</v>
      </c>
      <c r="D21" s="9">
        <v>11.925350911038116</v>
      </c>
      <c r="E21" s="9">
        <v>11.90395964092323</v>
      </c>
      <c r="G21" s="8">
        <v>42735</v>
      </c>
      <c r="H21" s="9">
        <v>14.071719444570276</v>
      </c>
      <c r="I21" s="9">
        <v>13.728356692214742</v>
      </c>
      <c r="J21" s="9">
        <v>12.531028594413579</v>
      </c>
      <c r="L21" s="8">
        <v>42735</v>
      </c>
      <c r="M21" s="9">
        <v>17.176798001322808</v>
      </c>
      <c r="N21" s="9">
        <v>15.572754983944982</v>
      </c>
      <c r="O21" s="9">
        <v>13.540812176698092</v>
      </c>
    </row>
    <row r="22" spans="2:15" ht="20.100000000000001" customHeight="1" x14ac:dyDescent="0.25">
      <c r="B22" s="8">
        <v>42916</v>
      </c>
      <c r="C22" s="9">
        <v>12.787605977508145</v>
      </c>
      <c r="D22" s="9">
        <v>12.434548764869342</v>
      </c>
      <c r="E22" s="9">
        <v>11.733592803080256</v>
      </c>
      <c r="G22" s="8">
        <v>42916</v>
      </c>
      <c r="H22" s="9">
        <v>14.252495259681474</v>
      </c>
      <c r="I22" s="9">
        <v>14.279311007287875</v>
      </c>
      <c r="J22" s="9">
        <v>12.390097406333298</v>
      </c>
      <c r="L22" s="8">
        <v>42916</v>
      </c>
      <c r="M22" s="9">
        <v>16.91714444035615</v>
      </c>
      <c r="N22" s="9">
        <v>16.206055799646009</v>
      </c>
      <c r="O22" s="9">
        <v>13.467487586502507</v>
      </c>
    </row>
    <row r="23" spans="2:15" ht="20.100000000000001" customHeight="1" x14ac:dyDescent="0.25">
      <c r="B23" s="8">
        <v>43100</v>
      </c>
      <c r="C23" s="9">
        <v>13.407580822784082</v>
      </c>
      <c r="D23" s="9">
        <v>12.274957256776258</v>
      </c>
      <c r="E23" s="9">
        <v>12.130511257910381</v>
      </c>
      <c r="G23" s="8">
        <v>43100</v>
      </c>
      <c r="H23" s="9">
        <v>15.041852055735312</v>
      </c>
      <c r="I23" s="9">
        <v>14.103506518209091</v>
      </c>
      <c r="J23" s="9">
        <v>12.911642240320715</v>
      </c>
      <c r="L23" s="8">
        <v>43100</v>
      </c>
      <c r="M23" s="9">
        <v>17.677901821016626</v>
      </c>
      <c r="N23" s="9">
        <v>16.029421927051434</v>
      </c>
      <c r="O23" s="9">
        <v>14.418074059854909</v>
      </c>
    </row>
    <row r="24" spans="2:15" ht="20.100000000000001" customHeight="1" x14ac:dyDescent="0.25">
      <c r="B24" s="8">
        <v>43281</v>
      </c>
      <c r="C24" s="9">
        <v>13.039531775807657</v>
      </c>
      <c r="D24" s="9">
        <v>11.766695971919338</v>
      </c>
      <c r="E24" s="9">
        <v>11.893138268475186</v>
      </c>
      <c r="G24" s="8">
        <v>43281</v>
      </c>
      <c r="H24" s="9">
        <v>14.769899257346511</v>
      </c>
      <c r="I24" s="9">
        <v>13.529028619172198</v>
      </c>
      <c r="J24" s="9">
        <v>12.675811596034494</v>
      </c>
      <c r="L24" s="8">
        <v>43281</v>
      </c>
      <c r="M24" s="9">
        <v>17.501733754322377</v>
      </c>
      <c r="N24" s="9">
        <v>15.365940380524446</v>
      </c>
      <c r="O24" s="9">
        <v>14.370446316231387</v>
      </c>
    </row>
    <row r="25" spans="2:15" ht="20.100000000000001" customHeight="1" x14ac:dyDescent="0.25">
      <c r="B25" s="8">
        <v>43465</v>
      </c>
      <c r="C25" s="9">
        <v>13.245236360233921</v>
      </c>
      <c r="D25" s="9">
        <v>12.071318929594643</v>
      </c>
      <c r="E25" s="9">
        <v>12.545652560253629</v>
      </c>
      <c r="G25" s="8">
        <v>43465</v>
      </c>
      <c r="H25" s="9">
        <v>15.036360070966277</v>
      </c>
      <c r="I25" s="9">
        <v>13.84015327266089</v>
      </c>
      <c r="J25" s="9">
        <v>13.371690278006687</v>
      </c>
      <c r="L25" s="8">
        <v>43465</v>
      </c>
      <c r="M25" s="9">
        <v>17.747164667706798</v>
      </c>
      <c r="N25" s="9">
        <v>15.689883403185387</v>
      </c>
      <c r="O25" s="9">
        <v>15.439432540929655</v>
      </c>
    </row>
    <row r="26" spans="2:15" ht="20.100000000000001" customHeight="1" x14ac:dyDescent="0.25">
      <c r="B26" s="8">
        <v>43646</v>
      </c>
      <c r="C26" s="9">
        <v>13.303810280953623</v>
      </c>
      <c r="D26" s="9">
        <v>12.278761566062375</v>
      </c>
      <c r="E26" s="9">
        <v>12.699903078680663</v>
      </c>
      <c r="G26" s="8">
        <v>43646</v>
      </c>
      <c r="H26" s="9">
        <v>15.535675371889459</v>
      </c>
      <c r="I26" s="9">
        <v>14.029426092148322</v>
      </c>
      <c r="J26" s="9">
        <v>13.725942207419717</v>
      </c>
      <c r="L26" s="8">
        <v>43646</v>
      </c>
      <c r="M26" s="9">
        <v>18.153399264446218</v>
      </c>
      <c r="N26" s="9">
        <v>15.899922568454382</v>
      </c>
      <c r="O26" s="9">
        <v>16.542338718030695</v>
      </c>
    </row>
    <row r="27" spans="2:15" ht="20.100000000000001" customHeight="1" x14ac:dyDescent="0.25">
      <c r="B27" s="8">
        <v>43830</v>
      </c>
      <c r="C27" s="9">
        <v>13.766436991527669</v>
      </c>
      <c r="D27" s="9">
        <v>12.009616777881314</v>
      </c>
      <c r="E27" s="9">
        <v>12.646262824968838</v>
      </c>
      <c r="G27" s="8">
        <v>43830</v>
      </c>
      <c r="H27" s="9">
        <v>15.947298500875045</v>
      </c>
      <c r="I27" s="9">
        <v>13.692574049582992</v>
      </c>
      <c r="J27" s="9">
        <v>13.957360685393539</v>
      </c>
      <c r="L27" s="8">
        <v>43830</v>
      </c>
      <c r="M27" s="9">
        <v>18.53890108894597</v>
      </c>
      <c r="N27" s="9">
        <v>15.520664226414631</v>
      </c>
      <c r="O27" s="9">
        <v>16.779513559944267</v>
      </c>
    </row>
    <row r="28" spans="2:15" ht="20.100000000000001" customHeight="1" x14ac:dyDescent="0.25">
      <c r="C28" s="9"/>
      <c r="D28" s="9"/>
      <c r="E28" s="9"/>
      <c r="H28" s="9"/>
      <c r="I28" s="9"/>
      <c r="J28" s="9"/>
      <c r="M28" s="9"/>
      <c r="N28" s="9"/>
      <c r="O28" s="9"/>
    </row>
    <row r="29" spans="2:15" ht="20.100000000000001" customHeight="1" x14ac:dyDescent="0.25">
      <c r="B29" t="s">
        <v>7</v>
      </c>
      <c r="C29" s="10">
        <v>13</v>
      </c>
      <c r="D29" s="10">
        <v>8</v>
      </c>
      <c r="E29" s="10">
        <v>7</v>
      </c>
      <c r="G29" t="s">
        <v>7</v>
      </c>
      <c r="H29" s="10">
        <v>13</v>
      </c>
      <c r="I29" s="10">
        <v>8</v>
      </c>
      <c r="J29" s="10">
        <v>7</v>
      </c>
      <c r="L29" t="s">
        <v>7</v>
      </c>
      <c r="M29" s="10">
        <v>13</v>
      </c>
      <c r="N29" s="10">
        <v>8</v>
      </c>
      <c r="O29" s="10">
        <v>7</v>
      </c>
    </row>
    <row r="30" spans="2:15" ht="20.100000000000001" customHeight="1" x14ac:dyDescent="0.25">
      <c r="C30" s="11"/>
      <c r="D30" s="11"/>
      <c r="E30" s="11"/>
      <c r="H30" s="11"/>
      <c r="I30" s="11"/>
      <c r="J30" s="11"/>
      <c r="M30" s="11"/>
      <c r="N30" s="11"/>
      <c r="O30" s="11"/>
    </row>
    <row r="31" spans="2:15" ht="20.100000000000001" customHeight="1" x14ac:dyDescent="0.25"/>
  </sheetData>
  <mergeCells count="15">
    <mergeCell ref="C6:E6"/>
    <mergeCell ref="C7:C8"/>
    <mergeCell ref="D7:D8"/>
    <mergeCell ref="E7:E8"/>
    <mergeCell ref="C9:E9"/>
    <mergeCell ref="H6:J6"/>
    <mergeCell ref="H7:H8"/>
    <mergeCell ref="I7:I8"/>
    <mergeCell ref="J7:J8"/>
    <mergeCell ref="H9:J9"/>
    <mergeCell ref="M6:O6"/>
    <mergeCell ref="M7:M8"/>
    <mergeCell ref="N7:N8"/>
    <mergeCell ref="O7:O8"/>
    <mergeCell ref="M9:O9"/>
  </mergeCells>
  <pageMargins left="0.75" right="0.75" top="1" bottom="1" header="0.5" footer="0.5"/>
  <pageSetup orientation="portrait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O31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1"/>
    <col min="3" max="6" width="10.28515625"/>
    <col min="7" max="7" width="11"/>
    <col min="8" max="11" width="10.28515625"/>
    <col min="12" max="12" width="11"/>
    <col min="13" max="15" width="10.28515625"/>
  </cols>
  <sheetData>
    <row r="1" spans="1:15" ht="20.25" customHeight="1" x14ac:dyDescent="0.35">
      <c r="A1" s="2" t="s">
        <v>117</v>
      </c>
    </row>
    <row r="2" spans="1:15" ht="20.100000000000001" customHeight="1" x14ac:dyDescent="0.3">
      <c r="A2" s="3" t="s">
        <v>118</v>
      </c>
    </row>
    <row r="3" spans="1:15" ht="20.100000000000001" customHeight="1" x14ac:dyDescent="0.25">
      <c r="A3" s="18" t="s">
        <v>738</v>
      </c>
    </row>
    <row r="4" spans="1:15" ht="20.100000000000001" customHeight="1" x14ac:dyDescent="0.25"/>
    <row r="5" spans="1:15" ht="20.100000000000001" customHeight="1" x14ac:dyDescent="0.25"/>
    <row r="6" spans="1:15" ht="20.100000000000001" customHeight="1" x14ac:dyDescent="0.25">
      <c r="C6" s="21" t="s">
        <v>18</v>
      </c>
      <c r="D6" s="22"/>
      <c r="E6" s="22"/>
      <c r="H6" s="21" t="s">
        <v>29</v>
      </c>
      <c r="I6" s="22"/>
      <c r="J6" s="22"/>
      <c r="M6" s="21" t="s">
        <v>49</v>
      </c>
      <c r="N6" s="22"/>
      <c r="O6" s="22"/>
    </row>
    <row r="7" spans="1:15" ht="24.95" customHeight="1" x14ac:dyDescent="0.25">
      <c r="C7" s="23" t="s">
        <v>9</v>
      </c>
      <c r="D7" s="23" t="s">
        <v>10</v>
      </c>
      <c r="E7" s="23" t="s">
        <v>11</v>
      </c>
      <c r="H7" s="23" t="s">
        <v>9</v>
      </c>
      <c r="I7" s="23" t="s">
        <v>10</v>
      </c>
      <c r="J7" s="23" t="s">
        <v>11</v>
      </c>
      <c r="M7" s="23" t="s">
        <v>9</v>
      </c>
      <c r="N7" s="23" t="s">
        <v>10</v>
      </c>
      <c r="O7" s="23" t="s">
        <v>11</v>
      </c>
    </row>
    <row r="8" spans="1:15" ht="24.95" customHeight="1" x14ac:dyDescent="0.25">
      <c r="C8" s="24"/>
      <c r="D8" s="24"/>
      <c r="E8" s="24"/>
      <c r="H8" s="24"/>
      <c r="I8" s="24"/>
      <c r="J8" s="24"/>
      <c r="M8" s="24"/>
      <c r="N8" s="24"/>
      <c r="O8" s="24"/>
    </row>
    <row r="9" spans="1:15" ht="20.100000000000001" customHeight="1" x14ac:dyDescent="0.25">
      <c r="C9" s="25" t="s">
        <v>6</v>
      </c>
      <c r="D9" s="22"/>
      <c r="E9" s="26"/>
      <c r="H9" s="25" t="s">
        <v>6</v>
      </c>
      <c r="I9" s="22"/>
      <c r="J9" s="26"/>
      <c r="M9" s="25" t="s">
        <v>6</v>
      </c>
      <c r="N9" s="22"/>
      <c r="O9" s="26"/>
    </row>
    <row r="10" spans="1:15" ht="20.100000000000001" customHeight="1" x14ac:dyDescent="0.25">
      <c r="B10" s="8">
        <v>40724</v>
      </c>
      <c r="C10" s="9">
        <v>7.3581499247668738</v>
      </c>
      <c r="D10" s="9"/>
      <c r="E10" s="9"/>
      <c r="G10" s="8">
        <v>40724</v>
      </c>
      <c r="H10" s="9">
        <v>7.0931906363700978</v>
      </c>
      <c r="I10" s="9"/>
      <c r="J10" s="9"/>
      <c r="L10" s="8">
        <v>40724</v>
      </c>
      <c r="M10" s="9">
        <v>7.6834247597744296</v>
      </c>
      <c r="N10" s="9"/>
      <c r="O10" s="9"/>
    </row>
    <row r="11" spans="1:15" ht="20.100000000000001" customHeight="1" x14ac:dyDescent="0.25">
      <c r="B11" s="8">
        <v>40908</v>
      </c>
      <c r="C11" s="9">
        <v>7.9167695021810509</v>
      </c>
      <c r="D11" s="9">
        <v>5.3884080303280735</v>
      </c>
      <c r="E11" s="9">
        <v>-2.0479620625533101</v>
      </c>
      <c r="G11" s="8">
        <v>40908</v>
      </c>
      <c r="H11" s="9">
        <v>7.626359242438288</v>
      </c>
      <c r="I11" s="9">
        <v>4.6712666334621566</v>
      </c>
      <c r="J11" s="9">
        <v>-2.6464365525881495</v>
      </c>
      <c r="L11" s="8">
        <v>40908</v>
      </c>
      <c r="M11" s="9">
        <v>7.580720546705189</v>
      </c>
      <c r="N11" s="9">
        <v>-0.47869214083189338</v>
      </c>
      <c r="O11" s="9">
        <v>0.86963056072713041</v>
      </c>
    </row>
    <row r="12" spans="1:15" ht="20.100000000000001" customHeight="1" x14ac:dyDescent="0.25">
      <c r="B12" s="8">
        <v>41090</v>
      </c>
      <c r="C12" s="9">
        <v>8.7319480765376642</v>
      </c>
      <c r="D12" s="9">
        <v>8.2455768716205533</v>
      </c>
      <c r="E12" s="9">
        <v>-1.8597826954744545</v>
      </c>
      <c r="G12" s="8">
        <v>41090</v>
      </c>
      <c r="H12" s="9">
        <v>8.5232352960255806</v>
      </c>
      <c r="I12" s="9">
        <v>9.128041947953669</v>
      </c>
      <c r="J12" s="9">
        <v>-2.3551946633397214</v>
      </c>
      <c r="L12" s="8">
        <v>41090</v>
      </c>
      <c r="M12" s="9">
        <v>8.3641746027504187</v>
      </c>
      <c r="N12" s="9">
        <v>7.4473739388694726</v>
      </c>
      <c r="O12" s="9">
        <v>-2.6169880480424901</v>
      </c>
    </row>
    <row r="13" spans="1:15" ht="20.100000000000001" customHeight="1" x14ac:dyDescent="0.25">
      <c r="B13" s="8">
        <v>41274</v>
      </c>
      <c r="C13" s="9">
        <v>9.3538557540028613</v>
      </c>
      <c r="D13" s="9">
        <v>5.0313316679745368</v>
      </c>
      <c r="E13" s="9">
        <v>-1.9518625629985187</v>
      </c>
      <c r="G13" s="8">
        <v>41274</v>
      </c>
      <c r="H13" s="9">
        <v>9.1741557880169822</v>
      </c>
      <c r="I13" s="9">
        <v>5.5074191730853261</v>
      </c>
      <c r="J13" s="9">
        <v>-1.9784948209403463</v>
      </c>
      <c r="L13" s="8">
        <v>41274</v>
      </c>
      <c r="M13" s="9">
        <v>7.5957950906121896</v>
      </c>
      <c r="N13" s="9">
        <v>-7.5117315113208072</v>
      </c>
      <c r="O13" s="9">
        <v>1.8442463385389019</v>
      </c>
    </row>
    <row r="14" spans="1:15" ht="20.100000000000001" customHeight="1" x14ac:dyDescent="0.25">
      <c r="B14" s="8">
        <v>41455</v>
      </c>
      <c r="C14" s="9">
        <v>9.6816012964583891</v>
      </c>
      <c r="D14" s="9">
        <v>4.9439344113801242</v>
      </c>
      <c r="E14" s="9">
        <v>1.3913292525974619</v>
      </c>
      <c r="G14" s="8">
        <v>41455</v>
      </c>
      <c r="H14" s="9">
        <v>9.4672674871094564</v>
      </c>
      <c r="I14" s="9">
        <v>4.7254120668435151</v>
      </c>
      <c r="J14" s="9">
        <v>1.4830569193980958</v>
      </c>
      <c r="L14" s="8">
        <v>41455</v>
      </c>
      <c r="M14" s="9">
        <v>7.871975262468375</v>
      </c>
      <c r="N14" s="9">
        <v>1.3704450592501249</v>
      </c>
      <c r="O14" s="9">
        <v>-2.1860329534644451</v>
      </c>
    </row>
    <row r="15" spans="1:15" ht="20.100000000000001" customHeight="1" x14ac:dyDescent="0.25">
      <c r="B15" s="8">
        <v>41639</v>
      </c>
      <c r="C15" s="9">
        <v>10.441974636373882</v>
      </c>
      <c r="D15" s="9">
        <v>7.6261485707989074</v>
      </c>
      <c r="E15" s="9">
        <v>-0.21107158159920925</v>
      </c>
      <c r="G15" s="8">
        <v>41639</v>
      </c>
      <c r="H15" s="9">
        <v>10.286723278396526</v>
      </c>
      <c r="I15" s="9">
        <v>8.4327883761115672</v>
      </c>
      <c r="J15" s="9">
        <v>-0.20513003536344332</v>
      </c>
      <c r="L15" s="8">
        <v>41639</v>
      </c>
      <c r="M15" s="9">
        <v>9.8676626674966084</v>
      </c>
      <c r="N15" s="9">
        <v>19.538244358544119</v>
      </c>
      <c r="O15" s="9">
        <v>-4.6377917225571164</v>
      </c>
    </row>
    <row r="16" spans="1:15" ht="20.100000000000001" customHeight="1" x14ac:dyDescent="0.25">
      <c r="B16" s="8">
        <v>41820</v>
      </c>
      <c r="C16" s="9">
        <v>11.269750965070292</v>
      </c>
      <c r="D16" s="9">
        <v>7.3494525029488056</v>
      </c>
      <c r="E16" s="9">
        <v>-0.53548976027240069</v>
      </c>
      <c r="G16" s="8">
        <v>41820</v>
      </c>
      <c r="H16" s="9">
        <v>11.051208233111984</v>
      </c>
      <c r="I16" s="9">
        <v>7.3845764984505236</v>
      </c>
      <c r="J16" s="9">
        <v>-4.3922844778232495E-2</v>
      </c>
      <c r="L16" s="8">
        <v>41820</v>
      </c>
      <c r="M16" s="9">
        <v>11.338150466935817</v>
      </c>
      <c r="N16" s="9">
        <v>13.91759761520921</v>
      </c>
      <c r="O16" s="9">
        <v>-0.8568083095572443</v>
      </c>
    </row>
    <row r="17" spans="2:15" ht="20.100000000000001" customHeight="1" x14ac:dyDescent="0.25">
      <c r="B17" s="8">
        <v>42004</v>
      </c>
      <c r="C17" s="9">
        <v>11.525393998057364</v>
      </c>
      <c r="D17" s="9">
        <v>6.2196884134982922</v>
      </c>
      <c r="E17" s="9">
        <v>3.8636454605593062</v>
      </c>
      <c r="G17" s="8">
        <v>42004</v>
      </c>
      <c r="H17" s="9">
        <v>11.411291224813549</v>
      </c>
      <c r="I17" s="9">
        <v>6.7877503580551002</v>
      </c>
      <c r="J17" s="9">
        <v>3.4180657300443507</v>
      </c>
      <c r="L17" s="8">
        <v>42004</v>
      </c>
      <c r="M17" s="9">
        <v>11.293535266569052</v>
      </c>
      <c r="N17" s="9">
        <v>-1.2045251352084452</v>
      </c>
      <c r="O17" s="9">
        <v>-0.81423283059501861</v>
      </c>
    </row>
    <row r="18" spans="2:15" ht="20.100000000000001" customHeight="1" x14ac:dyDescent="0.25">
      <c r="B18" s="8">
        <v>42185</v>
      </c>
      <c r="C18" s="9">
        <v>12.099201403484473</v>
      </c>
      <c r="D18" s="9">
        <v>6.334823348303753</v>
      </c>
      <c r="E18" s="9">
        <v>1.2918699287112867</v>
      </c>
      <c r="G18" s="8">
        <v>42185</v>
      </c>
      <c r="H18" s="9">
        <v>11.940365143618097</v>
      </c>
      <c r="I18" s="9">
        <v>6.3114433356926236</v>
      </c>
      <c r="J18" s="9">
        <v>1.6008158747355061</v>
      </c>
      <c r="L18" s="8">
        <v>42185</v>
      </c>
      <c r="M18" s="9">
        <v>11.923169560206937</v>
      </c>
      <c r="N18" s="9">
        <v>10.276175043301205</v>
      </c>
      <c r="O18" s="9">
        <v>4.4527518983173087</v>
      </c>
    </row>
    <row r="19" spans="2:15" ht="20.100000000000001" customHeight="1" x14ac:dyDescent="0.25">
      <c r="B19" s="8">
        <v>42369</v>
      </c>
      <c r="C19" s="9">
        <v>12.614415080789851</v>
      </c>
      <c r="D19" s="9">
        <v>4.3422575279697284</v>
      </c>
      <c r="E19" s="9">
        <v>8.0580878277314305E-2</v>
      </c>
      <c r="G19" s="8">
        <v>42369</v>
      </c>
      <c r="H19" s="9">
        <v>12.479132725655711</v>
      </c>
      <c r="I19" s="9">
        <v>4.0976621044159556</v>
      </c>
      <c r="J19" s="9">
        <v>-0.3965961858626188</v>
      </c>
      <c r="L19" s="8">
        <v>42369</v>
      </c>
      <c r="M19" s="9">
        <v>12.03362579361805</v>
      </c>
      <c r="N19" s="9">
        <v>2.900500151360319</v>
      </c>
      <c r="O19" s="9">
        <v>1.9559800326719889</v>
      </c>
    </row>
    <row r="20" spans="2:15" ht="20.100000000000001" customHeight="1" x14ac:dyDescent="0.25">
      <c r="B20" s="8">
        <v>42551</v>
      </c>
      <c r="C20" s="9">
        <v>12.913162382836809</v>
      </c>
      <c r="D20" s="9">
        <v>3.3668999286421863</v>
      </c>
      <c r="E20" s="9">
        <v>0.97549637007747769</v>
      </c>
      <c r="G20" s="8">
        <v>42551</v>
      </c>
      <c r="H20" s="9">
        <v>12.753157458122006</v>
      </c>
      <c r="I20" s="9">
        <v>3.4842078180078673</v>
      </c>
      <c r="J20" s="9">
        <v>1.2606618095049926</v>
      </c>
      <c r="L20" s="8">
        <v>42551</v>
      </c>
      <c r="M20" s="9">
        <v>12.068935524877586</v>
      </c>
      <c r="N20" s="9">
        <v>-8.377740290207436E-2</v>
      </c>
      <c r="O20" s="9">
        <v>-0.37609936958250545</v>
      </c>
    </row>
    <row r="21" spans="2:15" ht="20.100000000000001" customHeight="1" x14ac:dyDescent="0.25">
      <c r="B21" s="8">
        <v>42735</v>
      </c>
      <c r="C21" s="9">
        <v>13.336791568411655</v>
      </c>
      <c r="D21" s="9">
        <v>3.3220515487769608</v>
      </c>
      <c r="E21" s="9">
        <v>4.0135030474264255E-2</v>
      </c>
      <c r="G21" s="8">
        <v>42735</v>
      </c>
      <c r="H21" s="9">
        <v>13.321282147867256</v>
      </c>
      <c r="I21" s="9">
        <v>3.2340802096820997</v>
      </c>
      <c r="J21" s="9">
        <v>-1.1686363711428172</v>
      </c>
      <c r="L21" s="8">
        <v>42735</v>
      </c>
      <c r="M21" s="9">
        <v>12.207308213510263</v>
      </c>
      <c r="N21" s="9">
        <v>-1.4612836898918236</v>
      </c>
      <c r="O21" s="9">
        <v>-2.5782430450387639</v>
      </c>
    </row>
    <row r="22" spans="2:15" ht="20.100000000000001" customHeight="1" x14ac:dyDescent="0.25">
      <c r="B22" s="8">
        <v>42916</v>
      </c>
      <c r="C22" s="9">
        <v>13.562523900548346</v>
      </c>
      <c r="D22" s="9">
        <v>2.9206048649068173</v>
      </c>
      <c r="E22" s="9">
        <v>1.2076118901895416</v>
      </c>
      <c r="G22" s="8">
        <v>42916</v>
      </c>
      <c r="H22" s="9">
        <v>13.451636117795301</v>
      </c>
      <c r="I22" s="9">
        <v>2.515934131140396</v>
      </c>
      <c r="J22" s="9">
        <v>1.5224966877057211</v>
      </c>
      <c r="L22" s="8">
        <v>42916</v>
      </c>
      <c r="M22" s="9">
        <v>13.104789285696421</v>
      </c>
      <c r="N22" s="9">
        <v>9.1215349652311151</v>
      </c>
      <c r="O22" s="9">
        <v>1.6483501574381165</v>
      </c>
    </row>
    <row r="23" spans="2:15" ht="20.100000000000001" customHeight="1" x14ac:dyDescent="0.25">
      <c r="B23" s="8">
        <v>43100</v>
      </c>
      <c r="C23" s="9">
        <v>13.937401639180496</v>
      </c>
      <c r="D23" s="9">
        <v>2.5449084054549376</v>
      </c>
      <c r="E23" s="9">
        <v>-0.21326735545672548</v>
      </c>
      <c r="G23" s="8">
        <v>43100</v>
      </c>
      <c r="H23" s="9">
        <v>13.825466114612498</v>
      </c>
      <c r="I23" s="9">
        <v>2.4317294765990205</v>
      </c>
      <c r="J23" s="9">
        <v>-0.33794590264515367</v>
      </c>
      <c r="L23" s="8">
        <v>43100</v>
      </c>
      <c r="M23" s="9">
        <v>14.61924700869214</v>
      </c>
      <c r="N23" s="9">
        <v>-0.46966950501499127</v>
      </c>
      <c r="O23" s="9">
        <v>-10.780356341404328</v>
      </c>
    </row>
    <row r="24" spans="2:15" ht="20.100000000000001" customHeight="1" x14ac:dyDescent="0.25">
      <c r="B24" s="8">
        <v>43281</v>
      </c>
      <c r="C24" s="9">
        <v>13.677610861670908</v>
      </c>
      <c r="D24" s="9">
        <v>1.163083662831621</v>
      </c>
      <c r="E24" s="9">
        <v>3.0845622328707023</v>
      </c>
      <c r="G24" s="8">
        <v>43281</v>
      </c>
      <c r="H24" s="9">
        <v>13.466890999316769</v>
      </c>
      <c r="I24" s="9">
        <v>1.2062667877504651</v>
      </c>
      <c r="J24" s="9">
        <v>3.9010275000714412</v>
      </c>
      <c r="L24" s="8">
        <v>43281</v>
      </c>
      <c r="M24" s="9">
        <v>14.825486173413655</v>
      </c>
      <c r="N24" s="9">
        <v>0.27995158011726584</v>
      </c>
      <c r="O24" s="9">
        <v>-1.1150551812316833</v>
      </c>
    </row>
    <row r="25" spans="2:15" ht="20.100000000000001" customHeight="1" x14ac:dyDescent="0.25">
      <c r="B25" s="8">
        <v>43465</v>
      </c>
      <c r="C25" s="9">
        <v>14.053006318839357</v>
      </c>
      <c r="D25" s="9">
        <v>2.9138709605171398</v>
      </c>
      <c r="E25" s="9">
        <v>0.16475103829765025</v>
      </c>
      <c r="G25" s="8">
        <v>43465</v>
      </c>
      <c r="H25" s="9">
        <v>13.939087894074213</v>
      </c>
      <c r="I25" s="9">
        <v>2.8480466734322585</v>
      </c>
      <c r="J25" s="9">
        <v>-0.63600684858542422</v>
      </c>
      <c r="L25" s="8">
        <v>43465</v>
      </c>
      <c r="M25" s="9">
        <v>15.094511423169438</v>
      </c>
      <c r="N25" s="9">
        <v>-0.14946444968062522</v>
      </c>
      <c r="O25" s="9">
        <v>-1.9290725808481457</v>
      </c>
    </row>
    <row r="26" spans="2:15" ht="20.100000000000001" customHeight="1" x14ac:dyDescent="0.25">
      <c r="B26" s="8">
        <v>43646</v>
      </c>
      <c r="C26" s="9">
        <v>14.350588522889755</v>
      </c>
      <c r="D26" s="9">
        <v>4.8103298062389888</v>
      </c>
      <c r="E26" s="9">
        <v>2.6369214542929287</v>
      </c>
      <c r="G26" s="8">
        <v>43646</v>
      </c>
      <c r="H26" s="9">
        <v>14.282059233948047</v>
      </c>
      <c r="I26" s="9">
        <v>5.2366574501667262</v>
      </c>
      <c r="J26" s="9">
        <v>2.709489846510893</v>
      </c>
      <c r="L26" s="8">
        <v>43646</v>
      </c>
      <c r="M26" s="9">
        <v>15.476321331597129</v>
      </c>
      <c r="N26" s="9">
        <v>4.4271727073659228</v>
      </c>
      <c r="O26" s="9">
        <v>1.8508932159754687</v>
      </c>
    </row>
    <row r="27" spans="2:15" ht="20.100000000000001" customHeight="1" x14ac:dyDescent="0.25">
      <c r="B27" s="8">
        <v>43830</v>
      </c>
      <c r="C27" s="9">
        <v>14.540854873876041</v>
      </c>
      <c r="D27" s="9">
        <v>2.3582010059971514</v>
      </c>
      <c r="E27" s="9">
        <v>1.0188491200278316</v>
      </c>
      <c r="G27" s="8">
        <v>43830</v>
      </c>
      <c r="H27" s="9">
        <v>14.388523033530772</v>
      </c>
      <c r="I27" s="9">
        <v>1.6175924638569761</v>
      </c>
      <c r="J27" s="9">
        <v>0.8657018790527049</v>
      </c>
      <c r="L27" s="8">
        <v>43830</v>
      </c>
      <c r="M27" s="9">
        <v>15.633235804811999</v>
      </c>
      <c r="N27" s="9">
        <v>3.594939254132723</v>
      </c>
      <c r="O27" s="9">
        <v>2.5551324269507791</v>
      </c>
    </row>
    <row r="28" spans="2:15" ht="20.100000000000001" customHeight="1" x14ac:dyDescent="0.25">
      <c r="C28" s="9"/>
      <c r="D28" s="9"/>
      <c r="E28" s="9"/>
      <c r="H28" s="9"/>
      <c r="I28" s="9"/>
      <c r="J28" s="9"/>
      <c r="M28" s="9"/>
      <c r="N28" s="9"/>
      <c r="O28" s="9"/>
    </row>
    <row r="29" spans="2:15" ht="20.100000000000001" customHeight="1" x14ac:dyDescent="0.25">
      <c r="B29" t="s">
        <v>7</v>
      </c>
      <c r="C29" s="10">
        <v>78</v>
      </c>
      <c r="D29" s="10">
        <v>78</v>
      </c>
      <c r="E29" s="10">
        <v>78</v>
      </c>
      <c r="G29" t="s">
        <v>7</v>
      </c>
      <c r="H29" s="10">
        <v>28</v>
      </c>
      <c r="I29" s="10">
        <v>28</v>
      </c>
      <c r="J29" s="10">
        <v>28</v>
      </c>
      <c r="L29" t="s">
        <v>7</v>
      </c>
      <c r="M29" s="10">
        <v>28</v>
      </c>
      <c r="N29" s="10">
        <v>28</v>
      </c>
      <c r="O29" s="10">
        <v>28</v>
      </c>
    </row>
    <row r="30" spans="2:15" ht="20.100000000000001" customHeight="1" x14ac:dyDescent="0.25">
      <c r="C30" s="11"/>
      <c r="D30" s="11"/>
      <c r="E30" s="11"/>
      <c r="H30" s="11"/>
      <c r="I30" s="11"/>
      <c r="J30" s="11"/>
      <c r="M30" s="11"/>
      <c r="N30" s="11"/>
      <c r="O30" s="11"/>
    </row>
    <row r="31" spans="2:15" ht="20.100000000000001" customHeight="1" x14ac:dyDescent="0.25"/>
  </sheetData>
  <mergeCells count="15">
    <mergeCell ref="C6:E6"/>
    <mergeCell ref="C7:C8"/>
    <mergeCell ref="D7:D8"/>
    <mergeCell ref="E7:E8"/>
    <mergeCell ref="C9:E9"/>
    <mergeCell ref="H6:J6"/>
    <mergeCell ref="H7:H8"/>
    <mergeCell ref="I7:I8"/>
    <mergeCell ref="J7:J8"/>
    <mergeCell ref="H9:J9"/>
    <mergeCell ref="M6:O6"/>
    <mergeCell ref="M7:M8"/>
    <mergeCell ref="N7:N8"/>
    <mergeCell ref="O7:O8"/>
    <mergeCell ref="M9:O9"/>
  </mergeCells>
  <pageMargins left="0.75" right="0.75" top="1" bottom="1" header="0.5" footer="0.5"/>
  <pageSetup orientation="portrait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O31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1"/>
    <col min="3" max="6" width="10.28515625"/>
    <col min="7" max="7" width="11"/>
    <col min="8" max="11" width="10.28515625"/>
    <col min="12" max="12" width="11"/>
    <col min="13" max="15" width="10.28515625"/>
  </cols>
  <sheetData>
    <row r="1" spans="1:15" ht="20.25" customHeight="1" x14ac:dyDescent="0.35">
      <c r="A1" s="2" t="s">
        <v>119</v>
      </c>
    </row>
    <row r="2" spans="1:15" ht="20.100000000000001" customHeight="1" x14ac:dyDescent="0.3">
      <c r="A2" s="3" t="s">
        <v>32</v>
      </c>
    </row>
    <row r="3" spans="1:15" ht="20.100000000000001" customHeight="1" x14ac:dyDescent="0.25">
      <c r="A3" s="18" t="s">
        <v>738</v>
      </c>
    </row>
    <row r="4" spans="1:15" ht="20.100000000000001" customHeight="1" x14ac:dyDescent="0.25"/>
    <row r="5" spans="1:15" ht="20.100000000000001" customHeight="1" x14ac:dyDescent="0.25"/>
    <row r="6" spans="1:15" ht="20.100000000000001" customHeight="1" x14ac:dyDescent="0.25">
      <c r="C6" s="21" t="s">
        <v>13</v>
      </c>
      <c r="D6" s="22"/>
      <c r="E6" s="22"/>
      <c r="H6" s="21" t="s">
        <v>14</v>
      </c>
      <c r="I6" s="22"/>
      <c r="J6" s="22"/>
      <c r="M6" s="21" t="s">
        <v>15</v>
      </c>
      <c r="N6" s="22"/>
      <c r="O6" s="22"/>
    </row>
    <row r="7" spans="1:15" ht="24.95" customHeight="1" x14ac:dyDescent="0.25">
      <c r="C7" s="23" t="s">
        <v>9</v>
      </c>
      <c r="D7" s="23" t="s">
        <v>120</v>
      </c>
      <c r="E7" s="23" t="s">
        <v>11</v>
      </c>
      <c r="H7" s="23" t="s">
        <v>9</v>
      </c>
      <c r="I7" s="23" t="s">
        <v>10</v>
      </c>
      <c r="J7" s="23" t="s">
        <v>11</v>
      </c>
      <c r="M7" s="23" t="s">
        <v>9</v>
      </c>
      <c r="N7" s="23" t="s">
        <v>120</v>
      </c>
      <c r="O7" s="23" t="s">
        <v>11</v>
      </c>
    </row>
    <row r="8" spans="1:15" ht="24.95" customHeight="1" x14ac:dyDescent="0.25">
      <c r="C8" s="24"/>
      <c r="D8" s="24"/>
      <c r="E8" s="24"/>
      <c r="H8" s="24"/>
      <c r="I8" s="24"/>
      <c r="J8" s="24"/>
      <c r="M8" s="24"/>
      <c r="N8" s="24"/>
      <c r="O8" s="24"/>
    </row>
    <row r="9" spans="1:15" ht="20.100000000000001" customHeight="1" x14ac:dyDescent="0.25">
      <c r="C9" s="25" t="s">
        <v>6</v>
      </c>
      <c r="D9" s="22"/>
      <c r="E9" s="26"/>
      <c r="H9" s="25" t="s">
        <v>6</v>
      </c>
      <c r="I9" s="22"/>
      <c r="J9" s="26"/>
      <c r="M9" s="25" t="s">
        <v>6</v>
      </c>
      <c r="N9" s="22"/>
      <c r="O9" s="26"/>
    </row>
    <row r="10" spans="1:15" ht="20.100000000000001" customHeight="1" x14ac:dyDescent="0.25">
      <c r="B10" s="8">
        <v>40724</v>
      </c>
      <c r="C10" s="9">
        <v>6.5392178870892064</v>
      </c>
      <c r="D10" s="9"/>
      <c r="E10" s="9"/>
      <c r="G10" s="8">
        <v>40724</v>
      </c>
      <c r="H10" s="9">
        <v>6.7639890750723994</v>
      </c>
      <c r="I10" s="9"/>
      <c r="J10" s="9"/>
      <c r="L10" s="8">
        <v>40724</v>
      </c>
      <c r="M10" s="9">
        <v>8.9801341870974767</v>
      </c>
      <c r="N10" s="9"/>
      <c r="O10" s="9"/>
    </row>
    <row r="11" spans="1:15" ht="20.100000000000001" customHeight="1" x14ac:dyDescent="0.25">
      <c r="B11" s="8">
        <v>40908</v>
      </c>
      <c r="C11" s="9">
        <v>6.8686636419087801</v>
      </c>
      <c r="D11" s="9">
        <v>3.2254883843386262</v>
      </c>
      <c r="E11" s="9">
        <v>-1.7255764385047168</v>
      </c>
      <c r="G11" s="8">
        <v>40908</v>
      </c>
      <c r="H11" s="9">
        <v>7.6697365797357282</v>
      </c>
      <c r="I11" s="9">
        <v>5.2712716716537988</v>
      </c>
      <c r="J11" s="9">
        <v>-7.1606013970065607</v>
      </c>
      <c r="L11" s="8">
        <v>40908</v>
      </c>
      <c r="M11" s="9">
        <v>9.4180398416467774</v>
      </c>
      <c r="N11" s="9">
        <v>7.4870748752701832</v>
      </c>
      <c r="O11" s="9">
        <v>2.4893047797664769</v>
      </c>
    </row>
    <row r="12" spans="1:15" ht="20.100000000000001" customHeight="1" x14ac:dyDescent="0.25">
      <c r="B12" s="8">
        <v>41090</v>
      </c>
      <c r="C12" s="9">
        <v>7.9760106297414977</v>
      </c>
      <c r="D12" s="9">
        <v>8.9897698873908851</v>
      </c>
      <c r="E12" s="9">
        <v>-6.1417913644645328</v>
      </c>
      <c r="G12" s="8">
        <v>41090</v>
      </c>
      <c r="H12" s="9">
        <v>8.4234756882581721</v>
      </c>
      <c r="I12" s="9">
        <v>7.2449902055840898</v>
      </c>
      <c r="J12" s="9">
        <v>-2.3513743240523133</v>
      </c>
      <c r="L12" s="8">
        <v>41090</v>
      </c>
      <c r="M12" s="9">
        <v>9.8240104000751511</v>
      </c>
      <c r="N12" s="9">
        <v>8.2948911838030206</v>
      </c>
      <c r="O12" s="9">
        <v>3.8196783472518314</v>
      </c>
    </row>
    <row r="13" spans="1:15" ht="20.100000000000001" customHeight="1" x14ac:dyDescent="0.25">
      <c r="B13" s="8">
        <v>41274</v>
      </c>
      <c r="C13" s="9">
        <v>8.5899332668494335</v>
      </c>
      <c r="D13" s="9">
        <v>0.60517131475432695</v>
      </c>
      <c r="E13" s="9">
        <v>-6.5850815267445189</v>
      </c>
      <c r="G13" s="8">
        <v>41274</v>
      </c>
      <c r="H13" s="9">
        <v>8.9754503214109391</v>
      </c>
      <c r="I13" s="9">
        <v>5.4012707726827758</v>
      </c>
      <c r="J13" s="9">
        <v>-1.0807246353694899</v>
      </c>
      <c r="L13" s="8">
        <v>41274</v>
      </c>
      <c r="M13" s="9">
        <v>10.426896127205069</v>
      </c>
      <c r="N13" s="9">
        <v>8.7516429812172234</v>
      </c>
      <c r="O13" s="9">
        <v>2.4635959387001805</v>
      </c>
    </row>
    <row r="14" spans="1:15" ht="20.100000000000001" customHeight="1" x14ac:dyDescent="0.25">
      <c r="B14" s="8">
        <v>41455</v>
      </c>
      <c r="C14" s="9">
        <v>9.3489496934854248</v>
      </c>
      <c r="D14" s="9">
        <v>4.9878456588522635</v>
      </c>
      <c r="E14" s="9">
        <v>-3.5358390399456097</v>
      </c>
      <c r="G14" s="8">
        <v>41455</v>
      </c>
      <c r="H14" s="9">
        <v>9.2987956843668336</v>
      </c>
      <c r="I14" s="9">
        <v>0.43855545734294843</v>
      </c>
      <c r="J14" s="9">
        <v>-3.0539765082447823</v>
      </c>
      <c r="L14" s="8">
        <v>41455</v>
      </c>
      <c r="M14" s="9">
        <v>10.245410059833009</v>
      </c>
      <c r="N14" s="9">
        <v>7.9954629432211988</v>
      </c>
      <c r="O14" s="9">
        <v>9.9084827002761564</v>
      </c>
    </row>
    <row r="15" spans="1:15" ht="20.100000000000001" customHeight="1" x14ac:dyDescent="0.25">
      <c r="B15" s="8">
        <v>41639</v>
      </c>
      <c r="C15" s="9">
        <v>10.442046063858362</v>
      </c>
      <c r="D15" s="9">
        <v>7.9674763693243777</v>
      </c>
      <c r="E15" s="9">
        <v>-3.334796749936908</v>
      </c>
      <c r="G15" s="8">
        <v>41639</v>
      </c>
      <c r="H15" s="9">
        <v>10.252397784936704</v>
      </c>
      <c r="I15" s="9">
        <v>7.670449277844682</v>
      </c>
      <c r="J15" s="9">
        <v>-2.3442583792761762</v>
      </c>
      <c r="L15" s="8">
        <v>41639</v>
      </c>
      <c r="M15" s="9">
        <v>10.566874483298456</v>
      </c>
      <c r="N15" s="9">
        <v>7.3217513818300883</v>
      </c>
      <c r="O15" s="9">
        <v>4.0568195433956067</v>
      </c>
    </row>
    <row r="16" spans="1:15" ht="20.100000000000001" customHeight="1" x14ac:dyDescent="0.25">
      <c r="B16" s="8">
        <v>41820</v>
      </c>
      <c r="C16" s="9">
        <v>11.314504678064772</v>
      </c>
      <c r="D16" s="9">
        <v>8.5736675054958855</v>
      </c>
      <c r="E16" s="9">
        <v>0.20157927128479081</v>
      </c>
      <c r="G16" s="8">
        <v>41820</v>
      </c>
      <c r="H16" s="9">
        <v>11.089018334877798</v>
      </c>
      <c r="I16" s="9">
        <v>7.441750856981999</v>
      </c>
      <c r="J16" s="9">
        <v>-0.66428467962466042</v>
      </c>
      <c r="L16" s="8">
        <v>41820</v>
      </c>
      <c r="M16" s="9">
        <v>11.352022425523584</v>
      </c>
      <c r="N16" s="9">
        <v>6.2939925797301788</v>
      </c>
      <c r="O16" s="9">
        <v>-1.0576938789951806</v>
      </c>
    </row>
    <row r="17" spans="2:15" ht="20.100000000000001" customHeight="1" x14ac:dyDescent="0.25">
      <c r="B17" s="8">
        <v>42004</v>
      </c>
      <c r="C17" s="9">
        <v>11.687309095970027</v>
      </c>
      <c r="D17" s="9">
        <v>3.0661350988858471</v>
      </c>
      <c r="E17" s="9">
        <v>-0.22149169234308985</v>
      </c>
      <c r="G17" s="8">
        <v>42004</v>
      </c>
      <c r="H17" s="9">
        <v>11.648761875029813</v>
      </c>
      <c r="I17" s="9">
        <v>4.3073626623910233</v>
      </c>
      <c r="J17" s="9">
        <v>-0.7047899652389833</v>
      </c>
      <c r="L17" s="8">
        <v>42004</v>
      </c>
      <c r="M17" s="9">
        <v>11.3297111037491</v>
      </c>
      <c r="N17" s="9">
        <v>10.07772107637086</v>
      </c>
      <c r="O17" s="9">
        <v>10.29449442854613</v>
      </c>
    </row>
    <row r="18" spans="2:15" ht="20.100000000000001" customHeight="1" x14ac:dyDescent="0.25">
      <c r="B18" s="8">
        <v>42185</v>
      </c>
      <c r="C18" s="9">
        <v>12.243908298721484</v>
      </c>
      <c r="D18" s="9">
        <v>3.863000495329727</v>
      </c>
      <c r="E18" s="9">
        <v>-0.85853627713295966</v>
      </c>
      <c r="G18" s="8">
        <v>42185</v>
      </c>
      <c r="H18" s="9">
        <v>12.476723775280545</v>
      </c>
      <c r="I18" s="9">
        <v>6.3045527606406138</v>
      </c>
      <c r="J18" s="9">
        <v>-0.74987283170805386</v>
      </c>
      <c r="L18" s="8">
        <v>42185</v>
      </c>
      <c r="M18" s="9">
        <v>11.780861150608537</v>
      </c>
      <c r="N18" s="9">
        <v>8.2775197121030644</v>
      </c>
      <c r="O18" s="9">
        <v>4.13101399682132</v>
      </c>
    </row>
    <row r="19" spans="2:15" ht="20.100000000000001" customHeight="1" x14ac:dyDescent="0.25">
      <c r="B19" s="8">
        <v>42369</v>
      </c>
      <c r="C19" s="9">
        <v>12.902092330478411</v>
      </c>
      <c r="D19" s="9">
        <v>2.2768047987574036</v>
      </c>
      <c r="E19" s="9">
        <v>-2.9407179110003345</v>
      </c>
      <c r="G19" s="8">
        <v>42369</v>
      </c>
      <c r="H19" s="9">
        <v>12.688177246637281</v>
      </c>
      <c r="I19" s="9">
        <v>2.5218077845935438</v>
      </c>
      <c r="J19" s="9">
        <v>0.81324147720169826</v>
      </c>
      <c r="L19" s="8">
        <v>42369</v>
      </c>
      <c r="M19" s="9">
        <v>12.375958822805147</v>
      </c>
      <c r="N19" s="9">
        <v>6.9793207217251352</v>
      </c>
      <c r="O19" s="9">
        <v>1.8352227454647929</v>
      </c>
    </row>
    <row r="20" spans="2:15" ht="20.100000000000001" customHeight="1" x14ac:dyDescent="0.25">
      <c r="B20" s="8">
        <v>42551</v>
      </c>
      <c r="C20" s="9">
        <v>13.179405105369996</v>
      </c>
      <c r="D20" s="9">
        <v>2.2730183303717455</v>
      </c>
      <c r="E20" s="9">
        <v>0.12105363371202049</v>
      </c>
      <c r="G20" s="8">
        <v>42551</v>
      </c>
      <c r="H20" s="9">
        <v>13.217238256640297</v>
      </c>
      <c r="I20" s="9">
        <v>4.7241646786456259</v>
      </c>
      <c r="J20" s="9">
        <v>0.53225474551183982</v>
      </c>
      <c r="L20" s="8">
        <v>42551</v>
      </c>
      <c r="M20" s="9">
        <v>12.565082562060786</v>
      </c>
      <c r="N20" s="9">
        <v>3.3655650795112013</v>
      </c>
      <c r="O20" s="9">
        <v>1.8097549937792001</v>
      </c>
    </row>
    <row r="21" spans="2:15" ht="20.100000000000001" customHeight="1" x14ac:dyDescent="0.25">
      <c r="B21" s="8">
        <v>42735</v>
      </c>
      <c r="C21" s="9">
        <v>14.109179590944725</v>
      </c>
      <c r="D21" s="9">
        <v>4.5623952044407723</v>
      </c>
      <c r="E21" s="9">
        <v>-2.3281150895855474</v>
      </c>
      <c r="G21" s="8">
        <v>42735</v>
      </c>
      <c r="H21" s="9">
        <v>13.507335729873789</v>
      </c>
      <c r="I21" s="9">
        <v>0.51900684804901953</v>
      </c>
      <c r="J21" s="9">
        <v>-1.6398430155896149</v>
      </c>
      <c r="L21" s="8">
        <v>42735</v>
      </c>
      <c r="M21" s="9">
        <v>12.750702164881616</v>
      </c>
      <c r="N21" s="9">
        <v>4.0826667321358867</v>
      </c>
      <c r="O21" s="9">
        <v>2.567473058130787</v>
      </c>
    </row>
    <row r="22" spans="2:15" ht="20.100000000000001" customHeight="1" x14ac:dyDescent="0.25">
      <c r="B22" s="8">
        <v>42916</v>
      </c>
      <c r="C22" s="9">
        <v>14.379482955026649</v>
      </c>
      <c r="D22" s="9">
        <v>0.77366961993516892</v>
      </c>
      <c r="E22" s="9">
        <v>-1.1206587084437447</v>
      </c>
      <c r="G22" s="8">
        <v>42916</v>
      </c>
      <c r="H22" s="9">
        <v>14.133278435749791</v>
      </c>
      <c r="I22" s="9">
        <v>3.5576407743671989</v>
      </c>
      <c r="J22" s="9">
        <v>-1.0287791546761849</v>
      </c>
      <c r="L22" s="8">
        <v>42916</v>
      </c>
      <c r="M22" s="9">
        <v>12.774472354401341</v>
      </c>
      <c r="N22" s="9">
        <v>4.0848072431415972</v>
      </c>
      <c r="O22" s="9">
        <v>3.8911307040522036</v>
      </c>
    </row>
    <row r="23" spans="2:15" ht="20.100000000000001" customHeight="1" x14ac:dyDescent="0.25">
      <c r="B23" s="8">
        <v>43100</v>
      </c>
      <c r="C23" s="9">
        <v>15.320080601233041</v>
      </c>
      <c r="D23" s="9">
        <v>1.8763589717333273</v>
      </c>
      <c r="E23" s="9">
        <v>-4.3784817139728149</v>
      </c>
      <c r="G23" s="8">
        <v>43100</v>
      </c>
      <c r="H23" s="9">
        <v>13.969023878458275</v>
      </c>
      <c r="I23" s="9">
        <v>-1.5104358593409417</v>
      </c>
      <c r="J23" s="9">
        <v>-0.35234779989496978</v>
      </c>
      <c r="L23" s="8">
        <v>43100</v>
      </c>
      <c r="M23" s="9">
        <v>13.133764846014905</v>
      </c>
      <c r="N23" s="9">
        <v>5.2794815327162459</v>
      </c>
      <c r="O23" s="9">
        <v>2.3994141888006748</v>
      </c>
    </row>
    <row r="24" spans="2:15" ht="20.100000000000001" customHeight="1" x14ac:dyDescent="0.25">
      <c r="B24" s="8">
        <v>43281</v>
      </c>
      <c r="C24" s="9">
        <v>15.148750648299369</v>
      </c>
      <c r="D24" s="9">
        <v>-0.25991577258919207</v>
      </c>
      <c r="E24" s="9">
        <v>0.868128667049195</v>
      </c>
      <c r="G24" s="8">
        <v>43281</v>
      </c>
      <c r="H24" s="9">
        <v>13.465215317502574</v>
      </c>
      <c r="I24" s="9">
        <v>8.596521423709369E-3</v>
      </c>
      <c r="J24" s="9">
        <v>3.7504740858445018</v>
      </c>
      <c r="L24" s="8">
        <v>43281</v>
      </c>
      <c r="M24" s="9">
        <v>12.969105137167114</v>
      </c>
      <c r="N24" s="9">
        <v>2.7150564450485914</v>
      </c>
      <c r="O24" s="9">
        <v>4.01915808580533</v>
      </c>
    </row>
    <row r="25" spans="2:15" ht="20.100000000000001" customHeight="1" x14ac:dyDescent="0.25">
      <c r="B25" s="8">
        <v>43465</v>
      </c>
      <c r="C25" s="9">
        <v>15.184408700742324</v>
      </c>
      <c r="D25" s="9">
        <v>1.333084683081176</v>
      </c>
      <c r="E25" s="9">
        <v>1.0951208269279311</v>
      </c>
      <c r="G25" s="8">
        <v>43465</v>
      </c>
      <c r="H25" s="9">
        <v>13.795487074134263</v>
      </c>
      <c r="I25" s="9">
        <v>0.43225747973953954</v>
      </c>
      <c r="J25" s="9">
        <v>-1.9721475203935412</v>
      </c>
      <c r="L25" s="8">
        <v>43465</v>
      </c>
      <c r="M25" s="9">
        <v>13.548667310048501</v>
      </c>
      <c r="N25" s="9">
        <v>5.2025518581200414</v>
      </c>
      <c r="O25" s="9">
        <v>0.70237348985064951</v>
      </c>
    </row>
    <row r="26" spans="2:15" ht="20.100000000000001" customHeight="1" x14ac:dyDescent="0.25">
      <c r="B26" s="8">
        <v>43646</v>
      </c>
      <c r="C26" s="9">
        <v>15.766627045417442</v>
      </c>
      <c r="D26" s="9">
        <v>5.3487406839513252</v>
      </c>
      <c r="E26" s="9">
        <v>1.4585002896086552</v>
      </c>
      <c r="G26" s="8">
        <v>43646</v>
      </c>
      <c r="H26" s="9">
        <v>14.02136449398551</v>
      </c>
      <c r="I26" s="9">
        <v>2.8894043941247283</v>
      </c>
      <c r="J26" s="9">
        <v>1.2319057102737174</v>
      </c>
      <c r="L26" s="8">
        <v>43646</v>
      </c>
      <c r="M26" s="9">
        <v>13.737471886034299</v>
      </c>
      <c r="N26" s="9">
        <v>5.4127004825274883</v>
      </c>
      <c r="O26" s="9">
        <v>3.9639331705190406</v>
      </c>
    </row>
    <row r="27" spans="2:15" ht="20.100000000000001" customHeight="1" x14ac:dyDescent="0.25">
      <c r="B27" s="8">
        <v>43830</v>
      </c>
      <c r="C27" s="9">
        <v>16.180564655278765</v>
      </c>
      <c r="D27" s="9">
        <v>1.4510728453670962</v>
      </c>
      <c r="E27" s="9">
        <v>-1.1442886581499057</v>
      </c>
      <c r="G27" s="8">
        <v>43830</v>
      </c>
      <c r="H27" s="9">
        <v>13.688848528206874</v>
      </c>
      <c r="I27" s="9">
        <v>-2.0729054767762545</v>
      </c>
      <c r="J27" s="9">
        <v>0.3058426220275523</v>
      </c>
      <c r="L27" s="8">
        <v>43830</v>
      </c>
      <c r="M27" s="9">
        <v>14.073694492047784</v>
      </c>
      <c r="N27" s="9">
        <v>5.0319628988208187</v>
      </c>
      <c r="O27" s="9">
        <v>2.522734046332431</v>
      </c>
    </row>
    <row r="28" spans="2:15" ht="20.100000000000001" customHeight="1" x14ac:dyDescent="0.25">
      <c r="C28" s="9"/>
      <c r="D28" s="9"/>
      <c r="E28" s="9"/>
      <c r="H28" s="9"/>
      <c r="I28" s="9"/>
      <c r="J28" s="9"/>
      <c r="M28" s="9"/>
      <c r="N28" s="9"/>
      <c r="O28" s="9"/>
    </row>
    <row r="29" spans="2:15" ht="20.100000000000001" customHeight="1" x14ac:dyDescent="0.25">
      <c r="B29" t="s">
        <v>7</v>
      </c>
      <c r="C29" s="10">
        <v>28</v>
      </c>
      <c r="D29" s="10">
        <v>28</v>
      </c>
      <c r="E29" s="10">
        <v>28</v>
      </c>
      <c r="G29" t="s">
        <v>7</v>
      </c>
      <c r="H29" s="10">
        <v>14</v>
      </c>
      <c r="I29" s="10">
        <v>14</v>
      </c>
      <c r="J29" s="10">
        <v>14</v>
      </c>
      <c r="L29" t="s">
        <v>7</v>
      </c>
      <c r="M29" s="10">
        <v>36</v>
      </c>
      <c r="N29" s="10">
        <v>36</v>
      </c>
      <c r="O29" s="10">
        <v>36</v>
      </c>
    </row>
    <row r="30" spans="2:15" ht="20.100000000000001" customHeight="1" x14ac:dyDescent="0.25">
      <c r="C30" s="11"/>
      <c r="D30" s="11"/>
      <c r="E30" s="11"/>
      <c r="H30" s="11"/>
      <c r="I30" s="11"/>
      <c r="J30" s="11"/>
      <c r="M30" s="11"/>
      <c r="N30" s="11"/>
      <c r="O30" s="11"/>
    </row>
    <row r="31" spans="2:15" ht="20.100000000000001" customHeight="1" x14ac:dyDescent="0.25"/>
  </sheetData>
  <mergeCells count="15">
    <mergeCell ref="C6:E6"/>
    <mergeCell ref="C7:C8"/>
    <mergeCell ref="D7:D8"/>
    <mergeCell ref="E7:E8"/>
    <mergeCell ref="C9:E9"/>
    <mergeCell ref="H6:J6"/>
    <mergeCell ref="H7:H8"/>
    <mergeCell ref="I7:I8"/>
    <mergeCell ref="J7:J8"/>
    <mergeCell ref="H9:J9"/>
    <mergeCell ref="M6:O6"/>
    <mergeCell ref="M7:M8"/>
    <mergeCell ref="N7:N8"/>
    <mergeCell ref="O7:O8"/>
    <mergeCell ref="M9:O9"/>
  </mergeCells>
  <pageMargins left="0.75" right="0.75" top="1" bottom="1" header="0.5" footer="0.5"/>
  <pageSetup orientation="portrait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I32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1"/>
    <col min="3" max="9" width="10.28515625"/>
  </cols>
  <sheetData>
    <row r="1" spans="1:9" ht="20.25" customHeight="1" x14ac:dyDescent="0.35">
      <c r="A1" s="2" t="s">
        <v>121</v>
      </c>
    </row>
    <row r="2" spans="1:9" ht="20.100000000000001" customHeight="1" x14ac:dyDescent="0.3">
      <c r="A2" s="3" t="s">
        <v>122</v>
      </c>
    </row>
    <row r="3" spans="1:9" ht="20.100000000000001" customHeight="1" x14ac:dyDescent="0.25">
      <c r="A3" s="18" t="s">
        <v>738</v>
      </c>
    </row>
    <row r="4" spans="1:9" ht="20.100000000000001" customHeight="1" x14ac:dyDescent="0.25"/>
    <row r="5" spans="1:9" ht="20.100000000000001" customHeight="1" x14ac:dyDescent="0.25"/>
    <row r="6" spans="1:9" ht="20.100000000000001" customHeight="1" x14ac:dyDescent="0.25">
      <c r="C6" s="32"/>
      <c r="D6" s="22"/>
      <c r="E6" s="22"/>
      <c r="F6" s="22"/>
      <c r="G6" s="22"/>
      <c r="H6" s="22"/>
      <c r="I6" s="22"/>
    </row>
    <row r="7" spans="1:9" ht="24.95" customHeight="1" x14ac:dyDescent="0.25">
      <c r="C7" s="23" t="s">
        <v>123</v>
      </c>
      <c r="D7" s="23" t="s">
        <v>124</v>
      </c>
      <c r="E7" s="23" t="s">
        <v>125</v>
      </c>
      <c r="F7" s="23" t="s">
        <v>126</v>
      </c>
      <c r="G7" s="23" t="s">
        <v>127</v>
      </c>
      <c r="H7" s="23" t="s">
        <v>128</v>
      </c>
      <c r="I7" s="23" t="s">
        <v>129</v>
      </c>
    </row>
    <row r="8" spans="1:9" ht="24.95" customHeight="1" x14ac:dyDescent="0.25">
      <c r="C8" s="24"/>
      <c r="D8" s="24"/>
      <c r="E8" s="24"/>
      <c r="F8" s="24"/>
      <c r="G8" s="24"/>
      <c r="H8" s="24"/>
      <c r="I8" s="24"/>
    </row>
    <row r="9" spans="1:9" ht="20.100000000000001" customHeight="1" x14ac:dyDescent="0.25">
      <c r="C9" s="25" t="s">
        <v>6</v>
      </c>
      <c r="D9" s="22"/>
      <c r="E9" s="22"/>
      <c r="F9" s="22"/>
      <c r="G9" s="22"/>
      <c r="H9" s="22"/>
      <c r="I9" s="26"/>
    </row>
    <row r="10" spans="1:9" ht="20.100000000000001" customHeight="1" x14ac:dyDescent="0.25">
      <c r="B10" t="s">
        <v>130</v>
      </c>
      <c r="C10" s="9"/>
      <c r="D10" s="9">
        <v>5.7</v>
      </c>
      <c r="E10" s="9">
        <v>0</v>
      </c>
      <c r="F10" s="9"/>
      <c r="G10" s="9">
        <v>0</v>
      </c>
      <c r="H10" s="9"/>
      <c r="I10" s="9"/>
    </row>
    <row r="11" spans="1:9" ht="20.100000000000001" customHeight="1" x14ac:dyDescent="0.25">
      <c r="B11" t="s">
        <v>131</v>
      </c>
      <c r="C11" s="9"/>
      <c r="D11" s="9">
        <v>0</v>
      </c>
      <c r="E11" s="9">
        <v>7.0706231320016828</v>
      </c>
      <c r="F11" s="9"/>
      <c r="G11" s="9">
        <v>0</v>
      </c>
      <c r="H11" s="9"/>
      <c r="I11" s="9"/>
    </row>
    <row r="12" spans="1:9" ht="20.100000000000001" customHeight="1" x14ac:dyDescent="0.25">
      <c r="B12" t="s">
        <v>132</v>
      </c>
      <c r="C12" s="9">
        <v>7.6868607625675516</v>
      </c>
      <c r="D12" s="9">
        <v>0</v>
      </c>
      <c r="E12" s="9">
        <v>7.0706231320016828</v>
      </c>
      <c r="F12" s="9">
        <v>0.18827546510081974</v>
      </c>
      <c r="G12" s="9">
        <v>0.16560848833793873</v>
      </c>
      <c r="H12" s="9">
        <v>0.18128313064278379</v>
      </c>
      <c r="I12" s="9">
        <v>8.1070546484326517E-2</v>
      </c>
    </row>
    <row r="13" spans="1:9" ht="20.100000000000001" customHeight="1" x14ac:dyDescent="0.25">
      <c r="B13" t="s">
        <v>133</v>
      </c>
      <c r="C13" s="9">
        <v>8.472550181840905</v>
      </c>
      <c r="D13" s="9">
        <v>0</v>
      </c>
      <c r="E13" s="9">
        <v>7.0706231320016828</v>
      </c>
      <c r="F13" s="9">
        <v>0.29259821380822099</v>
      </c>
      <c r="G13" s="9">
        <v>0.30684539214972162</v>
      </c>
      <c r="H13" s="9">
        <v>0.27703893502226895</v>
      </c>
      <c r="I13" s="9">
        <v>0.52544450885901073</v>
      </c>
    </row>
    <row r="14" spans="1:9" ht="20.100000000000001" customHeight="1" x14ac:dyDescent="0.25">
      <c r="B14" t="s">
        <v>134</v>
      </c>
      <c r="C14" s="9">
        <v>9.0874672032805766</v>
      </c>
      <c r="D14" s="9">
        <v>0</v>
      </c>
      <c r="E14" s="9">
        <v>7.0706231320016828</v>
      </c>
      <c r="F14" s="9">
        <v>0.63460450737380114</v>
      </c>
      <c r="G14" s="9">
        <v>0.47648487767753878</v>
      </c>
      <c r="H14" s="9">
        <v>0.38525540737513952</v>
      </c>
      <c r="I14" s="9">
        <v>0.52049927885241609</v>
      </c>
    </row>
    <row r="15" spans="1:9" ht="20.100000000000001" customHeight="1" x14ac:dyDescent="0.25">
      <c r="B15" t="s">
        <v>135</v>
      </c>
      <c r="C15" s="9">
        <v>9.399274443072219</v>
      </c>
      <c r="D15" s="9">
        <v>0</v>
      </c>
      <c r="E15" s="9">
        <v>7.0706231320016828</v>
      </c>
      <c r="F15" s="9">
        <v>0.80455094535257077</v>
      </c>
      <c r="G15" s="9">
        <v>0.35793694664880071</v>
      </c>
      <c r="H15" s="9">
        <v>0.45562578023281225</v>
      </c>
      <c r="I15" s="9">
        <v>0.71053763883635068</v>
      </c>
    </row>
    <row r="16" spans="1:9" ht="20.100000000000001" customHeight="1" x14ac:dyDescent="0.25">
      <c r="B16" t="s">
        <v>136</v>
      </c>
      <c r="C16" s="9">
        <v>10.094885762795524</v>
      </c>
      <c r="D16" s="9">
        <v>0</v>
      </c>
      <c r="E16" s="9">
        <v>7.0706231320016828</v>
      </c>
      <c r="F16" s="9">
        <v>1.0241679193870747</v>
      </c>
      <c r="G16" s="9">
        <v>0.40942260128185559</v>
      </c>
      <c r="H16" s="9">
        <v>0.56591084448821882</v>
      </c>
      <c r="I16" s="9">
        <v>1.0247612656366925</v>
      </c>
    </row>
    <row r="17" spans="2:9" ht="20.100000000000001" customHeight="1" x14ac:dyDescent="0.25">
      <c r="B17" t="s">
        <v>137</v>
      </c>
      <c r="C17" s="9">
        <v>10.786960479973196</v>
      </c>
      <c r="D17" s="9">
        <v>0</v>
      </c>
      <c r="E17" s="9">
        <v>7.0706231320016828</v>
      </c>
      <c r="F17" s="9">
        <v>1.1218721287959457</v>
      </c>
      <c r="G17" s="9">
        <v>0.50435475097688531</v>
      </c>
      <c r="H17" s="9">
        <v>0.68573773195351517</v>
      </c>
      <c r="I17" s="9">
        <v>1.4043727362451688</v>
      </c>
    </row>
    <row r="18" spans="2:9" ht="20.100000000000001" customHeight="1" x14ac:dyDescent="0.25">
      <c r="B18" t="s">
        <v>138</v>
      </c>
      <c r="C18" s="9">
        <v>10.889598043119399</v>
      </c>
      <c r="D18" s="9">
        <v>0</v>
      </c>
      <c r="E18" s="9">
        <v>7.0706231320016828</v>
      </c>
      <c r="F18" s="9">
        <v>1.4213930861684165</v>
      </c>
      <c r="G18" s="9">
        <v>6.5846513909544768E-2</v>
      </c>
      <c r="H18" s="9">
        <v>0.73961380366886476</v>
      </c>
      <c r="I18" s="9">
        <v>1.5921215073708885</v>
      </c>
    </row>
    <row r="19" spans="2:9" ht="20.100000000000001" customHeight="1" x14ac:dyDescent="0.25">
      <c r="B19" t="s">
        <v>139</v>
      </c>
      <c r="C19" s="9">
        <v>11.335914355594355</v>
      </c>
      <c r="D19" s="9">
        <v>0</v>
      </c>
      <c r="E19" s="9">
        <v>7.0706231320016828</v>
      </c>
      <c r="F19" s="9">
        <v>1.6398058707875698</v>
      </c>
      <c r="G19" s="9">
        <v>-7.4085871791529812E-2</v>
      </c>
      <c r="H19" s="9">
        <v>0.81171541112548018</v>
      </c>
      <c r="I19" s="9">
        <v>1.8878558134711516</v>
      </c>
    </row>
    <row r="20" spans="2:9" ht="20.100000000000001" customHeight="1" x14ac:dyDescent="0.25">
      <c r="B20" t="s">
        <v>43</v>
      </c>
      <c r="C20" s="9">
        <v>11.715581664848841</v>
      </c>
      <c r="D20" s="9">
        <v>0</v>
      </c>
      <c r="E20" s="9">
        <v>7.0706231320016828</v>
      </c>
      <c r="F20" s="9">
        <v>2.0023432691637133</v>
      </c>
      <c r="G20" s="9">
        <v>-9.7372061453937064E-2</v>
      </c>
      <c r="H20" s="9">
        <v>0.88311472216518094</v>
      </c>
      <c r="I20" s="9">
        <v>1.8568726029722029</v>
      </c>
    </row>
    <row r="21" spans="2:9" ht="20.100000000000001" customHeight="1" x14ac:dyDescent="0.25">
      <c r="B21" t="s">
        <v>140</v>
      </c>
      <c r="C21" s="9">
        <v>11.933114514534658</v>
      </c>
      <c r="D21" s="9">
        <v>0</v>
      </c>
      <c r="E21" s="9">
        <v>7.0706231320016828</v>
      </c>
      <c r="F21" s="9">
        <v>2.1349248609889711</v>
      </c>
      <c r="G21" s="9">
        <v>-0.22287698171192893</v>
      </c>
      <c r="H21" s="9">
        <v>0.91765724644633673</v>
      </c>
      <c r="I21" s="9">
        <v>2.0327862568095951</v>
      </c>
    </row>
    <row r="22" spans="2:9" ht="20.100000000000001" customHeight="1" x14ac:dyDescent="0.25">
      <c r="B22" t="s">
        <v>141</v>
      </c>
      <c r="C22" s="9">
        <v>12.142026349230219</v>
      </c>
      <c r="D22" s="9">
        <v>0</v>
      </c>
      <c r="E22" s="9">
        <v>7.0706231320016828</v>
      </c>
      <c r="F22" s="9">
        <v>2.3803706778154647</v>
      </c>
      <c r="G22" s="9">
        <v>-0.23551676455940118</v>
      </c>
      <c r="H22" s="9">
        <v>1.0019713858224557</v>
      </c>
      <c r="I22" s="9">
        <v>1.9245779181500171</v>
      </c>
    </row>
    <row r="23" spans="2:9" ht="20.100000000000001" customHeight="1" x14ac:dyDescent="0.25">
      <c r="B23" t="s">
        <v>142</v>
      </c>
      <c r="C23" s="9">
        <v>12.40576169323478</v>
      </c>
      <c r="D23" s="9">
        <v>0</v>
      </c>
      <c r="E23" s="9">
        <v>7.0706231320016828</v>
      </c>
      <c r="F23" s="9">
        <v>2.5620074378098017</v>
      </c>
      <c r="G23" s="9">
        <v>-0.39448225847593399</v>
      </c>
      <c r="H23" s="9">
        <v>1.0586183996599852</v>
      </c>
      <c r="I23" s="9">
        <v>2.108994982239246</v>
      </c>
    </row>
    <row r="24" spans="2:9" ht="20.100000000000001" customHeight="1" x14ac:dyDescent="0.25">
      <c r="B24" t="s">
        <v>44</v>
      </c>
      <c r="C24" s="9">
        <v>12.69324023338638</v>
      </c>
      <c r="D24" s="9">
        <v>0</v>
      </c>
      <c r="E24" s="9">
        <v>7.0706231320016828</v>
      </c>
      <c r="F24" s="9">
        <v>2.8035418435541306</v>
      </c>
      <c r="G24" s="9">
        <v>-0.37166508000429133</v>
      </c>
      <c r="H24" s="9">
        <v>1.1382996975650337</v>
      </c>
      <c r="I24" s="9">
        <v>2.0524406402698236</v>
      </c>
    </row>
    <row r="25" spans="2:9" ht="20.100000000000001" customHeight="1" x14ac:dyDescent="0.25">
      <c r="B25" t="s">
        <v>45</v>
      </c>
      <c r="C25" s="9">
        <v>12.411199197391236</v>
      </c>
      <c r="D25" s="9">
        <v>0</v>
      </c>
      <c r="E25" s="9">
        <v>7.0706231320016828</v>
      </c>
      <c r="F25" s="9">
        <v>3.0888344380824346</v>
      </c>
      <c r="G25" s="9">
        <v>-0.76139114830271559</v>
      </c>
      <c r="H25" s="9">
        <v>1.2148714110392875</v>
      </c>
      <c r="I25" s="9">
        <v>1.7982613645705445</v>
      </c>
    </row>
    <row r="26" spans="2:9" ht="20.100000000000001" customHeight="1" x14ac:dyDescent="0.25">
      <c r="B26" t="s">
        <v>46</v>
      </c>
      <c r="C26" s="9">
        <v>12.760645721562661</v>
      </c>
      <c r="D26" s="9">
        <v>0</v>
      </c>
      <c r="E26" s="9">
        <v>7.0706231320016828</v>
      </c>
      <c r="F26" s="9">
        <v>3.4632264097134211</v>
      </c>
      <c r="G26" s="9">
        <v>-0.81698693584445614</v>
      </c>
      <c r="H26" s="9">
        <v>1.2536212290478705</v>
      </c>
      <c r="I26" s="9">
        <v>1.7901618866441424</v>
      </c>
    </row>
    <row r="27" spans="2:9" ht="20.100000000000001" customHeight="1" x14ac:dyDescent="0.25">
      <c r="B27" t="s">
        <v>47</v>
      </c>
      <c r="C27" s="9">
        <v>12.843527161730961</v>
      </c>
      <c r="D27" s="9">
        <v>0</v>
      </c>
      <c r="E27" s="9">
        <v>7.0706231320016828</v>
      </c>
      <c r="F27" s="9">
        <v>3.6761129380522832</v>
      </c>
      <c r="G27" s="9">
        <v>-1.1806357183117147</v>
      </c>
      <c r="H27" s="9">
        <v>1.3228224652914375</v>
      </c>
      <c r="I27" s="9">
        <v>1.9546043446972718</v>
      </c>
    </row>
    <row r="28" spans="2:9" ht="20.100000000000001" customHeight="1" x14ac:dyDescent="0.25">
      <c r="B28" t="s">
        <v>48</v>
      </c>
      <c r="C28" s="9">
        <v>12.931745722424889</v>
      </c>
      <c r="D28" s="9">
        <v>0</v>
      </c>
      <c r="E28" s="9">
        <v>7.0706231320016828</v>
      </c>
      <c r="F28" s="9">
        <v>3.8551798195410125</v>
      </c>
      <c r="G28" s="9">
        <v>-1.3463974873920428</v>
      </c>
      <c r="H28" s="9">
        <v>1.3719370698187867</v>
      </c>
      <c r="I28" s="9">
        <v>1.9804031884554494</v>
      </c>
    </row>
    <row r="29" spans="2:9" ht="20.100000000000001" customHeight="1" x14ac:dyDescent="0.25">
      <c r="C29" s="9"/>
      <c r="D29" s="9"/>
      <c r="E29" s="9"/>
      <c r="F29" s="9"/>
      <c r="G29" s="9"/>
      <c r="H29" s="9"/>
      <c r="I29" s="9"/>
    </row>
    <row r="30" spans="2:9" ht="20.100000000000001" customHeight="1" x14ac:dyDescent="0.25">
      <c r="B30" t="s">
        <v>7</v>
      </c>
      <c r="C30" s="10">
        <v>102</v>
      </c>
      <c r="D30" s="10">
        <v>102</v>
      </c>
      <c r="E30" s="10">
        <v>102</v>
      </c>
      <c r="F30" s="10">
        <v>102</v>
      </c>
      <c r="G30" s="10">
        <v>102</v>
      </c>
      <c r="H30" s="10">
        <v>102</v>
      </c>
      <c r="I30" s="10">
        <v>102</v>
      </c>
    </row>
    <row r="31" spans="2:9" ht="20.100000000000001" customHeight="1" x14ac:dyDescent="0.25">
      <c r="C31" s="11"/>
      <c r="D31" s="11"/>
      <c r="E31" s="11"/>
      <c r="F31" s="11"/>
      <c r="G31" s="11"/>
      <c r="H31" s="11"/>
      <c r="I31" s="11"/>
    </row>
    <row r="32" spans="2:9" ht="20.100000000000001" customHeight="1" x14ac:dyDescent="0.25"/>
  </sheetData>
  <mergeCells count="9">
    <mergeCell ref="C9:I9"/>
    <mergeCell ref="C6:I6"/>
    <mergeCell ref="C7:C8"/>
    <mergeCell ref="D7:D8"/>
    <mergeCell ref="E7:E8"/>
    <mergeCell ref="F7:F8"/>
    <mergeCell ref="G7:G8"/>
    <mergeCell ref="H7:H8"/>
    <mergeCell ref="I7:I8"/>
  </mergeCells>
  <pageMargins left="0.75" right="0.75" top="1" bottom="1" header="0.5" footer="0.5"/>
  <pageSetup orientation="portrait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A32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1"/>
    <col min="3" max="10" width="10.28515625"/>
    <col min="11" max="11" width="11"/>
    <col min="12" max="19" width="10.28515625"/>
    <col min="20" max="20" width="11"/>
    <col min="21" max="27" width="10.28515625"/>
  </cols>
  <sheetData>
    <row r="1" spans="1:27" ht="20.25" customHeight="1" x14ac:dyDescent="0.35">
      <c r="A1" s="2" t="s">
        <v>143</v>
      </c>
    </row>
    <row r="2" spans="1:27" ht="20.100000000000001" customHeight="1" x14ac:dyDescent="0.3">
      <c r="A2" s="3" t="s">
        <v>144</v>
      </c>
    </row>
    <row r="3" spans="1:27" ht="20.100000000000001" customHeight="1" x14ac:dyDescent="0.25">
      <c r="A3" s="18" t="s">
        <v>738</v>
      </c>
    </row>
    <row r="4" spans="1:27" ht="20.100000000000001" customHeight="1" x14ac:dyDescent="0.25"/>
    <row r="5" spans="1:27" ht="20.100000000000001" customHeight="1" x14ac:dyDescent="0.25"/>
    <row r="6" spans="1:27" ht="20.100000000000001" customHeight="1" x14ac:dyDescent="0.25">
      <c r="C6" s="21" t="s">
        <v>13</v>
      </c>
      <c r="D6" s="22"/>
      <c r="E6" s="22"/>
      <c r="F6" s="22"/>
      <c r="G6" s="22"/>
      <c r="H6" s="22"/>
      <c r="I6" s="22"/>
      <c r="L6" s="21" t="s">
        <v>14</v>
      </c>
      <c r="M6" s="22"/>
      <c r="N6" s="22"/>
      <c r="O6" s="22"/>
      <c r="P6" s="22"/>
      <c r="Q6" s="22"/>
      <c r="R6" s="22"/>
      <c r="U6" s="21" t="s">
        <v>15</v>
      </c>
      <c r="V6" s="22"/>
      <c r="W6" s="22"/>
      <c r="X6" s="22"/>
      <c r="Y6" s="22"/>
      <c r="Z6" s="22"/>
      <c r="AA6" s="22"/>
    </row>
    <row r="7" spans="1:27" ht="24.95" customHeight="1" x14ac:dyDescent="0.25">
      <c r="C7" s="23" t="s">
        <v>123</v>
      </c>
      <c r="D7" s="23" t="s">
        <v>124</v>
      </c>
      <c r="E7" s="23" t="s">
        <v>125</v>
      </c>
      <c r="F7" s="23" t="s">
        <v>126</v>
      </c>
      <c r="G7" s="23" t="s">
        <v>127</v>
      </c>
      <c r="H7" s="23" t="s">
        <v>128</v>
      </c>
      <c r="I7" s="23" t="s">
        <v>145</v>
      </c>
      <c r="L7" s="23" t="s">
        <v>123</v>
      </c>
      <c r="M7" s="23" t="s">
        <v>124</v>
      </c>
      <c r="N7" s="23" t="s">
        <v>125</v>
      </c>
      <c r="O7" s="23" t="s">
        <v>146</v>
      </c>
      <c r="P7" s="23" t="s">
        <v>147</v>
      </c>
      <c r="Q7" s="23" t="s">
        <v>148</v>
      </c>
      <c r="R7" s="23" t="s">
        <v>145</v>
      </c>
      <c r="U7" s="23" t="s">
        <v>123</v>
      </c>
      <c r="V7" s="23" t="s">
        <v>124</v>
      </c>
      <c r="W7" s="23" t="s">
        <v>125</v>
      </c>
      <c r="X7" s="23" t="s">
        <v>149</v>
      </c>
      <c r="Y7" s="23" t="s">
        <v>150</v>
      </c>
      <c r="Z7" s="23" t="s">
        <v>151</v>
      </c>
      <c r="AA7" s="23" t="s">
        <v>152</v>
      </c>
    </row>
    <row r="8" spans="1:27" ht="24.95" customHeight="1" x14ac:dyDescent="0.25">
      <c r="C8" s="24"/>
      <c r="D8" s="24"/>
      <c r="E8" s="24"/>
      <c r="F8" s="24"/>
      <c r="G8" s="24"/>
      <c r="H8" s="24"/>
      <c r="I8" s="24"/>
      <c r="L8" s="24"/>
      <c r="M8" s="24"/>
      <c r="N8" s="24"/>
      <c r="O8" s="24"/>
      <c r="P8" s="24"/>
      <c r="Q8" s="24"/>
      <c r="R8" s="24"/>
      <c r="U8" s="24"/>
      <c r="V8" s="24"/>
      <c r="W8" s="24"/>
      <c r="X8" s="24"/>
      <c r="Y8" s="24"/>
      <c r="Z8" s="24"/>
      <c r="AA8" s="24"/>
    </row>
    <row r="9" spans="1:27" ht="20.100000000000001" customHeight="1" x14ac:dyDescent="0.25">
      <c r="C9" s="25" t="s">
        <v>6</v>
      </c>
      <c r="D9" s="22"/>
      <c r="E9" s="22"/>
      <c r="F9" s="22"/>
      <c r="G9" s="22"/>
      <c r="H9" s="22"/>
      <c r="I9" s="26"/>
      <c r="L9" s="25" t="s">
        <v>6</v>
      </c>
      <c r="M9" s="22"/>
      <c r="N9" s="22"/>
      <c r="O9" s="22"/>
      <c r="P9" s="22"/>
      <c r="Q9" s="22"/>
      <c r="R9" s="26"/>
      <c r="U9" s="25" t="s">
        <v>6</v>
      </c>
      <c r="V9" s="22"/>
      <c r="W9" s="22"/>
      <c r="X9" s="22"/>
      <c r="Y9" s="22"/>
      <c r="Z9" s="22"/>
      <c r="AA9" s="26"/>
    </row>
    <row r="10" spans="1:27" ht="20.100000000000001" customHeight="1" x14ac:dyDescent="0.25">
      <c r="B10" t="s">
        <v>130</v>
      </c>
      <c r="C10" s="9"/>
      <c r="D10" s="9">
        <v>5.7</v>
      </c>
      <c r="E10" s="9">
        <v>0</v>
      </c>
      <c r="F10" s="9"/>
      <c r="G10" s="9">
        <v>0</v>
      </c>
      <c r="H10" s="9"/>
      <c r="I10" s="9"/>
      <c r="K10" t="s">
        <v>130</v>
      </c>
      <c r="L10" s="9"/>
      <c r="M10" s="9">
        <v>5.7</v>
      </c>
      <c r="N10" s="9">
        <v>0</v>
      </c>
      <c r="O10" s="9"/>
      <c r="P10" s="9">
        <v>0</v>
      </c>
      <c r="Q10" s="9"/>
      <c r="R10" s="9"/>
      <c r="T10" t="s">
        <v>130</v>
      </c>
      <c r="U10" s="9"/>
      <c r="V10" s="9">
        <v>5.7</v>
      </c>
      <c r="W10" s="9">
        <v>0</v>
      </c>
      <c r="X10" s="9"/>
      <c r="Y10" s="9">
        <v>0</v>
      </c>
      <c r="Z10" s="9"/>
      <c r="AA10" s="9"/>
    </row>
    <row r="11" spans="1:27" ht="20.100000000000001" customHeight="1" x14ac:dyDescent="0.25">
      <c r="B11" t="s">
        <v>131</v>
      </c>
      <c r="C11" s="9"/>
      <c r="D11" s="9">
        <v>0</v>
      </c>
      <c r="E11" s="9">
        <v>6.3062208677135256</v>
      </c>
      <c r="F11" s="9"/>
      <c r="G11" s="9">
        <v>0</v>
      </c>
      <c r="H11" s="9"/>
      <c r="I11" s="9"/>
      <c r="K11" t="s">
        <v>131</v>
      </c>
      <c r="L11" s="9"/>
      <c r="M11" s="9">
        <v>0</v>
      </c>
      <c r="N11" s="9">
        <v>6.0544762541320258</v>
      </c>
      <c r="O11" s="9"/>
      <c r="P11" s="9">
        <v>0</v>
      </c>
      <c r="Q11" s="9"/>
      <c r="R11" s="9"/>
      <c r="T11" t="s">
        <v>131</v>
      </c>
      <c r="U11" s="9"/>
      <c r="V11" s="9">
        <v>0</v>
      </c>
      <c r="W11" s="9">
        <v>8.9109042416686126</v>
      </c>
      <c r="X11" s="9"/>
      <c r="Y11" s="9">
        <v>0</v>
      </c>
      <c r="Z11" s="9"/>
      <c r="AA11" s="9"/>
    </row>
    <row r="12" spans="1:27" ht="20.100000000000001" customHeight="1" x14ac:dyDescent="0.25">
      <c r="C12" s="9">
        <v>6.664747739347046</v>
      </c>
      <c r="D12" s="9">
        <v>0</v>
      </c>
      <c r="E12" s="9">
        <v>6.3062208677135256</v>
      </c>
      <c r="F12" s="9">
        <v>-0.14738428088386912</v>
      </c>
      <c r="G12" s="9">
        <v>0.13073801536167906</v>
      </c>
      <c r="H12" s="9">
        <v>0.24209839727345314</v>
      </c>
      <c r="I12" s="9">
        <v>0.13307473988225729</v>
      </c>
      <c r="L12" s="9">
        <v>7.0614500503928763</v>
      </c>
      <c r="M12" s="9">
        <v>0</v>
      </c>
      <c r="N12" s="9">
        <v>6.0544762541320258</v>
      </c>
      <c r="O12" s="9">
        <v>6.7964704217828353E-2</v>
      </c>
      <c r="P12" s="9">
        <v>0.50564229095735236</v>
      </c>
      <c r="Q12" s="9">
        <v>0.19609999697861674</v>
      </c>
      <c r="R12" s="9">
        <v>0.23726680410705392</v>
      </c>
      <c r="U12" s="9">
        <v>9.3295634660139157</v>
      </c>
      <c r="V12" s="9">
        <v>0</v>
      </c>
      <c r="W12" s="9">
        <v>8.9109042416686126</v>
      </c>
      <c r="X12" s="9">
        <v>0.68025305417539372</v>
      </c>
      <c r="Y12" s="9">
        <v>-0.23193019813812832</v>
      </c>
      <c r="Z12" s="9">
        <v>9.8917727967535618E-2</v>
      </c>
      <c r="AA12" s="9">
        <v>-0.12858135965949791</v>
      </c>
    </row>
    <row r="13" spans="1:27" ht="20.100000000000001" customHeight="1" x14ac:dyDescent="0.25">
      <c r="B13" t="s">
        <v>133</v>
      </c>
      <c r="C13" s="9">
        <v>7.7063931914332615</v>
      </c>
      <c r="D13" s="9">
        <v>0</v>
      </c>
      <c r="E13" s="9">
        <v>6.3062208677135256</v>
      </c>
      <c r="F13" s="9">
        <v>-0.11916919972182501</v>
      </c>
      <c r="G13" s="9">
        <v>0.58737406769007006</v>
      </c>
      <c r="H13" s="9">
        <v>0.43837927537299548</v>
      </c>
      <c r="I13" s="9">
        <v>0.49358818037849533</v>
      </c>
      <c r="K13" t="s">
        <v>133</v>
      </c>
      <c r="L13" s="9">
        <v>7.8341531720421393</v>
      </c>
      <c r="M13" s="9">
        <v>0</v>
      </c>
      <c r="N13" s="9">
        <v>6.0544762541320258</v>
      </c>
      <c r="O13" s="9">
        <v>0.19396973727625727</v>
      </c>
      <c r="P13" s="9">
        <v>0.73199218478067074</v>
      </c>
      <c r="Q13" s="9">
        <v>0.25815839949242458</v>
      </c>
      <c r="R13" s="9">
        <v>0.59555659636076097</v>
      </c>
      <c r="T13" t="s">
        <v>133</v>
      </c>
      <c r="U13" s="9">
        <v>9.7438527885240891</v>
      </c>
      <c r="V13" s="9">
        <v>0</v>
      </c>
      <c r="W13" s="9">
        <v>8.9109042416686126</v>
      </c>
      <c r="X13" s="9">
        <v>0.8486344690725045</v>
      </c>
      <c r="Y13" s="9">
        <v>-0.62370835196761831</v>
      </c>
      <c r="Z13" s="9">
        <v>0.11497017563852491</v>
      </c>
      <c r="AA13" s="9">
        <v>0.49305225411206544</v>
      </c>
    </row>
    <row r="14" spans="1:27" ht="20.100000000000001" customHeight="1" x14ac:dyDescent="0.25">
      <c r="C14" s="9">
        <v>8.2840010626845739</v>
      </c>
      <c r="D14" s="9">
        <v>0</v>
      </c>
      <c r="E14" s="9">
        <v>6.3062208677135256</v>
      </c>
      <c r="F14" s="9">
        <v>-0.27900398386284475</v>
      </c>
      <c r="G14" s="9">
        <v>1.1261184105791209</v>
      </c>
      <c r="H14" s="9">
        <v>0.59230354555583686</v>
      </c>
      <c r="I14" s="9">
        <v>0.5383622226989353</v>
      </c>
      <c r="L14" s="9">
        <v>8.3628134865689727</v>
      </c>
      <c r="M14" s="9">
        <v>0</v>
      </c>
      <c r="N14" s="9">
        <v>6.0544762541320258</v>
      </c>
      <c r="O14" s="9">
        <v>0.32260058719353529</v>
      </c>
      <c r="P14" s="9">
        <v>0.86332243852359536</v>
      </c>
      <c r="Q14" s="9">
        <v>0.29860938971929052</v>
      </c>
      <c r="R14" s="9">
        <v>0.82380481700052566</v>
      </c>
      <c r="U14" s="9">
        <v>10.377620160543339</v>
      </c>
      <c r="V14" s="9">
        <v>0</v>
      </c>
      <c r="W14" s="9">
        <v>8.9109042416686126</v>
      </c>
      <c r="X14" s="9">
        <v>1.9586859420803127</v>
      </c>
      <c r="Y14" s="9">
        <v>-0.93610912466897211</v>
      </c>
      <c r="Z14" s="9">
        <v>0.23781639067006483</v>
      </c>
      <c r="AA14" s="9">
        <v>0.20632271079331921</v>
      </c>
    </row>
    <row r="15" spans="1:27" ht="20.100000000000001" customHeight="1" x14ac:dyDescent="0.25">
      <c r="B15" t="s">
        <v>135</v>
      </c>
      <c r="C15" s="9">
        <v>9.0606805282916785</v>
      </c>
      <c r="D15" s="9">
        <v>0</v>
      </c>
      <c r="E15" s="9">
        <v>6.3062208677135256</v>
      </c>
      <c r="F15" s="9">
        <v>-0.11559316607621692</v>
      </c>
      <c r="G15" s="9">
        <v>1.5331783935851098</v>
      </c>
      <c r="H15" s="9">
        <v>0.69451471057581227</v>
      </c>
      <c r="I15" s="9">
        <v>0.64235972249344775</v>
      </c>
      <c r="K15" t="s">
        <v>135</v>
      </c>
      <c r="L15" s="9">
        <v>8.6491874043149792</v>
      </c>
      <c r="M15" s="9">
        <v>0</v>
      </c>
      <c r="N15" s="9">
        <v>6.0544762541320258</v>
      </c>
      <c r="O15" s="9">
        <v>0.50742045746823627</v>
      </c>
      <c r="P15" s="9">
        <v>1.1297614464015355</v>
      </c>
      <c r="Q15" s="9">
        <v>0.36387086507015626</v>
      </c>
      <c r="R15" s="9">
        <v>0.59365838124302528</v>
      </c>
      <c r="T15" t="s">
        <v>135</v>
      </c>
      <c r="U15" s="9">
        <v>10.189605529386082</v>
      </c>
      <c r="V15" s="9">
        <v>0</v>
      </c>
      <c r="W15" s="9">
        <v>8.9109042416686126</v>
      </c>
      <c r="X15" s="9">
        <v>2.1215122004314901</v>
      </c>
      <c r="Y15" s="9">
        <v>-2.0204892783153969</v>
      </c>
      <c r="Z15" s="9">
        <v>0.27754351960071033</v>
      </c>
      <c r="AA15" s="9">
        <v>0.90013484600066551</v>
      </c>
    </row>
    <row r="16" spans="1:27" ht="20.100000000000001" customHeight="1" x14ac:dyDescent="0.25">
      <c r="C16" s="9">
        <v>10.106862007885741</v>
      </c>
      <c r="D16" s="9">
        <v>0</v>
      </c>
      <c r="E16" s="9">
        <v>6.3062208677135256</v>
      </c>
      <c r="F16" s="9">
        <v>-0.41933425173343825</v>
      </c>
      <c r="G16" s="9">
        <v>2.0406755198477313</v>
      </c>
      <c r="H16" s="9">
        <v>0.91420628019889283</v>
      </c>
      <c r="I16" s="9">
        <v>1.2650935918590298</v>
      </c>
      <c r="L16" s="9">
        <v>9.4922811021792448</v>
      </c>
      <c r="M16" s="9">
        <v>0</v>
      </c>
      <c r="N16" s="9">
        <v>6.0544762541320258</v>
      </c>
      <c r="O16" s="9">
        <v>0.62405911288984273</v>
      </c>
      <c r="P16" s="9">
        <v>1.4333442375030359</v>
      </c>
      <c r="Q16" s="9">
        <v>0.40022697912492333</v>
      </c>
      <c r="R16" s="9">
        <v>0.98017451852941706</v>
      </c>
      <c r="U16" s="9">
        <v>10.484289552377437</v>
      </c>
      <c r="V16" s="9">
        <v>0</v>
      </c>
      <c r="W16" s="9">
        <v>8.9109042416686126</v>
      </c>
      <c r="X16" s="9">
        <v>3.0261460868039478</v>
      </c>
      <c r="Y16" s="9">
        <v>-2.5892930780236387</v>
      </c>
      <c r="Z16" s="9">
        <v>0.3372200114110277</v>
      </c>
      <c r="AA16" s="9">
        <v>0.79931229051748742</v>
      </c>
    </row>
    <row r="17" spans="2:27" ht="20.100000000000001" customHeight="1" x14ac:dyDescent="0.25">
      <c r="B17" t="s">
        <v>137</v>
      </c>
      <c r="C17" s="9">
        <v>10.805743658982784</v>
      </c>
      <c r="D17" s="9">
        <v>0</v>
      </c>
      <c r="E17" s="9">
        <v>6.3062208677135256</v>
      </c>
      <c r="F17" s="9">
        <v>-0.34335108867811931</v>
      </c>
      <c r="G17" s="9">
        <v>2.1852418863727738</v>
      </c>
      <c r="H17" s="9">
        <v>1.1658176909185236</v>
      </c>
      <c r="I17" s="9">
        <v>1.4918143026560806</v>
      </c>
      <c r="K17" t="s">
        <v>137</v>
      </c>
      <c r="L17" s="9">
        <v>10.070397272762722</v>
      </c>
      <c r="M17" s="9">
        <v>0</v>
      </c>
      <c r="N17" s="9">
        <v>6.0544762541320258</v>
      </c>
      <c r="O17" s="9">
        <v>0.65904592241022875</v>
      </c>
      <c r="P17" s="9">
        <v>1.5774351007881098</v>
      </c>
      <c r="Q17" s="9">
        <v>0.45955981709981175</v>
      </c>
      <c r="R17" s="9">
        <v>1.3198801783325462</v>
      </c>
      <c r="T17" t="s">
        <v>137</v>
      </c>
      <c r="U17" s="9">
        <v>11.24854406356595</v>
      </c>
      <c r="V17" s="9">
        <v>0</v>
      </c>
      <c r="W17" s="9">
        <v>8.9109042416686126</v>
      </c>
      <c r="X17" s="9">
        <v>3.2089706668869176</v>
      </c>
      <c r="Y17" s="9">
        <v>-2.6282863576920974</v>
      </c>
      <c r="Z17" s="9">
        <v>0.36838729718308999</v>
      </c>
      <c r="AA17" s="9">
        <v>1.3885682155194252</v>
      </c>
    </row>
    <row r="18" spans="2:27" ht="20.100000000000001" customHeight="1" x14ac:dyDescent="0.25">
      <c r="C18" s="9">
        <v>11.024338677099466</v>
      </c>
      <c r="D18" s="9">
        <v>0</v>
      </c>
      <c r="E18" s="9">
        <v>6.3062208677135256</v>
      </c>
      <c r="F18" s="9">
        <v>-0.23827963834243063</v>
      </c>
      <c r="G18" s="9">
        <v>2.1867821096101263</v>
      </c>
      <c r="H18" s="9">
        <v>1.237572527013314</v>
      </c>
      <c r="I18" s="9">
        <v>1.5320428111049311</v>
      </c>
      <c r="L18" s="9">
        <v>10.466779151206879</v>
      </c>
      <c r="M18" s="9">
        <v>0</v>
      </c>
      <c r="N18" s="9">
        <v>6.0544762541320258</v>
      </c>
      <c r="O18" s="9">
        <v>0.59874114637662779</v>
      </c>
      <c r="P18" s="9">
        <v>1.7017382796974072</v>
      </c>
      <c r="Q18" s="9">
        <v>0.49717387948178421</v>
      </c>
      <c r="R18" s="9">
        <v>1.6146495915190355</v>
      </c>
      <c r="U18" s="9">
        <v>11.05324340695217</v>
      </c>
      <c r="V18" s="9">
        <v>0</v>
      </c>
      <c r="W18" s="9">
        <v>8.9109042416686126</v>
      </c>
      <c r="X18" s="9">
        <v>4.0749210835615592</v>
      </c>
      <c r="Y18" s="9">
        <v>-3.9880693756248675</v>
      </c>
      <c r="Z18" s="9">
        <v>0.41804852501675338</v>
      </c>
      <c r="AA18" s="9">
        <v>1.6374389323301122</v>
      </c>
    </row>
    <row r="19" spans="2:27" ht="20.100000000000001" customHeight="1" x14ac:dyDescent="0.25">
      <c r="B19" t="s">
        <v>139</v>
      </c>
      <c r="C19" s="9">
        <v>11.486862336982007</v>
      </c>
      <c r="D19" s="9">
        <v>0</v>
      </c>
      <c r="E19" s="9">
        <v>6.3062208677135256</v>
      </c>
      <c r="F19" s="9">
        <v>-1.603538276659568E-2</v>
      </c>
      <c r="G19" s="9">
        <v>2.3942398645711247</v>
      </c>
      <c r="H19" s="9">
        <v>1.3008471434581796</v>
      </c>
      <c r="I19" s="9">
        <v>1.5015898440057729</v>
      </c>
      <c r="K19" t="s">
        <v>139</v>
      </c>
      <c r="L19" s="9">
        <v>11.036361341066382</v>
      </c>
      <c r="M19" s="9">
        <v>0</v>
      </c>
      <c r="N19" s="9">
        <v>6.0544762541320258</v>
      </c>
      <c r="O19" s="9">
        <v>0.65267182284522174</v>
      </c>
      <c r="P19" s="9">
        <v>1.8636470161829379</v>
      </c>
      <c r="Q19" s="9">
        <v>0.54537909598088774</v>
      </c>
      <c r="R19" s="9">
        <v>1.9201871519253084</v>
      </c>
      <c r="T19" t="s">
        <v>139</v>
      </c>
      <c r="U19" s="9">
        <v>11.412068444714045</v>
      </c>
      <c r="V19" s="9">
        <v>0</v>
      </c>
      <c r="W19" s="9">
        <v>8.9109042416686126</v>
      </c>
      <c r="X19" s="9">
        <v>4.4485972552810287</v>
      </c>
      <c r="Y19" s="9">
        <v>-4.7589816194742554</v>
      </c>
      <c r="Z19" s="9">
        <v>0.52319836067311276</v>
      </c>
      <c r="AA19" s="9">
        <v>2.2883502065655463</v>
      </c>
    </row>
    <row r="20" spans="2:27" ht="20.100000000000001" customHeight="1" x14ac:dyDescent="0.25">
      <c r="C20" s="9">
        <v>11.935407557323581</v>
      </c>
      <c r="D20" s="9">
        <v>0</v>
      </c>
      <c r="E20" s="9">
        <v>6.3062208677135256</v>
      </c>
      <c r="F20" s="9">
        <v>8.1393455540492432E-2</v>
      </c>
      <c r="G20" s="9">
        <v>2.7792908146453232</v>
      </c>
      <c r="H20" s="9">
        <v>1.3987934667181845</v>
      </c>
      <c r="I20" s="9">
        <v>1.3697089527060531</v>
      </c>
      <c r="L20" s="9">
        <v>11.181745100051415</v>
      </c>
      <c r="M20" s="9">
        <v>0</v>
      </c>
      <c r="N20" s="9">
        <v>6.0544762541320258</v>
      </c>
      <c r="O20" s="9">
        <v>0.75359104871009652</v>
      </c>
      <c r="P20" s="9">
        <v>1.8126181506563608</v>
      </c>
      <c r="Q20" s="9">
        <v>0.57403345133335903</v>
      </c>
      <c r="R20" s="9">
        <v>1.9870261952195731</v>
      </c>
      <c r="U20" s="9">
        <v>11.88557120549638</v>
      </c>
      <c r="V20" s="9">
        <v>0</v>
      </c>
      <c r="W20" s="9">
        <v>8.9109042416686126</v>
      </c>
      <c r="X20" s="9">
        <v>5.361301829819352</v>
      </c>
      <c r="Y20" s="9">
        <v>-5.2683007807108542</v>
      </c>
      <c r="Z20" s="9">
        <v>0.60637986108376773</v>
      </c>
      <c r="AA20" s="9">
        <v>2.2752860536355</v>
      </c>
    </row>
    <row r="21" spans="2:27" ht="20.100000000000001" customHeight="1" x14ac:dyDescent="0.25">
      <c r="B21" t="s">
        <v>140</v>
      </c>
      <c r="C21" s="9">
        <v>12.119752464073446</v>
      </c>
      <c r="D21" s="9">
        <v>0</v>
      </c>
      <c r="E21" s="9">
        <v>6.3062208677135256</v>
      </c>
      <c r="F21" s="9">
        <v>0.14602153956300917</v>
      </c>
      <c r="G21" s="9">
        <v>2.8064245548230673</v>
      </c>
      <c r="H21" s="9">
        <v>1.4399037269497319</v>
      </c>
      <c r="I21" s="9">
        <v>1.4211817750241107</v>
      </c>
      <c r="K21" t="s">
        <v>140</v>
      </c>
      <c r="L21" s="9">
        <v>11.602254353026172</v>
      </c>
      <c r="M21" s="9">
        <v>0</v>
      </c>
      <c r="N21" s="9">
        <v>6.0544762541320258</v>
      </c>
      <c r="O21" s="9">
        <v>0.78552828181505807</v>
      </c>
      <c r="P21" s="9">
        <v>1.8290418715601806</v>
      </c>
      <c r="Q21" s="9">
        <v>0.62732494159985008</v>
      </c>
      <c r="R21" s="9">
        <v>2.305883003919059</v>
      </c>
      <c r="T21" t="s">
        <v>140</v>
      </c>
      <c r="U21" s="9">
        <v>12.0079653057272</v>
      </c>
      <c r="V21" s="9">
        <v>0</v>
      </c>
      <c r="W21" s="9">
        <v>8.9109042416686126</v>
      </c>
      <c r="X21" s="9">
        <v>5.667481938500833</v>
      </c>
      <c r="Y21" s="9">
        <v>-5.637487442957795</v>
      </c>
      <c r="Z21" s="9">
        <v>0.61539304907440073</v>
      </c>
      <c r="AA21" s="9">
        <v>2.4516735194411492</v>
      </c>
    </row>
    <row r="22" spans="2:27" ht="20.100000000000001" customHeight="1" x14ac:dyDescent="0.25">
      <c r="C22" s="9">
        <v>12.530661866124298</v>
      </c>
      <c r="D22" s="9">
        <v>0</v>
      </c>
      <c r="E22" s="9">
        <v>6.3062208677135256</v>
      </c>
      <c r="F22" s="9">
        <v>6.5946141511808526E-2</v>
      </c>
      <c r="G22" s="9">
        <v>3.1494902130293205</v>
      </c>
      <c r="H22" s="9">
        <v>1.6172567804777376</v>
      </c>
      <c r="I22" s="9">
        <v>1.3917478633919056</v>
      </c>
      <c r="L22" s="9">
        <v>11.823569326999579</v>
      </c>
      <c r="M22" s="9">
        <v>0</v>
      </c>
      <c r="N22" s="9">
        <v>6.0544762541320258</v>
      </c>
      <c r="O22" s="9">
        <v>0.83720463340145812</v>
      </c>
      <c r="P22" s="9">
        <v>2.0272535870891559</v>
      </c>
      <c r="Q22" s="9">
        <v>0.6697321751117441</v>
      </c>
      <c r="R22" s="9">
        <v>2.2349026772651945</v>
      </c>
      <c r="U22" s="9">
        <v>12.096009824629899</v>
      </c>
      <c r="V22" s="9">
        <v>0</v>
      </c>
      <c r="W22" s="9">
        <v>8.9109042416686126</v>
      </c>
      <c r="X22" s="9">
        <v>6.4648248838883315</v>
      </c>
      <c r="Y22" s="9">
        <v>-6.1353382727614658</v>
      </c>
      <c r="Z22" s="9">
        <v>0.63633674863911238</v>
      </c>
      <c r="AA22" s="9">
        <v>2.2192822231953091</v>
      </c>
    </row>
    <row r="23" spans="2:27" ht="20.100000000000001" customHeight="1" x14ac:dyDescent="0.25">
      <c r="B23" t="s">
        <v>142</v>
      </c>
      <c r="C23" s="9">
        <v>13.013473567844901</v>
      </c>
      <c r="D23" s="9">
        <v>0</v>
      </c>
      <c r="E23" s="9">
        <v>6.3062208677135256</v>
      </c>
      <c r="F23" s="9">
        <v>0.19281076387042015</v>
      </c>
      <c r="G23" s="9">
        <v>3.4122801249168546</v>
      </c>
      <c r="H23" s="9">
        <v>1.7208069240145691</v>
      </c>
      <c r="I23" s="9">
        <v>1.3813548873295298</v>
      </c>
      <c r="K23" t="s">
        <v>142</v>
      </c>
      <c r="L23" s="9">
        <v>12.407805972707337</v>
      </c>
      <c r="M23" s="9">
        <v>0</v>
      </c>
      <c r="N23" s="9">
        <v>6.0544762541320258</v>
      </c>
      <c r="O23" s="9">
        <v>0.88802932761458575</v>
      </c>
      <c r="P23" s="9">
        <v>2.2331884369024078</v>
      </c>
      <c r="Q23" s="9">
        <v>0.71670189632181702</v>
      </c>
      <c r="R23" s="9">
        <v>2.5154100577365019</v>
      </c>
      <c r="T23" t="s">
        <v>142</v>
      </c>
      <c r="U23" s="9">
        <v>12.08460685701122</v>
      </c>
      <c r="V23" s="9">
        <v>0</v>
      </c>
      <c r="W23" s="9">
        <v>8.9109042416686126</v>
      </c>
      <c r="X23" s="9">
        <v>6.8345856076874814</v>
      </c>
      <c r="Y23" s="9">
        <v>-6.8391095885750239</v>
      </c>
      <c r="Z23" s="9">
        <v>0.64993174996189529</v>
      </c>
      <c r="AA23" s="9">
        <v>2.5282948462682544</v>
      </c>
    </row>
    <row r="24" spans="2:27" ht="20.100000000000001" customHeight="1" x14ac:dyDescent="0.25">
      <c r="C24" s="9">
        <v>13.915471002755542</v>
      </c>
      <c r="D24" s="9">
        <v>0</v>
      </c>
      <c r="E24" s="9">
        <v>6.3062208677135256</v>
      </c>
      <c r="F24" s="9">
        <v>0.4321960756082398</v>
      </c>
      <c r="G24" s="9">
        <v>4.1786579160785031</v>
      </c>
      <c r="H24" s="9">
        <v>1.8368293765093464</v>
      </c>
      <c r="I24" s="9">
        <v>1.1615667668459269</v>
      </c>
      <c r="L24" s="9">
        <v>12.243654782275787</v>
      </c>
      <c r="M24" s="9">
        <v>0</v>
      </c>
      <c r="N24" s="9">
        <v>6.0544762541320258</v>
      </c>
      <c r="O24" s="9">
        <v>0.45418014904007248</v>
      </c>
      <c r="P24" s="9">
        <v>2.2390198454647514</v>
      </c>
      <c r="Q24" s="9">
        <v>0.79498093813726389</v>
      </c>
      <c r="R24" s="9">
        <v>2.7009975955016716</v>
      </c>
      <c r="U24" s="9">
        <v>12.319191817749385</v>
      </c>
      <c r="V24" s="9">
        <v>0</v>
      </c>
      <c r="W24" s="9">
        <v>8.9109042416686126</v>
      </c>
      <c r="X24" s="9">
        <v>7.733642490761107</v>
      </c>
      <c r="Y24" s="9">
        <v>-7.4350612129584341</v>
      </c>
      <c r="Z24" s="9">
        <v>0.69034284913601474</v>
      </c>
      <c r="AA24" s="9">
        <v>2.419363449142085</v>
      </c>
    </row>
    <row r="25" spans="2:27" ht="20.100000000000001" customHeight="1" x14ac:dyDescent="0.25">
      <c r="B25" t="s">
        <v>45</v>
      </c>
      <c r="C25" s="9">
        <v>13.66133609484671</v>
      </c>
      <c r="D25" s="9">
        <v>0</v>
      </c>
      <c r="E25" s="9">
        <v>6.3062208677135256</v>
      </c>
      <c r="F25" s="9">
        <v>0.54007017459047291</v>
      </c>
      <c r="G25" s="9">
        <v>4.0439151014988877</v>
      </c>
      <c r="H25" s="9">
        <v>1.8624761467176465</v>
      </c>
      <c r="I25" s="9">
        <v>0.90865380432617771</v>
      </c>
      <c r="K25" t="s">
        <v>45</v>
      </c>
      <c r="L25" s="9">
        <v>11.771515310574971</v>
      </c>
      <c r="M25" s="9">
        <v>0</v>
      </c>
      <c r="N25" s="9">
        <v>6.0544762541320258</v>
      </c>
      <c r="O25" s="9">
        <v>0.55937638910740139</v>
      </c>
      <c r="P25" s="9">
        <v>1.7919268553465812</v>
      </c>
      <c r="Q25" s="9">
        <v>0.8309516726340086</v>
      </c>
      <c r="R25" s="9">
        <v>2.5347841393549539</v>
      </c>
      <c r="T25" t="s">
        <v>45</v>
      </c>
      <c r="U25" s="9">
        <v>12.13667574149531</v>
      </c>
      <c r="V25" s="9">
        <v>0</v>
      </c>
      <c r="W25" s="9">
        <v>8.9109042416686126</v>
      </c>
      <c r="X25" s="9">
        <v>8.3919865446844728</v>
      </c>
      <c r="Y25" s="9">
        <v>-8.107889725806416</v>
      </c>
      <c r="Z25" s="9">
        <v>0.86323281915962535</v>
      </c>
      <c r="AA25" s="9">
        <v>2.078441861789015</v>
      </c>
    </row>
    <row r="26" spans="2:27" ht="20.100000000000001" customHeight="1" x14ac:dyDescent="0.25">
      <c r="C26" s="9">
        <v>13.608893025985308</v>
      </c>
      <c r="D26" s="9">
        <v>0</v>
      </c>
      <c r="E26" s="9">
        <v>6.3062208677135256</v>
      </c>
      <c r="F26" s="9">
        <v>0.84776804045451515</v>
      </c>
      <c r="G26" s="9">
        <v>3.8728194254791219</v>
      </c>
      <c r="H26" s="9">
        <v>1.8946821492629693</v>
      </c>
      <c r="I26" s="9">
        <v>0.68740254307517623</v>
      </c>
      <c r="L26" s="9">
        <v>12.08932742144734</v>
      </c>
      <c r="M26" s="9">
        <v>0</v>
      </c>
      <c r="N26" s="9">
        <v>6.0544762541320258</v>
      </c>
      <c r="O26" s="9">
        <v>0.38312738542650987</v>
      </c>
      <c r="P26" s="9">
        <v>2.0424318396841308</v>
      </c>
      <c r="Q26" s="9">
        <v>0.85529894003973439</v>
      </c>
      <c r="R26" s="9">
        <v>2.7539930021649393</v>
      </c>
      <c r="U26" s="9">
        <v>12.678898797930742</v>
      </c>
      <c r="V26" s="9">
        <v>0</v>
      </c>
      <c r="W26" s="9">
        <v>8.9109042416686126</v>
      </c>
      <c r="X26" s="9">
        <v>9.3750641443522262</v>
      </c>
      <c r="Y26" s="9">
        <v>-8.6185022837633003</v>
      </c>
      <c r="Z26" s="9">
        <v>0.92326922187849714</v>
      </c>
      <c r="AA26" s="9">
        <v>2.0881634737947046</v>
      </c>
    </row>
    <row r="27" spans="2:27" ht="20.100000000000001" customHeight="1" x14ac:dyDescent="0.25">
      <c r="B27" t="s">
        <v>47</v>
      </c>
      <c r="C27" s="9">
        <v>13.825185536973503</v>
      </c>
      <c r="D27" s="9">
        <v>0</v>
      </c>
      <c r="E27" s="9">
        <v>6.3062208677135256</v>
      </c>
      <c r="F27" s="9">
        <v>1.005136736874692</v>
      </c>
      <c r="G27" s="9">
        <v>3.8155020953698777</v>
      </c>
      <c r="H27" s="9">
        <v>1.9664000118678886</v>
      </c>
      <c r="I27" s="9">
        <v>0.73192582514751936</v>
      </c>
      <c r="K27" t="s">
        <v>47</v>
      </c>
      <c r="L27" s="9">
        <v>12.295141938132844</v>
      </c>
      <c r="M27" s="9">
        <v>0</v>
      </c>
      <c r="N27" s="9">
        <v>6.0544762541320258</v>
      </c>
      <c r="O27" s="9">
        <v>0.27568665199575249</v>
      </c>
      <c r="P27" s="9">
        <v>1.9513278093001105</v>
      </c>
      <c r="Q27" s="9">
        <v>0.91349993978430555</v>
      </c>
      <c r="R27" s="9">
        <v>3.1001512829206495</v>
      </c>
      <c r="T27" t="s">
        <v>47</v>
      </c>
      <c r="U27" s="9">
        <v>12.644763474763961</v>
      </c>
      <c r="V27" s="9">
        <v>0</v>
      </c>
      <c r="W27" s="9">
        <v>8.9109042416686126</v>
      </c>
      <c r="X27" s="9">
        <v>9.9607374250090075</v>
      </c>
      <c r="Y27" s="9">
        <v>-9.4376202445331394</v>
      </c>
      <c r="Z27" s="9">
        <v>1.0003269938040955</v>
      </c>
      <c r="AA27" s="9">
        <v>2.2104150588153857</v>
      </c>
    </row>
    <row r="28" spans="2:27" ht="20.100000000000001" customHeight="1" x14ac:dyDescent="0.25">
      <c r="C28" s="9">
        <v>14.287438133838101</v>
      </c>
      <c r="D28" s="9">
        <v>0</v>
      </c>
      <c r="E28" s="9">
        <v>6.3062208677135256</v>
      </c>
      <c r="F28" s="9">
        <v>1.0632460141377589</v>
      </c>
      <c r="G28" s="9">
        <v>4.0561046097077309</v>
      </c>
      <c r="H28" s="9">
        <v>2.0330047069816279</v>
      </c>
      <c r="I28" s="9">
        <v>0.828861935297458</v>
      </c>
      <c r="L28" s="9">
        <v>12.021196823801429</v>
      </c>
      <c r="M28" s="9">
        <v>0</v>
      </c>
      <c r="N28" s="9">
        <v>6.0544762541320258</v>
      </c>
      <c r="O28" s="9">
        <v>-0.13083845858253437</v>
      </c>
      <c r="P28" s="9">
        <v>1.8769198186540681</v>
      </c>
      <c r="Q28" s="9">
        <v>0.93635921775726094</v>
      </c>
      <c r="R28" s="9">
        <v>3.284279991840608</v>
      </c>
      <c r="U28" s="9">
        <v>12.741797162704909</v>
      </c>
      <c r="V28" s="9">
        <v>0</v>
      </c>
      <c r="W28" s="9">
        <v>8.9109042416686126</v>
      </c>
      <c r="X28" s="9">
        <v>10.843060341285925</v>
      </c>
      <c r="Y28" s="9">
        <v>-10.070623322877172</v>
      </c>
      <c r="Z28" s="9">
        <v>1.055354785161349</v>
      </c>
      <c r="AA28" s="9">
        <v>2.0031011174661941</v>
      </c>
    </row>
    <row r="29" spans="2:27" ht="20.100000000000001" customHeight="1" x14ac:dyDescent="0.25">
      <c r="C29" s="9"/>
      <c r="D29" s="9"/>
      <c r="E29" s="9"/>
      <c r="F29" s="9"/>
      <c r="G29" s="9"/>
      <c r="H29" s="9"/>
      <c r="I29" s="9"/>
      <c r="L29" s="9"/>
      <c r="M29" s="9"/>
      <c r="N29" s="9"/>
      <c r="O29" s="9"/>
      <c r="P29" s="9"/>
      <c r="Q29" s="9"/>
      <c r="R29" s="9"/>
      <c r="U29" s="9"/>
      <c r="V29" s="9"/>
      <c r="W29" s="9"/>
      <c r="X29" s="9"/>
      <c r="Y29" s="9"/>
      <c r="Z29" s="9"/>
      <c r="AA29" s="9"/>
    </row>
    <row r="30" spans="2:27" ht="20.100000000000001" customHeight="1" x14ac:dyDescent="0.25">
      <c r="B30" t="s">
        <v>7</v>
      </c>
      <c r="C30" s="10">
        <v>45</v>
      </c>
      <c r="D30" s="10">
        <v>45</v>
      </c>
      <c r="E30" s="10">
        <v>45</v>
      </c>
      <c r="F30" s="10">
        <v>45</v>
      </c>
      <c r="G30" s="10">
        <v>45</v>
      </c>
      <c r="H30" s="10">
        <v>45</v>
      </c>
      <c r="I30" s="10">
        <v>45</v>
      </c>
      <c r="K30" t="s">
        <v>7</v>
      </c>
      <c r="L30" s="10">
        <v>17</v>
      </c>
      <c r="M30" s="10">
        <v>17</v>
      </c>
      <c r="N30" s="10">
        <v>17</v>
      </c>
      <c r="O30" s="10">
        <v>17</v>
      </c>
      <c r="P30" s="10">
        <v>17</v>
      </c>
      <c r="Q30" s="10">
        <v>17</v>
      </c>
      <c r="R30" s="10">
        <v>17</v>
      </c>
      <c r="T30" t="s">
        <v>7</v>
      </c>
      <c r="U30" s="10">
        <v>40</v>
      </c>
      <c r="V30" s="10">
        <v>40</v>
      </c>
      <c r="W30" s="10">
        <v>40</v>
      </c>
      <c r="X30" s="10">
        <v>40</v>
      </c>
      <c r="Y30" s="10">
        <v>40</v>
      </c>
      <c r="Z30" s="10">
        <v>40</v>
      </c>
      <c r="AA30" s="10">
        <v>40</v>
      </c>
    </row>
    <row r="31" spans="2:27" ht="20.100000000000001" customHeight="1" x14ac:dyDescent="0.25">
      <c r="C31" s="11"/>
      <c r="D31" s="11"/>
      <c r="E31" s="11"/>
      <c r="F31" s="11"/>
      <c r="G31" s="11"/>
      <c r="H31" s="11"/>
      <c r="I31" s="11"/>
      <c r="L31" s="11"/>
      <c r="M31" s="11"/>
      <c r="N31" s="11"/>
      <c r="O31" s="11"/>
      <c r="P31" s="11"/>
      <c r="Q31" s="11"/>
      <c r="R31" s="11"/>
      <c r="U31" s="11"/>
      <c r="V31" s="11"/>
      <c r="W31" s="11"/>
      <c r="X31" s="11"/>
      <c r="Y31" s="11"/>
      <c r="Z31" s="11"/>
      <c r="AA31" s="11"/>
    </row>
    <row r="32" spans="2:27" ht="20.100000000000001" customHeight="1" x14ac:dyDescent="0.25"/>
  </sheetData>
  <mergeCells count="27">
    <mergeCell ref="C9:I9"/>
    <mergeCell ref="Q7:Q8"/>
    <mergeCell ref="F7:F8"/>
    <mergeCell ref="G7:G8"/>
    <mergeCell ref="H7:H8"/>
    <mergeCell ref="I7:I8"/>
    <mergeCell ref="C6:I6"/>
    <mergeCell ref="C7:C8"/>
    <mergeCell ref="D7:D8"/>
    <mergeCell ref="E7:E8"/>
    <mergeCell ref="M7:M8"/>
    <mergeCell ref="L6:R6"/>
    <mergeCell ref="L7:L8"/>
    <mergeCell ref="U9:AA9"/>
    <mergeCell ref="U6:AA6"/>
    <mergeCell ref="U7:U8"/>
    <mergeCell ref="V7:V8"/>
    <mergeCell ref="W7:W8"/>
    <mergeCell ref="X7:X8"/>
    <mergeCell ref="Y7:Y8"/>
    <mergeCell ref="Z7:Z8"/>
    <mergeCell ref="AA7:AA8"/>
    <mergeCell ref="R7:R8"/>
    <mergeCell ref="L9:R9"/>
    <mergeCell ref="N7:N8"/>
    <mergeCell ref="O7:O8"/>
    <mergeCell ref="P7:P8"/>
  </mergeCells>
  <pageMargins left="0.75" right="0.75" top="1" bottom="1" header="0.5" footer="0.5"/>
  <pageSetup orientation="portrait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O18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6.5703125"/>
    <col min="3" max="6" width="10.28515625"/>
    <col min="7" max="7" width="16.5703125"/>
    <col min="8" max="11" width="10.28515625"/>
    <col min="12" max="12" width="16.5703125"/>
    <col min="13" max="15" width="10.28515625"/>
  </cols>
  <sheetData>
    <row r="1" spans="1:15" ht="20.25" customHeight="1" x14ac:dyDescent="0.35">
      <c r="A1" s="2" t="s">
        <v>153</v>
      </c>
    </row>
    <row r="2" spans="1:15" ht="20.100000000000001" customHeight="1" x14ac:dyDescent="0.3">
      <c r="A2" s="3" t="s">
        <v>154</v>
      </c>
    </row>
    <row r="3" spans="1:15" ht="20.100000000000001" customHeight="1" x14ac:dyDescent="0.25">
      <c r="A3" s="18" t="s">
        <v>738</v>
      </c>
    </row>
    <row r="4" spans="1:15" ht="20.100000000000001" customHeight="1" x14ac:dyDescent="0.25"/>
    <row r="5" spans="1:15" ht="20.100000000000001" customHeight="1" x14ac:dyDescent="0.25"/>
    <row r="6" spans="1:15" ht="20.100000000000001" customHeight="1" x14ac:dyDescent="0.25">
      <c r="C6" s="21" t="s">
        <v>155</v>
      </c>
      <c r="D6" s="22"/>
      <c r="E6" s="22"/>
      <c r="H6" s="21" t="s">
        <v>158</v>
      </c>
      <c r="I6" s="22"/>
      <c r="J6" s="22"/>
      <c r="M6" s="21" t="s">
        <v>159</v>
      </c>
      <c r="N6" s="22"/>
      <c r="O6" s="22"/>
    </row>
    <row r="7" spans="1:15" ht="24.95" customHeight="1" x14ac:dyDescent="0.25">
      <c r="C7" s="23" t="s">
        <v>156</v>
      </c>
      <c r="D7" s="23" t="s">
        <v>74</v>
      </c>
      <c r="E7" s="23" t="s">
        <v>157</v>
      </c>
      <c r="H7" s="23" t="s">
        <v>156</v>
      </c>
      <c r="I7" s="23" t="s">
        <v>74</v>
      </c>
      <c r="J7" s="23" t="s">
        <v>157</v>
      </c>
      <c r="M7" s="23" t="s">
        <v>156</v>
      </c>
      <c r="N7" s="23" t="s">
        <v>74</v>
      </c>
      <c r="O7" s="23" t="s">
        <v>157</v>
      </c>
    </row>
    <row r="8" spans="1:15" ht="24.95" customHeight="1" x14ac:dyDescent="0.25">
      <c r="C8" s="24"/>
      <c r="D8" s="24"/>
      <c r="E8" s="24"/>
      <c r="H8" s="24"/>
      <c r="I8" s="24"/>
      <c r="J8" s="24"/>
      <c r="M8" s="24"/>
      <c r="N8" s="24"/>
      <c r="O8" s="24"/>
    </row>
    <row r="9" spans="1:15" ht="20.100000000000001" customHeight="1" x14ac:dyDescent="0.25"/>
    <row r="10" spans="1:15" ht="20.100000000000001" customHeight="1" x14ac:dyDescent="0.25">
      <c r="B10" t="s">
        <v>78</v>
      </c>
      <c r="C10" s="9">
        <v>12.501436794156371</v>
      </c>
      <c r="D10" s="9">
        <v>12.436306182830876</v>
      </c>
      <c r="E10" s="9">
        <v>13.042819251070362</v>
      </c>
      <c r="G10" t="s">
        <v>78</v>
      </c>
      <c r="H10" s="9">
        <v>13.92613548580967</v>
      </c>
      <c r="I10" s="9">
        <v>13.972986921556771</v>
      </c>
      <c r="J10" s="9">
        <v>13.672804805191882</v>
      </c>
      <c r="L10" t="s">
        <v>78</v>
      </c>
      <c r="M10" s="9">
        <v>16.131168490960082</v>
      </c>
      <c r="N10" s="9">
        <v>16.212456732240359</v>
      </c>
      <c r="O10" s="9">
        <v>15.516050856193351</v>
      </c>
    </row>
    <row r="11" spans="1:15" ht="20.100000000000001" customHeight="1" x14ac:dyDescent="0.25">
      <c r="B11" t="s">
        <v>79</v>
      </c>
      <c r="C11" s="9">
        <v>25.903505595270222</v>
      </c>
      <c r="D11" s="9">
        <v>16.774313004258232</v>
      </c>
      <c r="E11" s="9">
        <v>143.53427433247356</v>
      </c>
      <c r="G11" t="s">
        <v>79</v>
      </c>
      <c r="H11" s="9">
        <v>25.903505595270222</v>
      </c>
      <c r="I11" s="9">
        <v>17.736572044681086</v>
      </c>
      <c r="J11" s="9">
        <v>143.53427433247356</v>
      </c>
      <c r="L11" t="s">
        <v>79</v>
      </c>
      <c r="M11" s="9">
        <v>30.007900731297372</v>
      </c>
      <c r="N11" s="9">
        <v>20.790556639685072</v>
      </c>
      <c r="O11" s="9">
        <v>143.53427433247356</v>
      </c>
    </row>
    <row r="12" spans="1:15" ht="20.100000000000001" customHeight="1" x14ac:dyDescent="0.25">
      <c r="B12" t="s">
        <v>80</v>
      </c>
      <c r="C12" s="9">
        <v>14.118755194401807</v>
      </c>
      <c r="D12" s="9">
        <v>13.704297138902119</v>
      </c>
      <c r="E12" s="9">
        <v>16.636031210543756</v>
      </c>
      <c r="G12" t="s">
        <v>80</v>
      </c>
      <c r="H12" s="9">
        <v>15.548664032736516</v>
      </c>
      <c r="I12" s="9">
        <v>14.933255023213253</v>
      </c>
      <c r="J12" s="9">
        <v>17.149978343688421</v>
      </c>
      <c r="L12" t="s">
        <v>80</v>
      </c>
      <c r="M12" s="9">
        <v>17.564950163177073</v>
      </c>
      <c r="N12" s="9">
        <v>17.316876423663789</v>
      </c>
      <c r="O12" s="9">
        <v>20.594711176846946</v>
      </c>
    </row>
    <row r="13" spans="1:15" ht="20.100000000000001" customHeight="1" x14ac:dyDescent="0.25">
      <c r="B13" t="s">
        <v>81</v>
      </c>
      <c r="C13" s="9">
        <v>12.649036097328091</v>
      </c>
      <c r="D13" s="9">
        <v>11.651948259143563</v>
      </c>
      <c r="E13" s="9">
        <v>14.063358494021244</v>
      </c>
      <c r="G13" t="s">
        <v>81</v>
      </c>
      <c r="H13" s="9">
        <v>14.093711720118662</v>
      </c>
      <c r="I13" s="9">
        <v>13.946417867910261</v>
      </c>
      <c r="J13" s="9">
        <v>14.300714324205806</v>
      </c>
      <c r="L13" t="s">
        <v>81</v>
      </c>
      <c r="M13" s="9">
        <v>15.829147241323756</v>
      </c>
      <c r="N13" s="9">
        <v>15.756274972587191</v>
      </c>
      <c r="O13" s="9">
        <v>15.673583510388866</v>
      </c>
    </row>
    <row r="14" spans="1:15" ht="20.100000000000001" customHeight="1" x14ac:dyDescent="0.25">
      <c r="B14" t="s">
        <v>82</v>
      </c>
      <c r="C14" s="9">
        <v>11.208425400680222</v>
      </c>
      <c r="D14" s="9">
        <v>10.722479733626374</v>
      </c>
      <c r="E14" s="9">
        <v>11.626532110478919</v>
      </c>
      <c r="G14" t="s">
        <v>82</v>
      </c>
      <c r="H14" s="9">
        <v>12.571505145086647</v>
      </c>
      <c r="I14" s="9">
        <v>12.503150410102943</v>
      </c>
      <c r="J14" s="9">
        <v>12.067014960841817</v>
      </c>
      <c r="L14" t="s">
        <v>82</v>
      </c>
      <c r="M14" s="9">
        <v>14.360375070575817</v>
      </c>
      <c r="N14" s="9">
        <v>14.849576153183202</v>
      </c>
      <c r="O14" s="9">
        <v>13.680154287040981</v>
      </c>
    </row>
    <row r="15" spans="1:15" ht="20.100000000000001" customHeight="1" x14ac:dyDescent="0.25">
      <c r="B15" t="s">
        <v>83</v>
      </c>
      <c r="C15" s="9">
        <v>7.9159605476871908</v>
      </c>
      <c r="D15" s="9">
        <v>7.9159605476871908</v>
      </c>
      <c r="E15" s="9">
        <v>3.6765536423320118</v>
      </c>
      <c r="G15" t="s">
        <v>83</v>
      </c>
      <c r="H15" s="9">
        <v>8.7379272938110688</v>
      </c>
      <c r="I15" s="9">
        <v>8.7379272938110688</v>
      </c>
      <c r="J15" s="9">
        <v>3.7424115776240803</v>
      </c>
      <c r="L15" t="s">
        <v>83</v>
      </c>
      <c r="M15" s="9">
        <v>10.088053266909082</v>
      </c>
      <c r="N15" s="9">
        <v>10.088053266909082</v>
      </c>
      <c r="O15" s="9">
        <v>3.7910229176205226</v>
      </c>
    </row>
    <row r="16" spans="1:15" ht="20.100000000000001" customHeight="1" x14ac:dyDescent="0.25">
      <c r="C16" s="9"/>
      <c r="D16" s="9"/>
      <c r="E16" s="9"/>
      <c r="H16" s="9"/>
      <c r="I16" s="9"/>
      <c r="J16" s="9"/>
      <c r="M16" s="9"/>
      <c r="N16" s="9"/>
      <c r="O16" s="9"/>
    </row>
    <row r="17" spans="2:15" ht="20.100000000000001" customHeight="1" x14ac:dyDescent="0.25">
      <c r="B17" t="s">
        <v>7</v>
      </c>
      <c r="C17" s="10">
        <v>94</v>
      </c>
      <c r="D17" s="10">
        <v>28</v>
      </c>
      <c r="E17" s="10">
        <v>62</v>
      </c>
      <c r="G17" t="s">
        <v>7</v>
      </c>
      <c r="H17" s="10">
        <v>94</v>
      </c>
      <c r="I17" s="10">
        <v>28</v>
      </c>
      <c r="J17" s="10">
        <v>62</v>
      </c>
      <c r="L17" t="s">
        <v>7</v>
      </c>
      <c r="M17" s="10">
        <v>94</v>
      </c>
      <c r="N17" s="10">
        <v>28</v>
      </c>
      <c r="O17" s="10">
        <v>62</v>
      </c>
    </row>
    <row r="18" spans="2:15" ht="20.100000000000001" customHeight="1" x14ac:dyDescent="0.25"/>
  </sheetData>
  <mergeCells count="12">
    <mergeCell ref="M6:O6"/>
    <mergeCell ref="M7:M8"/>
    <mergeCell ref="N7:N8"/>
    <mergeCell ref="O7:O8"/>
    <mergeCell ref="C6:E6"/>
    <mergeCell ref="C7:C8"/>
    <mergeCell ref="D7:D8"/>
    <mergeCell ref="E7:E8"/>
    <mergeCell ref="H6:J6"/>
    <mergeCell ref="H7:H8"/>
    <mergeCell ref="I7:I8"/>
    <mergeCell ref="J7:J8"/>
  </mergeCells>
  <pageMargins left="0.75" right="0.75" top="1" bottom="1" header="0.5" footer="0.5"/>
  <pageSetup orientation="portrait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I18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23.140625"/>
    <col min="3" max="4" width="10.28515625"/>
    <col min="5" max="5" width="23.140625"/>
    <col min="6" max="7" width="10.28515625"/>
    <col min="8" max="8" width="23.140625"/>
    <col min="9" max="9" width="10.28515625"/>
  </cols>
  <sheetData>
    <row r="1" spans="1:9" ht="20.25" customHeight="1" x14ac:dyDescent="0.35">
      <c r="A1" s="2" t="s">
        <v>160</v>
      </c>
    </row>
    <row r="2" spans="1:9" ht="20.100000000000001" customHeight="1" x14ac:dyDescent="0.3">
      <c r="A2" s="3" t="s">
        <v>161</v>
      </c>
    </row>
    <row r="3" spans="1:9" ht="20.100000000000001" customHeight="1" x14ac:dyDescent="0.25">
      <c r="A3" s="1" t="s">
        <v>162</v>
      </c>
    </row>
    <row r="4" spans="1:9" ht="20.100000000000001" customHeight="1" x14ac:dyDescent="0.25"/>
    <row r="5" spans="1:9" ht="20.100000000000001" customHeight="1" x14ac:dyDescent="0.25"/>
    <row r="6" spans="1:9" ht="28.5" customHeight="1" x14ac:dyDescent="0.25">
      <c r="C6" s="4" t="s">
        <v>18</v>
      </c>
      <c r="F6" s="4" t="s">
        <v>29</v>
      </c>
      <c r="I6" s="4" t="s">
        <v>49</v>
      </c>
    </row>
    <row r="7" spans="1:9" ht="24.95" customHeight="1" x14ac:dyDescent="0.25">
      <c r="C7" s="27"/>
      <c r="F7" s="27"/>
      <c r="I7" s="27"/>
    </row>
    <row r="8" spans="1:9" ht="24.95" customHeight="1" x14ac:dyDescent="0.25">
      <c r="C8" s="28"/>
      <c r="F8" s="28"/>
      <c r="I8" s="28"/>
    </row>
    <row r="9" spans="1:9" ht="20.100000000000001" customHeight="1" x14ac:dyDescent="0.25"/>
    <row r="10" spans="1:9" ht="20.100000000000001" customHeight="1" x14ac:dyDescent="0.25">
      <c r="B10" t="s">
        <v>163</v>
      </c>
      <c r="C10" s="9">
        <v>0</v>
      </c>
      <c r="E10" t="s">
        <v>163</v>
      </c>
      <c r="F10" s="9">
        <v>0</v>
      </c>
      <c r="H10" t="s">
        <v>163</v>
      </c>
      <c r="I10" s="9">
        <v>1</v>
      </c>
    </row>
    <row r="11" spans="1:9" ht="20.100000000000001" customHeight="1" x14ac:dyDescent="0.25">
      <c r="B11" t="s">
        <v>164</v>
      </c>
      <c r="C11" s="9">
        <v>0</v>
      </c>
      <c r="E11" t="s">
        <v>164</v>
      </c>
      <c r="F11" s="9">
        <v>0</v>
      </c>
      <c r="H11" t="s">
        <v>164</v>
      </c>
      <c r="I11" s="9">
        <v>0</v>
      </c>
    </row>
    <row r="12" spans="1:9" ht="20.100000000000001" customHeight="1" x14ac:dyDescent="0.25">
      <c r="B12" t="s">
        <v>165</v>
      </c>
      <c r="C12" s="9">
        <v>9</v>
      </c>
      <c r="E12" t="s">
        <v>165</v>
      </c>
      <c r="F12" s="9">
        <v>4</v>
      </c>
      <c r="H12" t="s">
        <v>165</v>
      </c>
      <c r="I12" s="9">
        <v>2</v>
      </c>
    </row>
    <row r="13" spans="1:9" ht="20.100000000000001" customHeight="1" x14ac:dyDescent="0.25">
      <c r="B13" t="s">
        <v>166</v>
      </c>
      <c r="C13" s="9">
        <v>45</v>
      </c>
      <c r="E13" t="s">
        <v>166</v>
      </c>
      <c r="F13" s="9">
        <v>15</v>
      </c>
      <c r="H13" t="s">
        <v>166</v>
      </c>
      <c r="I13" s="9">
        <v>22</v>
      </c>
    </row>
    <row r="14" spans="1:9" ht="20.100000000000001" customHeight="1" x14ac:dyDescent="0.25">
      <c r="B14" t="s">
        <v>167</v>
      </c>
      <c r="C14" s="9">
        <v>40</v>
      </c>
      <c r="E14" t="s">
        <v>167</v>
      </c>
      <c r="F14" s="9">
        <v>9</v>
      </c>
      <c r="H14" t="s">
        <v>167</v>
      </c>
      <c r="I14" s="9">
        <v>37</v>
      </c>
    </row>
    <row r="15" spans="1:9" ht="20.100000000000001" customHeight="1" x14ac:dyDescent="0.25">
      <c r="C15" s="9"/>
      <c r="F15" s="9"/>
      <c r="I15" s="9"/>
    </row>
    <row r="16" spans="1:9" ht="20.100000000000001" customHeight="1" x14ac:dyDescent="0.25">
      <c r="B16" t="s">
        <v>7</v>
      </c>
      <c r="C16" s="10">
        <v>94</v>
      </c>
      <c r="E16" t="s">
        <v>7</v>
      </c>
      <c r="F16" s="10">
        <v>28</v>
      </c>
      <c r="H16" t="s">
        <v>7</v>
      </c>
      <c r="I16" s="10">
        <v>62</v>
      </c>
    </row>
    <row r="17" spans="3:9" ht="20.100000000000001" customHeight="1" x14ac:dyDescent="0.25">
      <c r="C17" s="11"/>
      <c r="F17" s="11"/>
      <c r="I17" s="11"/>
    </row>
    <row r="18" spans="3:9" ht="20.100000000000001" customHeight="1" x14ac:dyDescent="0.25"/>
  </sheetData>
  <mergeCells count="3">
    <mergeCell ref="C7:C8"/>
    <mergeCell ref="F7:F8"/>
    <mergeCell ref="I7:I8"/>
  </mergeCells>
  <pageMargins left="0.75" right="0.75" top="1" bottom="1" header="0.5" footer="0.5"/>
  <pageSetup orientation="portrait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X18"/>
  <sheetViews>
    <sheetView workbookViewId="0">
      <pane ySplit="9" topLeftCell="A10" activePane="bottomLeft" state="frozen"/>
      <selection pane="bottomLeft" activeCell="A3" sqref="A3"/>
    </sheetView>
  </sheetViews>
  <sheetFormatPr defaultRowHeight="14.25" x14ac:dyDescent="0.25"/>
  <cols>
    <col min="2" max="2" width="16.5703125"/>
    <col min="3" max="9" width="10.28515625"/>
    <col min="10" max="10" width="16.5703125"/>
    <col min="11" max="17" width="10.28515625"/>
    <col min="18" max="18" width="16.5703125"/>
    <col min="19" max="24" width="10.28515625"/>
  </cols>
  <sheetData>
    <row r="1" spans="1:24" ht="20.25" customHeight="1" x14ac:dyDescent="0.35">
      <c r="A1" s="2" t="s">
        <v>168</v>
      </c>
    </row>
    <row r="2" spans="1:24" ht="20.100000000000001" customHeight="1" x14ac:dyDescent="0.3">
      <c r="A2" s="3" t="s">
        <v>169</v>
      </c>
    </row>
    <row r="3" spans="1:24" ht="20.100000000000001" customHeight="1" x14ac:dyDescent="0.25">
      <c r="A3" s="18" t="s">
        <v>738</v>
      </c>
    </row>
    <row r="4" spans="1:24" ht="20.100000000000001" customHeight="1" x14ac:dyDescent="0.25"/>
    <row r="5" spans="1:24" ht="20.100000000000001" customHeight="1" x14ac:dyDescent="0.25"/>
    <row r="6" spans="1:24" ht="20.100000000000001" customHeight="1" x14ac:dyDescent="0.25">
      <c r="C6" s="21" t="s">
        <v>38</v>
      </c>
      <c r="D6" s="22"/>
      <c r="E6" s="22"/>
      <c r="F6" s="22"/>
      <c r="G6" s="22"/>
      <c r="H6" s="22"/>
      <c r="K6" s="21" t="s">
        <v>29</v>
      </c>
      <c r="L6" s="22"/>
      <c r="M6" s="22"/>
      <c r="N6" s="22"/>
      <c r="O6" s="22"/>
      <c r="P6" s="22"/>
      <c r="S6" s="21" t="s">
        <v>30</v>
      </c>
      <c r="T6" s="22"/>
      <c r="U6" s="22"/>
      <c r="V6" s="22"/>
      <c r="W6" s="22"/>
      <c r="X6" s="22"/>
    </row>
    <row r="7" spans="1:24" ht="24.95" customHeight="1" x14ac:dyDescent="0.25">
      <c r="C7" s="23" t="s">
        <v>170</v>
      </c>
      <c r="D7" s="23" t="s">
        <v>44</v>
      </c>
      <c r="E7" s="23" t="s">
        <v>45</v>
      </c>
      <c r="F7" s="23" t="s">
        <v>46</v>
      </c>
      <c r="G7" s="23" t="s">
        <v>47</v>
      </c>
      <c r="H7" s="23" t="s">
        <v>48</v>
      </c>
      <c r="K7" s="23" t="s">
        <v>170</v>
      </c>
      <c r="L7" s="23" t="s">
        <v>44</v>
      </c>
      <c r="M7" s="23" t="s">
        <v>45</v>
      </c>
      <c r="N7" s="23" t="s">
        <v>46</v>
      </c>
      <c r="O7" s="23" t="s">
        <v>47</v>
      </c>
      <c r="P7" s="23" t="s">
        <v>48</v>
      </c>
      <c r="S7" s="23" t="s">
        <v>170</v>
      </c>
      <c r="T7" s="23" t="s">
        <v>44</v>
      </c>
      <c r="U7" s="23" t="s">
        <v>45</v>
      </c>
      <c r="V7" s="23" t="s">
        <v>46</v>
      </c>
      <c r="W7" s="23" t="s">
        <v>47</v>
      </c>
      <c r="X7" s="23" t="s">
        <v>48</v>
      </c>
    </row>
    <row r="8" spans="1:24" ht="24.95" customHeight="1" x14ac:dyDescent="0.25">
      <c r="C8" s="24"/>
      <c r="D8" s="24"/>
      <c r="E8" s="24"/>
      <c r="F8" s="24"/>
      <c r="G8" s="24"/>
      <c r="H8" s="24"/>
      <c r="K8" s="24"/>
      <c r="L8" s="24"/>
      <c r="M8" s="24"/>
      <c r="N8" s="24"/>
      <c r="O8" s="24"/>
      <c r="P8" s="24"/>
      <c r="S8" s="24"/>
      <c r="T8" s="24"/>
      <c r="U8" s="24"/>
      <c r="V8" s="24"/>
      <c r="W8" s="24"/>
      <c r="X8" s="24"/>
    </row>
    <row r="9" spans="1:24" ht="20.100000000000001" customHeight="1" x14ac:dyDescent="0.25">
      <c r="C9" s="25" t="s">
        <v>171</v>
      </c>
      <c r="D9" s="22"/>
      <c r="E9" s="22"/>
      <c r="F9" s="22"/>
      <c r="G9" s="22"/>
      <c r="H9" s="22"/>
      <c r="K9" s="25" t="s">
        <v>171</v>
      </c>
      <c r="L9" s="22"/>
      <c r="M9" s="22"/>
      <c r="N9" s="22"/>
      <c r="O9" s="22"/>
      <c r="P9" s="22"/>
      <c r="S9" s="25" t="s">
        <v>171</v>
      </c>
      <c r="T9" s="22"/>
      <c r="U9" s="22"/>
      <c r="V9" s="22"/>
      <c r="W9" s="22"/>
      <c r="X9" s="22"/>
    </row>
    <row r="10" spans="1:24" ht="20.100000000000001" customHeight="1" x14ac:dyDescent="0.25">
      <c r="B10" t="s">
        <v>78</v>
      </c>
      <c r="C10" s="9">
        <v>-0.48351101792454276</v>
      </c>
      <c r="D10" s="9">
        <v>3.7650540882776529</v>
      </c>
      <c r="E10" s="9">
        <v>5.3045702078870827</v>
      </c>
      <c r="F10" s="9">
        <v>2.8279847329568897</v>
      </c>
      <c r="G10" s="9">
        <v>2.4404009945903971</v>
      </c>
      <c r="H10" s="9">
        <v>1.7515352043864452</v>
      </c>
      <c r="J10" t="s">
        <v>78</v>
      </c>
      <c r="K10" s="9">
        <v>-1.7018543638180561</v>
      </c>
      <c r="L10" s="9">
        <v>3.1690641692352139</v>
      </c>
      <c r="M10" s="9">
        <v>5.6692239371226139</v>
      </c>
      <c r="N10" s="9">
        <v>3.4201085264561559</v>
      </c>
      <c r="O10" s="9">
        <v>2.6671688670302895</v>
      </c>
      <c r="P10" s="9">
        <v>1.7725539041602234</v>
      </c>
      <c r="R10" t="s">
        <v>78</v>
      </c>
      <c r="S10" s="9">
        <v>3.7790940418110264</v>
      </c>
      <c r="T10" s="9">
        <v>5.9685722950076014</v>
      </c>
      <c r="U10" s="9">
        <v>9.3215456405865371</v>
      </c>
      <c r="V10" s="9">
        <v>8.472905583791146</v>
      </c>
      <c r="W10" s="9">
        <v>7.5786783980430039</v>
      </c>
      <c r="X10" s="9">
        <v>8.3930290817276987</v>
      </c>
    </row>
    <row r="11" spans="1:24" ht="20.100000000000001" customHeight="1" x14ac:dyDescent="0.25">
      <c r="B11" t="s">
        <v>79</v>
      </c>
      <c r="C11" s="9">
        <v>52.162749746413908</v>
      </c>
      <c r="D11" s="9">
        <v>51.424959474967359</v>
      </c>
      <c r="E11" s="9">
        <v>61.139721169529217</v>
      </c>
      <c r="F11" s="9">
        <v>60.415202622004252</v>
      </c>
      <c r="G11" s="9">
        <v>63.168907377845443</v>
      </c>
      <c r="H11" s="9">
        <v>62.875426725424454</v>
      </c>
      <c r="J11" t="s">
        <v>79</v>
      </c>
      <c r="K11" s="9">
        <v>43.420162257399888</v>
      </c>
      <c r="L11" s="9">
        <v>51.424959474967359</v>
      </c>
      <c r="M11" s="9">
        <v>61.139721169529217</v>
      </c>
      <c r="N11" s="9">
        <v>60.415202622004252</v>
      </c>
      <c r="O11" s="9">
        <v>63.168907377845443</v>
      </c>
      <c r="P11" s="9">
        <v>62.875426725424454</v>
      </c>
      <c r="R11" t="s">
        <v>79</v>
      </c>
      <c r="S11" s="9">
        <v>36.663053026232298</v>
      </c>
      <c r="T11" s="9">
        <v>45.375745641803945</v>
      </c>
      <c r="U11" s="9">
        <v>113.63008700020747</v>
      </c>
      <c r="V11" s="9">
        <v>84.129158057181229</v>
      </c>
      <c r="W11" s="9">
        <v>77.810675439069243</v>
      </c>
      <c r="X11" s="9">
        <v>59.751358082329752</v>
      </c>
    </row>
    <row r="12" spans="1:24" ht="20.100000000000001" customHeight="1" x14ac:dyDescent="0.25">
      <c r="B12" t="s">
        <v>80</v>
      </c>
      <c r="C12" s="9">
        <v>12.905902734918874</v>
      </c>
      <c r="D12" s="9">
        <v>17.990797850675449</v>
      </c>
      <c r="E12" s="9">
        <v>18.989662673588121</v>
      </c>
      <c r="F12" s="9">
        <v>14.496536661364685</v>
      </c>
      <c r="G12" s="9">
        <v>11.922606420656003</v>
      </c>
      <c r="H12" s="9">
        <v>15.053208280759245</v>
      </c>
      <c r="J12" t="s">
        <v>80</v>
      </c>
      <c r="K12" s="9">
        <v>17.332935232474746</v>
      </c>
      <c r="L12" s="9">
        <v>25.051824646699519</v>
      </c>
      <c r="M12" s="9">
        <v>25.71298155723689</v>
      </c>
      <c r="N12" s="9">
        <v>21.726903142540628</v>
      </c>
      <c r="O12" s="9">
        <v>21.148797191584425</v>
      </c>
      <c r="P12" s="9">
        <v>21.739240845079657</v>
      </c>
      <c r="R12" t="s">
        <v>80</v>
      </c>
      <c r="S12" s="9">
        <v>4.6870672363490513</v>
      </c>
      <c r="T12" s="9">
        <v>12.779111010830757</v>
      </c>
      <c r="U12" s="9">
        <v>17.36005858421445</v>
      </c>
      <c r="V12" s="9">
        <v>15.516149231938158</v>
      </c>
      <c r="W12" s="9">
        <v>13.867966867924768</v>
      </c>
      <c r="X12" s="9">
        <v>13.353311871173503</v>
      </c>
    </row>
    <row r="13" spans="1:24" ht="20.100000000000001" customHeight="1" x14ac:dyDescent="0.25">
      <c r="B13" t="s">
        <v>81</v>
      </c>
      <c r="C13" s="9">
        <v>1.0053204558118978</v>
      </c>
      <c r="D13" s="9">
        <v>4.6419084245363393</v>
      </c>
      <c r="E13" s="9">
        <v>5.4069660979075218</v>
      </c>
      <c r="F13" s="9">
        <v>2.2816817593732956</v>
      </c>
      <c r="G13" s="9">
        <v>2.0112834048133523</v>
      </c>
      <c r="H13" s="9">
        <v>3.4441454575762003</v>
      </c>
      <c r="J13" t="s">
        <v>81</v>
      </c>
      <c r="K13" s="9">
        <v>7.7446064803791348</v>
      </c>
      <c r="L13" s="9">
        <v>13.453517594727426</v>
      </c>
      <c r="M13" s="9">
        <v>15.199189640564729</v>
      </c>
      <c r="N13" s="9">
        <v>13.982599995283703</v>
      </c>
      <c r="O13" s="9">
        <v>16.396253354022448</v>
      </c>
      <c r="P13" s="9">
        <v>14.569182728761501</v>
      </c>
      <c r="R13" t="s">
        <v>81</v>
      </c>
      <c r="S13" s="9">
        <v>1.1857283595611667</v>
      </c>
      <c r="T13" s="9">
        <v>3.2355814786334629</v>
      </c>
      <c r="U13" s="9">
        <v>2.5777135689126642</v>
      </c>
      <c r="V13" s="9">
        <v>5.3097927982219399</v>
      </c>
      <c r="W13" s="9">
        <v>5.249214303790116</v>
      </c>
      <c r="X13" s="9">
        <v>6.1044254152077091</v>
      </c>
    </row>
    <row r="14" spans="1:24" ht="20.100000000000001" customHeight="1" x14ac:dyDescent="0.25">
      <c r="B14" t="s">
        <v>82</v>
      </c>
      <c r="C14" s="9">
        <v>-7.4944626920022683</v>
      </c>
      <c r="D14" s="9">
        <v>-0.5941251018293674</v>
      </c>
      <c r="E14" s="9">
        <v>-2.3367277010933698</v>
      </c>
      <c r="F14" s="9">
        <v>-3.1513171451819044</v>
      </c>
      <c r="G14" s="9">
        <v>-4.4690803357480196</v>
      </c>
      <c r="H14" s="9">
        <v>-4.4414612995094034</v>
      </c>
      <c r="J14" t="s">
        <v>82</v>
      </c>
      <c r="K14" s="9">
        <v>-9.075545486794578</v>
      </c>
      <c r="L14" s="9">
        <v>-2.6891638471097723</v>
      </c>
      <c r="M14" s="9">
        <v>-2.4127617581143292</v>
      </c>
      <c r="N14" s="9">
        <v>-1.8496668146690951</v>
      </c>
      <c r="O14" s="9">
        <v>-3.5958802328099546</v>
      </c>
      <c r="P14" s="9">
        <v>-2.8848574519358436</v>
      </c>
      <c r="R14" t="s">
        <v>82</v>
      </c>
      <c r="S14" s="9">
        <v>-0.28352703485454989</v>
      </c>
      <c r="T14" s="9">
        <v>0.4598095662298437</v>
      </c>
      <c r="U14" s="9">
        <v>-0.22318020221976115</v>
      </c>
      <c r="V14" s="9">
        <v>9.6690976226734544E-4</v>
      </c>
      <c r="W14" s="9">
        <v>-0.12466510346199715</v>
      </c>
      <c r="X14" s="9">
        <v>0.12487986931396634</v>
      </c>
    </row>
    <row r="15" spans="1:24" ht="20.100000000000001" customHeight="1" x14ac:dyDescent="0.25">
      <c r="B15" t="s">
        <v>83</v>
      </c>
      <c r="C15" s="9">
        <v>-27.784229498927726</v>
      </c>
      <c r="D15" s="9">
        <v>-32.470656047025741</v>
      </c>
      <c r="E15" s="9">
        <v>-16.029058548852191</v>
      </c>
      <c r="F15" s="9">
        <v>-18.922343106393281</v>
      </c>
      <c r="G15" s="9">
        <v>-19.853443915463874</v>
      </c>
      <c r="H15" s="9">
        <v>-24.133719881443906</v>
      </c>
      <c r="J15" t="s">
        <v>83</v>
      </c>
      <c r="K15" s="9">
        <v>-27.784229498927726</v>
      </c>
      <c r="L15" s="9">
        <v>-16.114831173002877</v>
      </c>
      <c r="M15" s="9">
        <v>-15.399032385999897</v>
      </c>
      <c r="N15" s="9">
        <v>-17.169962238370164</v>
      </c>
      <c r="O15" s="9">
        <v>-16.870038682295682</v>
      </c>
      <c r="P15" s="9">
        <v>-20.087735912570352</v>
      </c>
      <c r="R15" t="s">
        <v>83</v>
      </c>
      <c r="S15" s="9">
        <v>-46.524184885424582</v>
      </c>
      <c r="T15" s="9">
        <v>-56.025697076230131</v>
      </c>
      <c r="U15" s="9">
        <v>-40.361176282951092</v>
      </c>
      <c r="V15" s="9">
        <v>-32.842654668202051</v>
      </c>
      <c r="W15" s="9">
        <v>-47.265642525006655</v>
      </c>
      <c r="X15" s="9">
        <v>-53.856166737492316</v>
      </c>
    </row>
    <row r="16" spans="1:24" ht="20.100000000000001" customHeight="1" x14ac:dyDescent="0.25">
      <c r="C16" s="9"/>
      <c r="D16" s="9"/>
      <c r="E16" s="9"/>
      <c r="F16" s="9"/>
      <c r="G16" s="9"/>
      <c r="H16" s="9"/>
      <c r="K16" s="9"/>
      <c r="L16" s="9"/>
      <c r="M16" s="9"/>
      <c r="N16" s="9"/>
      <c r="O16" s="9"/>
      <c r="P16" s="9"/>
      <c r="S16" s="9"/>
      <c r="T16" s="9"/>
      <c r="U16" s="9"/>
      <c r="V16" s="9"/>
      <c r="W16" s="9"/>
      <c r="X16" s="9"/>
    </row>
    <row r="17" spans="2:24" ht="20.100000000000001" customHeight="1" x14ac:dyDescent="0.25">
      <c r="B17" t="s">
        <v>7</v>
      </c>
      <c r="C17" s="10">
        <v>71</v>
      </c>
      <c r="D17" s="10">
        <v>70</v>
      </c>
      <c r="E17" s="10">
        <v>79</v>
      </c>
      <c r="F17" s="10">
        <v>87</v>
      </c>
      <c r="G17" s="10">
        <v>91</v>
      </c>
      <c r="H17" s="10">
        <v>82</v>
      </c>
      <c r="J17" t="s">
        <v>7</v>
      </c>
      <c r="K17" s="10">
        <v>27</v>
      </c>
      <c r="L17" s="10">
        <v>27</v>
      </c>
      <c r="M17" s="10">
        <v>29</v>
      </c>
      <c r="N17" s="10">
        <v>29</v>
      </c>
      <c r="O17" s="10">
        <v>29</v>
      </c>
      <c r="P17" s="10">
        <v>28</v>
      </c>
      <c r="R17" t="s">
        <v>7</v>
      </c>
      <c r="S17" s="10">
        <v>42</v>
      </c>
      <c r="T17" s="10">
        <v>52</v>
      </c>
      <c r="U17" s="10">
        <v>67</v>
      </c>
      <c r="V17" s="10">
        <v>62</v>
      </c>
      <c r="W17" s="10">
        <v>59</v>
      </c>
      <c r="X17" s="10">
        <v>60</v>
      </c>
    </row>
    <row r="18" spans="2:24" ht="20.100000000000001" customHeight="1" x14ac:dyDescent="0.25"/>
  </sheetData>
  <mergeCells count="24">
    <mergeCell ref="C9:H9"/>
    <mergeCell ref="K6:P6"/>
    <mergeCell ref="K7:K8"/>
    <mergeCell ref="L7:L8"/>
    <mergeCell ref="M7:M8"/>
    <mergeCell ref="N7:N8"/>
    <mergeCell ref="O7:O8"/>
    <mergeCell ref="P7:P8"/>
    <mergeCell ref="K9:P9"/>
    <mergeCell ref="C6:H6"/>
    <mergeCell ref="C7:C8"/>
    <mergeCell ref="D7:D8"/>
    <mergeCell ref="E7:E8"/>
    <mergeCell ref="F7:F8"/>
    <mergeCell ref="G7:G8"/>
    <mergeCell ref="H7:H8"/>
    <mergeCell ref="S9:X9"/>
    <mergeCell ref="S6:X6"/>
    <mergeCell ref="S7:S8"/>
    <mergeCell ref="T7:T8"/>
    <mergeCell ref="U7:U8"/>
    <mergeCell ref="V7:V8"/>
    <mergeCell ref="W7:W8"/>
    <mergeCell ref="X7:X8"/>
  </mergeCells>
  <pageMargins left="0.75" right="0.75" top="1" bottom="1" header="0.5" footer="0.5"/>
  <pageSetup orientation="portrait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O21"/>
  <sheetViews>
    <sheetView workbookViewId="0">
      <pane ySplit="9" topLeftCell="A10" activePane="bottomLeft" state="frozen"/>
      <selection pane="bottomLeft" activeCell="A3" sqref="A3"/>
    </sheetView>
  </sheetViews>
  <sheetFormatPr defaultRowHeight="14.25" x14ac:dyDescent="0.25"/>
  <cols>
    <col min="2" max="2" width="13.28515625"/>
    <col min="3" max="6" width="10.28515625"/>
    <col min="7" max="7" width="13.28515625"/>
    <col min="8" max="11" width="10.28515625"/>
    <col min="12" max="12" width="13.28515625"/>
    <col min="13" max="15" width="10.28515625"/>
  </cols>
  <sheetData>
    <row r="1" spans="1:15" ht="20.25" customHeight="1" x14ac:dyDescent="0.35">
      <c r="A1" s="2" t="s">
        <v>172</v>
      </c>
    </row>
    <row r="2" spans="1:15" ht="20.100000000000001" customHeight="1" x14ac:dyDescent="0.3">
      <c r="A2" s="3" t="s">
        <v>173</v>
      </c>
    </row>
    <row r="3" spans="1:15" ht="20.100000000000001" customHeight="1" x14ac:dyDescent="0.25">
      <c r="A3" s="18" t="s">
        <v>738</v>
      </c>
    </row>
    <row r="4" spans="1:15" ht="20.100000000000001" customHeight="1" x14ac:dyDescent="0.25"/>
    <row r="5" spans="1:15" ht="20.100000000000001" customHeight="1" x14ac:dyDescent="0.25"/>
    <row r="6" spans="1:15" ht="20.100000000000001" customHeight="1" x14ac:dyDescent="0.25">
      <c r="C6" s="21" t="s">
        <v>18</v>
      </c>
      <c r="D6" s="22"/>
      <c r="E6" s="22"/>
      <c r="H6" s="21" t="s">
        <v>29</v>
      </c>
      <c r="I6" s="22"/>
      <c r="J6" s="22"/>
      <c r="M6" s="21" t="s">
        <v>30</v>
      </c>
      <c r="N6" s="22"/>
      <c r="O6" s="22"/>
    </row>
    <row r="7" spans="1:15" ht="24.95" customHeight="1" x14ac:dyDescent="0.25">
      <c r="C7" s="23" t="s">
        <v>19</v>
      </c>
      <c r="D7" s="27"/>
      <c r="E7" s="23" t="s">
        <v>20</v>
      </c>
      <c r="H7" s="23" t="s">
        <v>19</v>
      </c>
      <c r="I7" s="27"/>
      <c r="J7" s="23" t="s">
        <v>20</v>
      </c>
      <c r="M7" s="23" t="s">
        <v>19</v>
      </c>
      <c r="N7" s="27"/>
      <c r="O7" s="23" t="s">
        <v>20</v>
      </c>
    </row>
    <row r="8" spans="1:15" ht="24.95" customHeight="1" x14ac:dyDescent="0.25">
      <c r="C8" s="24"/>
      <c r="D8" s="28"/>
      <c r="E8" s="24"/>
      <c r="H8" s="24"/>
      <c r="I8" s="28"/>
      <c r="J8" s="24"/>
      <c r="M8" s="24"/>
      <c r="N8" s="28"/>
      <c r="O8" s="24"/>
    </row>
    <row r="9" spans="1:15" ht="20.100000000000001" customHeight="1" x14ac:dyDescent="0.25">
      <c r="C9" s="25" t="s">
        <v>21</v>
      </c>
      <c r="D9" s="22"/>
      <c r="E9" s="26"/>
      <c r="H9" s="25" t="s">
        <v>21</v>
      </c>
      <c r="I9" s="22"/>
      <c r="J9" s="26"/>
      <c r="M9" s="25" t="s">
        <v>21</v>
      </c>
      <c r="N9" s="22"/>
      <c r="O9" s="26"/>
    </row>
    <row r="10" spans="1:15" ht="20.100000000000001" customHeight="1" x14ac:dyDescent="0.25">
      <c r="B10" t="s">
        <v>22</v>
      </c>
      <c r="C10" s="9">
        <v>100</v>
      </c>
      <c r="D10" s="9">
        <v>98.309847056016949</v>
      </c>
      <c r="E10" s="9">
        <v>1.6901529439830512</v>
      </c>
      <c r="G10" t="s">
        <v>22</v>
      </c>
      <c r="H10" s="9">
        <v>100</v>
      </c>
      <c r="I10" s="9">
        <v>98.559858936002328</v>
      </c>
      <c r="J10" s="9">
        <v>1.4401410639976717</v>
      </c>
      <c r="L10" t="s">
        <v>22</v>
      </c>
      <c r="M10" s="9">
        <v>100</v>
      </c>
      <c r="N10" s="9">
        <v>106.16855326781373</v>
      </c>
      <c r="O10" s="9">
        <v>-6.1685532678137349</v>
      </c>
    </row>
    <row r="11" spans="1:15" ht="20.100000000000001" customHeight="1" x14ac:dyDescent="0.25">
      <c r="B11" t="s">
        <v>23</v>
      </c>
      <c r="C11" s="9">
        <v>98.309847056016949</v>
      </c>
      <c r="D11" s="9">
        <v>99.756889268691893</v>
      </c>
      <c r="E11" s="9">
        <v>-1.447042212674944</v>
      </c>
      <c r="G11" t="s">
        <v>23</v>
      </c>
      <c r="H11" s="9">
        <v>98.559858936002328</v>
      </c>
      <c r="I11" s="9">
        <v>99.860181911323323</v>
      </c>
      <c r="J11" s="9">
        <v>-1.3003229753209951</v>
      </c>
      <c r="L11" t="s">
        <v>23</v>
      </c>
      <c r="M11" s="9">
        <v>106.16855326781373</v>
      </c>
      <c r="N11" s="9">
        <v>107.24789942222824</v>
      </c>
      <c r="O11" s="9">
        <v>-1.0793461544145089</v>
      </c>
    </row>
    <row r="12" spans="1:15" ht="20.100000000000001" customHeight="1" x14ac:dyDescent="0.25">
      <c r="B12" t="s">
        <v>24</v>
      </c>
      <c r="C12" s="9">
        <v>99.756889268691893</v>
      </c>
      <c r="D12" s="9">
        <v>101.22893612331356</v>
      </c>
      <c r="E12" s="9">
        <v>-1.4720468546216665</v>
      </c>
      <c r="G12" t="s">
        <v>24</v>
      </c>
      <c r="H12" s="9">
        <v>99.860181911323323</v>
      </c>
      <c r="I12" s="9">
        <v>101.45095834570053</v>
      </c>
      <c r="J12" s="9">
        <v>-1.5907764343772044</v>
      </c>
      <c r="L12" t="s">
        <v>24</v>
      </c>
      <c r="M12" s="9">
        <v>107.24789942222824</v>
      </c>
      <c r="N12" s="9">
        <v>107.44452711095261</v>
      </c>
      <c r="O12" s="9">
        <v>-0.19662768872436232</v>
      </c>
    </row>
    <row r="13" spans="1:15" ht="20.100000000000001" customHeight="1" x14ac:dyDescent="0.25">
      <c r="B13" t="s">
        <v>25</v>
      </c>
      <c r="C13" s="9">
        <v>101.22893612331356</v>
      </c>
      <c r="D13" s="9">
        <v>100.41061674873136</v>
      </c>
      <c r="E13" s="9">
        <v>0.81831937458220239</v>
      </c>
      <c r="G13" t="s">
        <v>25</v>
      </c>
      <c r="H13" s="9">
        <v>101.45095834570053</v>
      </c>
      <c r="I13" s="9">
        <v>100.09995437205612</v>
      </c>
      <c r="J13" s="9">
        <v>1.3510039736444099</v>
      </c>
      <c r="L13" t="s">
        <v>25</v>
      </c>
      <c r="M13" s="9">
        <v>107.44452711095261</v>
      </c>
      <c r="N13" s="9">
        <v>110.05961657933119</v>
      </c>
      <c r="O13" s="9">
        <v>-2.615089468378585</v>
      </c>
    </row>
    <row r="14" spans="1:15" ht="20.100000000000001" customHeight="1" x14ac:dyDescent="0.25">
      <c r="B14" t="s">
        <v>26</v>
      </c>
      <c r="C14" s="9">
        <v>100.41061674873136</v>
      </c>
      <c r="D14" s="9">
        <v>103.28921044612586</v>
      </c>
      <c r="E14" s="9">
        <v>-2.878593697394507</v>
      </c>
      <c r="G14" t="s">
        <v>26</v>
      </c>
      <c r="H14" s="9">
        <v>100.09995437205612</v>
      </c>
      <c r="I14" s="9">
        <v>102.37078234543705</v>
      </c>
      <c r="J14" s="9">
        <v>-2.270827973380932</v>
      </c>
      <c r="L14" t="s">
        <v>26</v>
      </c>
      <c r="M14" s="9">
        <v>110.05961657933119</v>
      </c>
      <c r="N14" s="9">
        <v>114.17630104377123</v>
      </c>
      <c r="O14" s="9">
        <v>-4.1166844644400413</v>
      </c>
    </row>
    <row r="15" spans="1:15" ht="20.100000000000001" customHeight="1" x14ac:dyDescent="0.25">
      <c r="B15" t="s">
        <v>27</v>
      </c>
      <c r="C15" s="9">
        <v>103.28921044612586</v>
      </c>
      <c r="D15" s="9">
        <v>103.19053982210194</v>
      </c>
      <c r="E15" s="9">
        <v>9.8670624023924347E-2</v>
      </c>
      <c r="G15" t="s">
        <v>27</v>
      </c>
      <c r="H15" s="9">
        <v>102.37078234543705</v>
      </c>
      <c r="I15" s="9">
        <v>102.28007796681267</v>
      </c>
      <c r="J15" s="9">
        <v>9.0704378624380411E-2</v>
      </c>
      <c r="L15" t="s">
        <v>27</v>
      </c>
      <c r="M15" s="9">
        <v>114.17630104377123</v>
      </c>
      <c r="N15" s="9">
        <v>114.16859088331044</v>
      </c>
      <c r="O15" s="9">
        <v>7.710160460788984E-3</v>
      </c>
    </row>
    <row r="16" spans="1:15" ht="20.100000000000001" customHeight="1" x14ac:dyDescent="0.25">
      <c r="B16" t="s">
        <v>28</v>
      </c>
      <c r="C16" s="9">
        <v>103.19053982210194</v>
      </c>
      <c r="D16" s="9">
        <v>101.75153520438644</v>
      </c>
      <c r="E16" s="9">
        <v>1.4390046177154971</v>
      </c>
      <c r="G16" t="s">
        <v>28</v>
      </c>
      <c r="H16" s="9">
        <v>102.28007796681267</v>
      </c>
      <c r="I16" s="9">
        <v>101.77255390416022</v>
      </c>
      <c r="J16" s="9">
        <v>0.50752406265245043</v>
      </c>
      <c r="L16" t="s">
        <v>28</v>
      </c>
      <c r="M16" s="9">
        <v>114.16859088331044</v>
      </c>
      <c r="N16" s="9">
        <v>108.39302908172766</v>
      </c>
      <c r="O16" s="9">
        <v>5.7755618015827821</v>
      </c>
    </row>
    <row r="17" spans="2:15" ht="20.100000000000001" customHeight="1" x14ac:dyDescent="0.25">
      <c r="B17" t="s">
        <v>5</v>
      </c>
      <c r="C17" s="9">
        <v>100</v>
      </c>
      <c r="D17" s="9">
        <v>101.75153520438644</v>
      </c>
      <c r="E17" s="9">
        <v>-1.7515352043864425</v>
      </c>
      <c r="G17" t="s">
        <v>5</v>
      </c>
      <c r="H17" s="9">
        <v>100</v>
      </c>
      <c r="I17" s="9">
        <v>101.77255390416022</v>
      </c>
      <c r="J17" s="9">
        <v>-1.772553904160219</v>
      </c>
      <c r="L17" t="s">
        <v>5</v>
      </c>
      <c r="M17" s="9">
        <v>100</v>
      </c>
      <c r="N17" s="9">
        <v>108.3930290817277</v>
      </c>
      <c r="O17" s="9">
        <v>-8.393029081727704</v>
      </c>
    </row>
    <row r="18" spans="2:15" ht="20.100000000000001" customHeight="1" x14ac:dyDescent="0.25">
      <c r="C18" s="9"/>
      <c r="D18" s="9"/>
      <c r="E18" s="9"/>
      <c r="H18" s="9"/>
      <c r="I18" s="9"/>
      <c r="J18" s="9"/>
      <c r="M18" s="9"/>
      <c r="N18" s="9"/>
      <c r="O18" s="9"/>
    </row>
    <row r="19" spans="2:15" ht="20.100000000000001" customHeight="1" x14ac:dyDescent="0.25">
      <c r="B19" t="s">
        <v>7</v>
      </c>
      <c r="C19" s="10">
        <v>82</v>
      </c>
      <c r="D19" s="10">
        <v>82</v>
      </c>
      <c r="E19" s="10">
        <v>82</v>
      </c>
      <c r="G19" t="s">
        <v>7</v>
      </c>
      <c r="H19" s="10">
        <v>28</v>
      </c>
      <c r="I19" s="10">
        <v>28</v>
      </c>
      <c r="J19" s="10">
        <v>28</v>
      </c>
      <c r="L19" t="s">
        <v>7</v>
      </c>
      <c r="M19" s="10">
        <v>60</v>
      </c>
      <c r="N19" s="10">
        <v>60</v>
      </c>
      <c r="O19" s="10">
        <v>60</v>
      </c>
    </row>
    <row r="20" spans="2:15" ht="20.100000000000001" customHeight="1" x14ac:dyDescent="0.25">
      <c r="C20" s="11"/>
      <c r="D20" s="11"/>
      <c r="E20" s="11"/>
      <c r="H20" s="11"/>
      <c r="I20" s="11"/>
      <c r="J20" s="11"/>
      <c r="M20" s="11"/>
      <c r="N20" s="11"/>
      <c r="O20" s="11"/>
    </row>
    <row r="21" spans="2:15" ht="20.100000000000001" customHeight="1" x14ac:dyDescent="0.25"/>
  </sheetData>
  <mergeCells count="12">
    <mergeCell ref="M6:O6"/>
    <mergeCell ref="M7:N8"/>
    <mergeCell ref="O7:O8"/>
    <mergeCell ref="M9:O9"/>
    <mergeCell ref="C6:E6"/>
    <mergeCell ref="C7:D8"/>
    <mergeCell ref="E7:E8"/>
    <mergeCell ref="C9:E9"/>
    <mergeCell ref="H6:J6"/>
    <mergeCell ref="H7:I8"/>
    <mergeCell ref="J7:J8"/>
    <mergeCell ref="H9:J9"/>
  </mergeCells>
  <pageMargins left="0.75" right="0.75" top="1" bottom="1" header="0.5" footer="0.5"/>
  <pageSetup orientation="portrait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O21"/>
  <sheetViews>
    <sheetView workbookViewId="0">
      <pane ySplit="9" topLeftCell="A10" activePane="bottomLeft" state="frozen"/>
      <selection pane="bottomLeft" activeCell="A3" sqref="A3"/>
    </sheetView>
  </sheetViews>
  <sheetFormatPr defaultRowHeight="14.25" x14ac:dyDescent="0.25"/>
  <cols>
    <col min="2" max="2" width="13.28515625"/>
    <col min="3" max="6" width="10.28515625"/>
    <col min="7" max="7" width="13.28515625"/>
    <col min="8" max="11" width="10.28515625"/>
    <col min="12" max="12" width="13.28515625"/>
    <col min="13" max="15" width="10.28515625"/>
  </cols>
  <sheetData>
    <row r="1" spans="1:15" ht="20.25" customHeight="1" x14ac:dyDescent="0.35">
      <c r="A1" s="2" t="s">
        <v>174</v>
      </c>
    </row>
    <row r="2" spans="1:15" ht="20.100000000000001" customHeight="1" x14ac:dyDescent="0.3">
      <c r="A2" s="3" t="s">
        <v>175</v>
      </c>
    </row>
    <row r="3" spans="1:15" ht="20.100000000000001" customHeight="1" x14ac:dyDescent="0.25">
      <c r="A3" s="18" t="s">
        <v>738</v>
      </c>
    </row>
    <row r="4" spans="1:15" ht="20.100000000000001" customHeight="1" x14ac:dyDescent="0.25"/>
    <row r="5" spans="1:15" ht="20.100000000000001" customHeight="1" x14ac:dyDescent="0.25"/>
    <row r="6" spans="1:15" ht="20.100000000000001" customHeight="1" x14ac:dyDescent="0.25">
      <c r="C6" s="21" t="s">
        <v>13</v>
      </c>
      <c r="D6" s="22"/>
      <c r="E6" s="22"/>
      <c r="H6" s="21" t="s">
        <v>14</v>
      </c>
      <c r="I6" s="22"/>
      <c r="J6" s="22"/>
      <c r="M6" s="21" t="s">
        <v>15</v>
      </c>
      <c r="N6" s="22"/>
      <c r="O6" s="22"/>
    </row>
    <row r="7" spans="1:15" ht="24.95" customHeight="1" x14ac:dyDescent="0.25">
      <c r="C7" s="23" t="s">
        <v>19</v>
      </c>
      <c r="D7" s="27"/>
      <c r="E7" s="23" t="s">
        <v>20</v>
      </c>
      <c r="H7" s="23" t="s">
        <v>19</v>
      </c>
      <c r="I7" s="27"/>
      <c r="J7" s="23" t="s">
        <v>20</v>
      </c>
      <c r="M7" s="23" t="s">
        <v>19</v>
      </c>
      <c r="N7" s="27"/>
      <c r="O7" s="23" t="s">
        <v>20</v>
      </c>
    </row>
    <row r="8" spans="1:15" ht="24.95" customHeight="1" x14ac:dyDescent="0.25">
      <c r="C8" s="24"/>
      <c r="D8" s="28"/>
      <c r="E8" s="24"/>
      <c r="H8" s="24"/>
      <c r="I8" s="28"/>
      <c r="J8" s="24"/>
      <c r="M8" s="24"/>
      <c r="N8" s="28"/>
      <c r="O8" s="24"/>
    </row>
    <row r="9" spans="1:15" ht="20.100000000000001" customHeight="1" x14ac:dyDescent="0.25">
      <c r="C9" s="25" t="s">
        <v>21</v>
      </c>
      <c r="D9" s="22"/>
      <c r="E9" s="26"/>
      <c r="H9" s="25" t="s">
        <v>21</v>
      </c>
      <c r="I9" s="22"/>
      <c r="J9" s="26"/>
      <c r="M9" s="25" t="s">
        <v>21</v>
      </c>
      <c r="N9" s="22"/>
      <c r="O9" s="26"/>
    </row>
    <row r="10" spans="1:15" ht="20.100000000000001" customHeight="1" x14ac:dyDescent="0.25">
      <c r="B10" t="s">
        <v>22</v>
      </c>
      <c r="C10" s="9">
        <v>100</v>
      </c>
      <c r="D10" s="9">
        <v>103.22584396569712</v>
      </c>
      <c r="E10" s="9">
        <v>-3.2258439656971234</v>
      </c>
      <c r="G10" t="s">
        <v>22</v>
      </c>
      <c r="H10" s="9">
        <v>100</v>
      </c>
      <c r="I10" s="9">
        <v>102.45817303216566</v>
      </c>
      <c r="J10" s="9">
        <v>-2.4581730321656607</v>
      </c>
      <c r="L10" t="s">
        <v>22</v>
      </c>
      <c r="M10" s="9">
        <v>100</v>
      </c>
      <c r="N10" s="9">
        <v>93.2064056637346</v>
      </c>
      <c r="O10" s="9">
        <v>6.7935943362654001</v>
      </c>
    </row>
    <row r="11" spans="1:15" ht="20.100000000000001" customHeight="1" x14ac:dyDescent="0.25">
      <c r="B11" t="s">
        <v>23</v>
      </c>
      <c r="C11" s="9">
        <v>103.22584396569712</v>
      </c>
      <c r="D11" s="9">
        <v>106.41380282790604</v>
      </c>
      <c r="E11" s="9">
        <v>-3.1879588622089159</v>
      </c>
      <c r="G11" t="s">
        <v>23</v>
      </c>
      <c r="H11" s="9">
        <v>102.45817303216566</v>
      </c>
      <c r="I11" s="9">
        <v>104.12524956259314</v>
      </c>
      <c r="J11" s="9">
        <v>-1.6670765304274795</v>
      </c>
      <c r="L11" t="s">
        <v>23</v>
      </c>
      <c r="M11" s="9">
        <v>93.2064056637346</v>
      </c>
      <c r="N11" s="9">
        <v>93.459925617491749</v>
      </c>
      <c r="O11" s="9">
        <v>-0.25351995375714864</v>
      </c>
    </row>
    <row r="12" spans="1:15" ht="20.100000000000001" customHeight="1" x14ac:dyDescent="0.25">
      <c r="B12" t="s">
        <v>24</v>
      </c>
      <c r="C12" s="9">
        <v>106.41380282790604</v>
      </c>
      <c r="D12" s="9">
        <v>107.65390767612008</v>
      </c>
      <c r="E12" s="9">
        <v>-1.2401048482140453</v>
      </c>
      <c r="G12" t="s">
        <v>24</v>
      </c>
      <c r="H12" s="9">
        <v>104.12524956259314</v>
      </c>
      <c r="I12" s="9">
        <v>108.83875931652375</v>
      </c>
      <c r="J12" s="9">
        <v>-4.7135097539306088</v>
      </c>
      <c r="L12" t="s">
        <v>24</v>
      </c>
      <c r="M12" s="9">
        <v>93.459925617491749</v>
      </c>
      <c r="N12" s="9">
        <v>93.483714660660908</v>
      </c>
      <c r="O12" s="9">
        <v>-2.378904316915964E-2</v>
      </c>
    </row>
    <row r="13" spans="1:15" ht="20.100000000000001" customHeight="1" x14ac:dyDescent="0.25">
      <c r="B13" t="s">
        <v>25</v>
      </c>
      <c r="C13" s="9">
        <v>107.65390767612008</v>
      </c>
      <c r="D13" s="9">
        <v>111.33537904339664</v>
      </c>
      <c r="E13" s="9">
        <v>-3.6814713672765578</v>
      </c>
      <c r="G13" t="s">
        <v>25</v>
      </c>
      <c r="H13" s="9">
        <v>108.83875931652375</v>
      </c>
      <c r="I13" s="9">
        <v>102.87852696662497</v>
      </c>
      <c r="J13" s="9">
        <v>5.9602323498987744</v>
      </c>
      <c r="L13" t="s">
        <v>25</v>
      </c>
      <c r="M13" s="9">
        <v>93.483714660660908</v>
      </c>
      <c r="N13" s="9">
        <v>92.386695444764086</v>
      </c>
      <c r="O13" s="9">
        <v>1.0970192158968217</v>
      </c>
    </row>
    <row r="14" spans="1:15" ht="20.100000000000001" customHeight="1" x14ac:dyDescent="0.25">
      <c r="B14" t="s">
        <v>26</v>
      </c>
      <c r="C14" s="9">
        <v>111.33537904339664</v>
      </c>
      <c r="D14" s="9">
        <v>120.08324584954227</v>
      </c>
      <c r="E14" s="9">
        <v>-8.7478668061456233</v>
      </c>
      <c r="G14" t="s">
        <v>26</v>
      </c>
      <c r="H14" s="9">
        <v>102.87852696662497</v>
      </c>
      <c r="I14" s="9">
        <v>99.71974254801313</v>
      </c>
      <c r="J14" s="9">
        <v>3.1587844186118446</v>
      </c>
      <c r="L14" t="s">
        <v>26</v>
      </c>
      <c r="M14" s="9">
        <v>92.386695444764086</v>
      </c>
      <c r="N14" s="9">
        <v>94.57280241232651</v>
      </c>
      <c r="O14" s="9">
        <v>-2.1861069675624236</v>
      </c>
    </row>
    <row r="15" spans="1:15" ht="20.100000000000001" customHeight="1" x14ac:dyDescent="0.25">
      <c r="B15" t="s">
        <v>27</v>
      </c>
      <c r="C15" s="9">
        <v>120.08324584954227</v>
      </c>
      <c r="D15" s="9">
        <v>119.7719256589954</v>
      </c>
      <c r="E15" s="9">
        <v>0.31132019054686566</v>
      </c>
      <c r="G15" t="s">
        <v>27</v>
      </c>
      <c r="H15" s="9">
        <v>99.71974254801313</v>
      </c>
      <c r="I15" s="9">
        <v>99.71974254801313</v>
      </c>
      <c r="J15" s="9">
        <v>0</v>
      </c>
      <c r="L15" t="s">
        <v>27</v>
      </c>
      <c r="M15" s="9">
        <v>94.57280241232651</v>
      </c>
      <c r="N15" s="9">
        <v>94.558223821303741</v>
      </c>
      <c r="O15" s="9">
        <v>1.4578591022768705E-2</v>
      </c>
    </row>
    <row r="16" spans="1:15" ht="20.100000000000001" customHeight="1" x14ac:dyDescent="0.25">
      <c r="B16" t="s">
        <v>28</v>
      </c>
      <c r="C16" s="9">
        <v>119.7719256589954</v>
      </c>
      <c r="D16" s="9">
        <v>116.90151490273335</v>
      </c>
      <c r="E16" s="9">
        <v>2.8704107562620464</v>
      </c>
      <c r="G16" t="s">
        <v>28</v>
      </c>
      <c r="H16" s="9">
        <v>99.71974254801313</v>
      </c>
      <c r="I16" s="9">
        <v>99.66630813530729</v>
      </c>
      <c r="J16" s="9">
        <v>5.3434412705840373E-2</v>
      </c>
      <c r="L16" t="s">
        <v>28</v>
      </c>
      <c r="M16" s="9">
        <v>94.558223821303741</v>
      </c>
      <c r="N16" s="9">
        <v>93.330774095100395</v>
      </c>
      <c r="O16" s="9">
        <v>1.2274497262033464</v>
      </c>
    </row>
    <row r="17" spans="2:15" ht="20.100000000000001" customHeight="1" x14ac:dyDescent="0.25">
      <c r="B17" t="s">
        <v>5</v>
      </c>
      <c r="C17" s="9">
        <v>100</v>
      </c>
      <c r="D17" s="9">
        <v>116.90151490273335</v>
      </c>
      <c r="E17" s="9">
        <v>-16.901514902733354</v>
      </c>
      <c r="G17" t="s">
        <v>5</v>
      </c>
      <c r="H17" s="9">
        <v>100</v>
      </c>
      <c r="I17" s="9">
        <v>99.666308135307276</v>
      </c>
      <c r="J17" s="9">
        <v>0.33369186469272449</v>
      </c>
      <c r="L17" t="s">
        <v>5</v>
      </c>
      <c r="M17" s="9">
        <v>100</v>
      </c>
      <c r="N17" s="9">
        <v>93.330774095100409</v>
      </c>
      <c r="O17" s="9">
        <v>6.6692259048995908</v>
      </c>
    </row>
    <row r="18" spans="2:15" ht="20.100000000000001" customHeight="1" x14ac:dyDescent="0.25">
      <c r="C18" s="9"/>
      <c r="D18" s="9"/>
      <c r="E18" s="9"/>
      <c r="H18" s="9"/>
      <c r="I18" s="9"/>
      <c r="J18" s="9"/>
      <c r="M18" s="9"/>
      <c r="N18" s="9"/>
      <c r="O18" s="9"/>
    </row>
    <row r="19" spans="2:15" ht="20.100000000000001" customHeight="1" x14ac:dyDescent="0.25">
      <c r="B19" t="s">
        <v>7</v>
      </c>
      <c r="C19" s="10">
        <v>34</v>
      </c>
      <c r="D19" s="10">
        <v>34</v>
      </c>
      <c r="E19" s="10">
        <v>34</v>
      </c>
      <c r="G19" t="s">
        <v>7</v>
      </c>
      <c r="H19" s="10">
        <v>13</v>
      </c>
      <c r="I19" s="10">
        <v>13</v>
      </c>
      <c r="J19" s="10">
        <v>13</v>
      </c>
      <c r="L19" t="s">
        <v>7</v>
      </c>
      <c r="M19" s="10">
        <v>35</v>
      </c>
      <c r="N19" s="10">
        <v>35</v>
      </c>
      <c r="O19" s="10">
        <v>35</v>
      </c>
    </row>
    <row r="20" spans="2:15" ht="20.100000000000001" customHeight="1" x14ac:dyDescent="0.25">
      <c r="C20" s="11"/>
      <c r="D20" s="11"/>
      <c r="E20" s="11"/>
      <c r="H20" s="11"/>
      <c r="I20" s="11"/>
      <c r="J20" s="11"/>
      <c r="M20" s="11"/>
      <c r="N20" s="11"/>
      <c r="O20" s="11"/>
    </row>
    <row r="21" spans="2:15" ht="20.100000000000001" customHeight="1" x14ac:dyDescent="0.25"/>
  </sheetData>
  <mergeCells count="12">
    <mergeCell ref="M6:O6"/>
    <mergeCell ref="M7:N8"/>
    <mergeCell ref="O7:O8"/>
    <mergeCell ref="M9:O9"/>
    <mergeCell ref="C6:E6"/>
    <mergeCell ref="C7:D8"/>
    <mergeCell ref="E7:E8"/>
    <mergeCell ref="C9:E9"/>
    <mergeCell ref="H6:J6"/>
    <mergeCell ref="H7:I8"/>
    <mergeCell ref="J7:J8"/>
    <mergeCell ref="H9:J9"/>
  </mergeCells>
  <pageMargins left="0.75" right="0.75" top="1" bottom="1" header="0.5" footer="0.5"/>
  <pageSetup orientation="portrait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L18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6.5703125"/>
    <col min="3" max="5" width="10.28515625"/>
    <col min="6" max="6" width="16.5703125"/>
    <col min="7" max="9" width="10.28515625"/>
    <col min="10" max="10" width="16.5703125"/>
    <col min="11" max="12" width="10.28515625"/>
  </cols>
  <sheetData>
    <row r="1" spans="1:12" ht="20.25" customHeight="1" x14ac:dyDescent="0.35">
      <c r="A1" s="2" t="s">
        <v>176</v>
      </c>
    </row>
    <row r="2" spans="1:12" ht="20.100000000000001" customHeight="1" x14ac:dyDescent="0.3">
      <c r="A2" s="14"/>
    </row>
    <row r="3" spans="1:12" ht="20.100000000000001" customHeight="1" x14ac:dyDescent="0.25">
      <c r="A3" s="18" t="s">
        <v>738</v>
      </c>
    </row>
    <row r="4" spans="1:12" ht="20.100000000000001" customHeight="1" x14ac:dyDescent="0.25"/>
    <row r="5" spans="1:12" ht="20.100000000000001" customHeight="1" x14ac:dyDescent="0.25"/>
    <row r="6" spans="1:12" ht="20.100000000000001" customHeight="1" x14ac:dyDescent="0.25">
      <c r="C6" s="21" t="s">
        <v>18</v>
      </c>
      <c r="D6" s="22"/>
      <c r="G6" s="21" t="s">
        <v>29</v>
      </c>
      <c r="H6" s="22"/>
      <c r="K6" s="21" t="s">
        <v>49</v>
      </c>
      <c r="L6" s="22"/>
    </row>
    <row r="7" spans="1:12" ht="24.95" customHeight="1" x14ac:dyDescent="0.25">
      <c r="C7" s="23" t="s">
        <v>177</v>
      </c>
      <c r="D7" s="23" t="s">
        <v>178</v>
      </c>
      <c r="G7" s="23" t="s">
        <v>177</v>
      </c>
      <c r="H7" s="23" t="s">
        <v>178</v>
      </c>
      <c r="K7" s="23" t="s">
        <v>177</v>
      </c>
      <c r="L7" s="23" t="s">
        <v>178</v>
      </c>
    </row>
    <row r="8" spans="1:12" ht="24.95" customHeight="1" x14ac:dyDescent="0.25">
      <c r="C8" s="24"/>
      <c r="D8" s="24"/>
      <c r="G8" s="24"/>
      <c r="H8" s="24"/>
      <c r="K8" s="24"/>
      <c r="L8" s="24"/>
    </row>
    <row r="9" spans="1:12" ht="20.100000000000001" customHeight="1" x14ac:dyDescent="0.25">
      <c r="C9" s="25" t="s">
        <v>6</v>
      </c>
      <c r="D9" s="22"/>
      <c r="G9" s="25" t="s">
        <v>6</v>
      </c>
      <c r="H9" s="22"/>
      <c r="K9" s="25" t="s">
        <v>6</v>
      </c>
      <c r="L9" s="22"/>
    </row>
    <row r="10" spans="1:12" ht="20.100000000000001" customHeight="1" x14ac:dyDescent="0.25">
      <c r="B10" t="s">
        <v>78</v>
      </c>
      <c r="C10" s="9">
        <v>6.1978649715719261</v>
      </c>
      <c r="D10" s="9">
        <v>6.2326075709316182</v>
      </c>
      <c r="F10" t="s">
        <v>78</v>
      </c>
      <c r="G10" s="9">
        <v>6.1077157617239326</v>
      </c>
      <c r="H10" s="9">
        <v>6.1012479329931253</v>
      </c>
      <c r="J10" t="s">
        <v>78</v>
      </c>
      <c r="K10" s="9">
        <v>5.6215989555822787</v>
      </c>
      <c r="L10" s="9">
        <v>5.5225032057110486</v>
      </c>
    </row>
    <row r="11" spans="1:12" ht="20.100000000000001" customHeight="1" x14ac:dyDescent="0.25">
      <c r="B11" t="s">
        <v>79</v>
      </c>
      <c r="C11" s="9">
        <v>16.302264449718724</v>
      </c>
      <c r="D11" s="9">
        <v>16.314561407119633</v>
      </c>
      <c r="F11" t="s">
        <v>79</v>
      </c>
      <c r="G11" s="9">
        <v>8.3098223960533222</v>
      </c>
      <c r="H11" s="9">
        <v>8.2918477943203879</v>
      </c>
      <c r="J11" t="s">
        <v>79</v>
      </c>
      <c r="K11" s="9">
        <v>19.475314876133083</v>
      </c>
      <c r="L11" s="9">
        <v>20.141528305201938</v>
      </c>
    </row>
    <row r="12" spans="1:12" ht="20.100000000000001" customHeight="1" x14ac:dyDescent="0.25">
      <c r="B12" t="s">
        <v>80</v>
      </c>
      <c r="C12" s="9">
        <v>7.2261106837106235</v>
      </c>
      <c r="D12" s="9">
        <v>7.1735328179040696</v>
      </c>
      <c r="F12" t="s">
        <v>80</v>
      </c>
      <c r="G12" s="9">
        <v>6.2871750367831023</v>
      </c>
      <c r="H12" s="9">
        <v>6.6225581962561808</v>
      </c>
      <c r="J12" t="s">
        <v>80</v>
      </c>
      <c r="K12" s="9">
        <v>7.4615033222591434</v>
      </c>
      <c r="L12" s="9">
        <v>7.2817104708225582</v>
      </c>
    </row>
    <row r="13" spans="1:12" ht="20.100000000000001" customHeight="1" x14ac:dyDescent="0.25">
      <c r="B13" t="s">
        <v>81</v>
      </c>
      <c r="C13" s="9">
        <v>6.0761640490454356</v>
      </c>
      <c r="D13" s="9">
        <v>6.1865970805260835</v>
      </c>
      <c r="F13" t="s">
        <v>81</v>
      </c>
      <c r="G13" s="9">
        <v>5.5285045633694345</v>
      </c>
      <c r="H13" s="9">
        <v>5.611564150307319</v>
      </c>
      <c r="J13" t="s">
        <v>81</v>
      </c>
      <c r="K13" s="9">
        <v>5.8581349246823882</v>
      </c>
      <c r="L13" s="9">
        <v>5.4688274338094498</v>
      </c>
    </row>
    <row r="14" spans="1:12" ht="20.100000000000001" customHeight="1" x14ac:dyDescent="0.25">
      <c r="B14" t="s">
        <v>82</v>
      </c>
      <c r="C14" s="9">
        <v>5.2317193055370828</v>
      </c>
      <c r="D14" s="9">
        <v>5.2274834094630585</v>
      </c>
      <c r="F14" t="s">
        <v>82</v>
      </c>
      <c r="G14" s="9">
        <v>4.8494717453240987</v>
      </c>
      <c r="H14" s="9">
        <v>4.887708768461259</v>
      </c>
      <c r="J14" t="s">
        <v>82</v>
      </c>
      <c r="K14" s="9">
        <v>4.966582568626456</v>
      </c>
      <c r="L14" s="9">
        <v>4.7793684506342489</v>
      </c>
    </row>
    <row r="15" spans="1:12" ht="20.100000000000001" customHeight="1" x14ac:dyDescent="0.25">
      <c r="B15" t="s">
        <v>83</v>
      </c>
      <c r="C15" s="9">
        <v>4.1281410358314821</v>
      </c>
      <c r="D15" s="9">
        <v>3.9763923469175899</v>
      </c>
      <c r="F15" t="s">
        <v>83</v>
      </c>
      <c r="G15" s="9">
        <v>4.2802614494141187</v>
      </c>
      <c r="H15" s="9">
        <v>4.195630217679394</v>
      </c>
      <c r="J15" t="s">
        <v>83</v>
      </c>
      <c r="K15" s="9">
        <v>2.0056986006772357</v>
      </c>
      <c r="L15" s="9">
        <v>2.0052103390128053</v>
      </c>
    </row>
    <row r="16" spans="1:12" ht="20.100000000000001" customHeight="1" x14ac:dyDescent="0.25">
      <c r="C16" s="9"/>
      <c r="D16" s="9"/>
      <c r="G16" s="9"/>
      <c r="H16" s="9"/>
      <c r="K16" s="9"/>
      <c r="L16" s="9"/>
    </row>
    <row r="17" spans="2:12" ht="20.100000000000001" customHeight="1" x14ac:dyDescent="0.25">
      <c r="B17" t="s">
        <v>7</v>
      </c>
      <c r="C17" s="10">
        <v>95</v>
      </c>
      <c r="D17" s="10">
        <v>95</v>
      </c>
      <c r="F17" t="s">
        <v>7</v>
      </c>
      <c r="G17" s="10">
        <v>28</v>
      </c>
      <c r="H17" s="10">
        <v>28</v>
      </c>
      <c r="J17" t="s">
        <v>7</v>
      </c>
      <c r="K17" s="10">
        <v>66</v>
      </c>
      <c r="L17" s="10">
        <v>66</v>
      </c>
    </row>
    <row r="18" spans="2:12" ht="20.100000000000001" customHeight="1" x14ac:dyDescent="0.25"/>
  </sheetData>
  <mergeCells count="12">
    <mergeCell ref="K6:L6"/>
    <mergeCell ref="K7:K8"/>
    <mergeCell ref="L7:L8"/>
    <mergeCell ref="K9:L9"/>
    <mergeCell ref="C6:D6"/>
    <mergeCell ref="C7:C8"/>
    <mergeCell ref="D7:D8"/>
    <mergeCell ref="C9:D9"/>
    <mergeCell ref="G6:H6"/>
    <mergeCell ref="G7:G8"/>
    <mergeCell ref="H7:H8"/>
    <mergeCell ref="G9:H9"/>
  </mergeCells>
  <pageMargins left="0.75" right="0.75" top="1" bottom="1" header="0.5" footer="0.5"/>
  <pageSetup orientation="portrait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O31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1"/>
    <col min="3" max="6" width="10.28515625"/>
    <col min="7" max="7" width="11"/>
    <col min="8" max="11" width="10.28515625"/>
    <col min="12" max="12" width="11"/>
    <col min="13" max="15" width="10.28515625"/>
  </cols>
  <sheetData>
    <row r="1" spans="1:15" ht="20.25" customHeight="1" x14ac:dyDescent="0.35">
      <c r="A1" s="2" t="s">
        <v>179</v>
      </c>
    </row>
    <row r="2" spans="1:15" ht="20.100000000000001" customHeight="1" x14ac:dyDescent="0.3">
      <c r="A2" s="3" t="s">
        <v>118</v>
      </c>
    </row>
    <row r="3" spans="1:15" ht="20.100000000000001" customHeight="1" x14ac:dyDescent="0.25">
      <c r="A3" s="18" t="s">
        <v>738</v>
      </c>
    </row>
    <row r="4" spans="1:15" ht="20.100000000000001" customHeight="1" x14ac:dyDescent="0.25"/>
    <row r="5" spans="1:15" ht="20.100000000000001" customHeight="1" x14ac:dyDescent="0.25"/>
    <row r="6" spans="1:15" ht="20.100000000000001" customHeight="1" x14ac:dyDescent="0.25">
      <c r="C6" s="21" t="s">
        <v>18</v>
      </c>
      <c r="D6" s="22"/>
      <c r="E6" s="22"/>
      <c r="H6" s="21" t="s">
        <v>29</v>
      </c>
      <c r="I6" s="22"/>
      <c r="J6" s="22"/>
      <c r="M6" s="21" t="s">
        <v>49</v>
      </c>
      <c r="N6" s="22"/>
      <c r="O6" s="22"/>
    </row>
    <row r="7" spans="1:15" ht="24.95" customHeight="1" x14ac:dyDescent="0.25">
      <c r="C7" s="23" t="s">
        <v>180</v>
      </c>
      <c r="D7" s="23" t="s">
        <v>10</v>
      </c>
      <c r="E7" s="23" t="s">
        <v>34</v>
      </c>
      <c r="H7" s="23" t="s">
        <v>181</v>
      </c>
      <c r="I7" s="23" t="s">
        <v>182</v>
      </c>
      <c r="J7" s="23" t="s">
        <v>34</v>
      </c>
      <c r="M7" s="23" t="s">
        <v>181</v>
      </c>
      <c r="N7" s="23" t="s">
        <v>10</v>
      </c>
      <c r="O7" s="23" t="s">
        <v>183</v>
      </c>
    </row>
    <row r="8" spans="1:15" ht="24.95" customHeight="1" x14ac:dyDescent="0.25">
      <c r="C8" s="24"/>
      <c r="D8" s="24"/>
      <c r="E8" s="24"/>
      <c r="H8" s="24"/>
      <c r="I8" s="24"/>
      <c r="J8" s="24"/>
      <c r="M8" s="24"/>
      <c r="N8" s="24"/>
      <c r="O8" s="24"/>
    </row>
    <row r="9" spans="1:15" ht="20.100000000000001" customHeight="1" x14ac:dyDescent="0.25">
      <c r="C9" s="7" t="s">
        <v>6</v>
      </c>
      <c r="D9" s="29" t="s">
        <v>6</v>
      </c>
      <c r="E9" s="26"/>
      <c r="H9" s="7" t="s">
        <v>6</v>
      </c>
      <c r="I9" s="29" t="s">
        <v>6</v>
      </c>
      <c r="J9" s="26"/>
      <c r="M9" s="7" t="s">
        <v>6</v>
      </c>
      <c r="N9" s="29" t="s">
        <v>6</v>
      </c>
      <c r="O9" s="26"/>
    </row>
    <row r="10" spans="1:15" ht="20.100000000000001" customHeight="1" x14ac:dyDescent="0.25">
      <c r="B10" s="8">
        <v>40724</v>
      </c>
      <c r="C10" s="9">
        <v>3.471107677650104</v>
      </c>
      <c r="D10" s="9"/>
      <c r="E10" s="9"/>
      <c r="G10" s="8">
        <v>40724</v>
      </c>
      <c r="H10" s="9">
        <v>3.3928821377244849</v>
      </c>
      <c r="I10" s="9"/>
      <c r="J10" s="9"/>
      <c r="L10" s="8">
        <v>40724</v>
      </c>
      <c r="M10" s="9">
        <v>3.0361244502205209</v>
      </c>
      <c r="N10" s="9"/>
      <c r="O10" s="9"/>
    </row>
    <row r="11" spans="1:15" ht="20.100000000000001" customHeight="1" x14ac:dyDescent="0.25">
      <c r="B11" s="8">
        <v>40908</v>
      </c>
      <c r="C11" s="9">
        <v>3.5645893919259608</v>
      </c>
      <c r="D11" s="9">
        <v>5.2083826716186499</v>
      </c>
      <c r="E11" s="9">
        <v>2.449282285299148</v>
      </c>
      <c r="G11" s="8">
        <v>40908</v>
      </c>
      <c r="H11" s="9">
        <v>3.4443127188169389</v>
      </c>
      <c r="I11" s="9">
        <v>4.6262014824578479</v>
      </c>
      <c r="J11" s="9">
        <v>3.0639198956722957</v>
      </c>
      <c r="L11" s="8">
        <v>40908</v>
      </c>
      <c r="M11" s="9">
        <v>2.9115927611736567</v>
      </c>
      <c r="N11" s="9">
        <v>-2.1832615664058697</v>
      </c>
      <c r="O11" s="9">
        <v>2.0004566433071247</v>
      </c>
    </row>
    <row r="12" spans="1:15" ht="20.100000000000001" customHeight="1" x14ac:dyDescent="0.25">
      <c r="B12" s="8">
        <v>41090</v>
      </c>
      <c r="C12" s="9">
        <v>3.7420367361104003</v>
      </c>
      <c r="D12" s="9">
        <v>8.4176642226508882</v>
      </c>
      <c r="E12" s="9">
        <v>3.2764996816029068</v>
      </c>
      <c r="G12" s="8">
        <v>41090</v>
      </c>
      <c r="H12" s="9">
        <v>3.6314314235543792</v>
      </c>
      <c r="I12" s="9">
        <v>9.1145866310518677</v>
      </c>
      <c r="J12" s="9">
        <v>3.492181100843772</v>
      </c>
      <c r="L12" s="8">
        <v>41090</v>
      </c>
      <c r="M12" s="9">
        <v>3.1878029067299565</v>
      </c>
      <c r="N12" s="9">
        <v>10.149227270921045</v>
      </c>
      <c r="O12" s="9">
        <v>0.60524510276867005</v>
      </c>
    </row>
    <row r="13" spans="1:15" ht="20.100000000000001" customHeight="1" x14ac:dyDescent="0.25">
      <c r="B13" s="8">
        <v>41274</v>
      </c>
      <c r="C13" s="9">
        <v>3.7617773895962867</v>
      </c>
      <c r="D13" s="9">
        <v>4.9108539237852744</v>
      </c>
      <c r="E13" s="9">
        <v>4.3603139529870383</v>
      </c>
      <c r="G13" s="8">
        <v>41274</v>
      </c>
      <c r="H13" s="9">
        <v>3.6683292680495612</v>
      </c>
      <c r="I13" s="9">
        <v>5.6068252136247221</v>
      </c>
      <c r="J13" s="9">
        <v>4.5445802705926575</v>
      </c>
      <c r="L13" s="8">
        <v>41274</v>
      </c>
      <c r="M13" s="9">
        <v>2.8414794663848157</v>
      </c>
      <c r="N13" s="9">
        <v>-9.2421003688061614</v>
      </c>
      <c r="O13" s="9">
        <v>1.8195977397372998</v>
      </c>
    </row>
    <row r="14" spans="1:15" ht="20.100000000000001" customHeight="1" x14ac:dyDescent="0.25">
      <c r="B14" s="8">
        <v>41455</v>
      </c>
      <c r="C14" s="9">
        <v>4.0073153769004781</v>
      </c>
      <c r="D14" s="9">
        <v>5.0776653863484844</v>
      </c>
      <c r="E14" s="9">
        <v>-1.3606994646713333</v>
      </c>
      <c r="G14" s="8">
        <v>41455</v>
      </c>
      <c r="H14" s="9">
        <v>3.8745525221415158</v>
      </c>
      <c r="I14" s="9">
        <v>4.8906545053732264</v>
      </c>
      <c r="J14" s="9">
        <v>-0.69215588945846784</v>
      </c>
      <c r="L14" s="8">
        <v>41455</v>
      </c>
      <c r="M14" s="9">
        <v>3.0220311582419388</v>
      </c>
      <c r="N14" s="9">
        <v>0.96252118716591006</v>
      </c>
      <c r="O14" s="9">
        <v>-5.0694993513344606</v>
      </c>
    </row>
    <row r="15" spans="1:15" ht="20.100000000000001" customHeight="1" x14ac:dyDescent="0.25">
      <c r="B15" s="8">
        <v>41639</v>
      </c>
      <c r="C15" s="9">
        <v>4.5074134983285479</v>
      </c>
      <c r="D15" s="9">
        <v>7.8706819018689478</v>
      </c>
      <c r="E15" s="9">
        <v>-4.0975844655930178</v>
      </c>
      <c r="G15" s="8">
        <v>41639</v>
      </c>
      <c r="H15" s="9">
        <v>4.4066292673498255</v>
      </c>
      <c r="I15" s="9">
        <v>8.5906332149991336</v>
      </c>
      <c r="J15" s="9">
        <v>-4.5211007602745434</v>
      </c>
      <c r="L15" s="8">
        <v>41639</v>
      </c>
      <c r="M15" s="9">
        <v>3.913804405709163</v>
      </c>
      <c r="N15" s="9">
        <v>24.104280975153756</v>
      </c>
      <c r="O15" s="9">
        <v>-4.1732889280219005</v>
      </c>
    </row>
    <row r="16" spans="1:15" ht="20.100000000000001" customHeight="1" x14ac:dyDescent="0.25">
      <c r="B16" s="8">
        <v>41820</v>
      </c>
      <c r="C16" s="9">
        <v>4.7437622822651164</v>
      </c>
      <c r="D16" s="9">
        <v>7.2606737026654988</v>
      </c>
      <c r="E16" s="9">
        <v>1.9166180174516212</v>
      </c>
      <c r="G16" s="8">
        <v>41820</v>
      </c>
      <c r="H16" s="9">
        <v>4.6579537179148147</v>
      </c>
      <c r="I16" s="9">
        <v>7.4690048932882114</v>
      </c>
      <c r="J16" s="9">
        <v>1.6704095779910499</v>
      </c>
      <c r="L16" s="8">
        <v>41820</v>
      </c>
      <c r="M16" s="9">
        <v>4.3178977580177804</v>
      </c>
      <c r="N16" s="9">
        <v>11.697905121168928</v>
      </c>
      <c r="O16" s="9">
        <v>1.2445818940381548</v>
      </c>
    </row>
    <row r="17" spans="2:15" ht="20.100000000000001" customHeight="1" x14ac:dyDescent="0.25">
      <c r="B17" s="8">
        <v>42004</v>
      </c>
      <c r="C17" s="9">
        <v>5.0797711123821205</v>
      </c>
      <c r="D17" s="9">
        <v>6.2907825004380413</v>
      </c>
      <c r="E17" s="9">
        <v>-0.73997551799656058</v>
      </c>
      <c r="G17" s="8">
        <v>42004</v>
      </c>
      <c r="H17" s="9">
        <v>5.0138767878306254</v>
      </c>
      <c r="I17" s="9">
        <v>6.6608383841169072</v>
      </c>
      <c r="J17" s="9">
        <v>-0.91075833513445392</v>
      </c>
      <c r="L17" s="8">
        <v>42004</v>
      </c>
      <c r="M17" s="9">
        <v>4.3817565649306127</v>
      </c>
      <c r="N17" s="9">
        <v>-2.3370562109483184</v>
      </c>
      <c r="O17" s="9">
        <v>-3.7603755984010112</v>
      </c>
    </row>
    <row r="18" spans="2:15" ht="20.100000000000001" customHeight="1" x14ac:dyDescent="0.25">
      <c r="B18" s="8">
        <v>42185</v>
      </c>
      <c r="C18" s="9">
        <v>5.2936014554977859</v>
      </c>
      <c r="D18" s="9">
        <v>6.1083793845203349</v>
      </c>
      <c r="E18" s="9">
        <v>1.8222253621628548</v>
      </c>
      <c r="G18" s="8">
        <v>42185</v>
      </c>
      <c r="H18" s="9">
        <v>5.2393665658146222</v>
      </c>
      <c r="I18" s="9">
        <v>6.2771352252978918</v>
      </c>
      <c r="J18" s="9">
        <v>1.7032220765045514</v>
      </c>
      <c r="L18" s="8">
        <v>42185</v>
      </c>
      <c r="M18" s="9">
        <v>4.8079333340383466</v>
      </c>
      <c r="N18" s="9">
        <v>12.193265481835258</v>
      </c>
      <c r="O18" s="9">
        <v>2.2484180647155849</v>
      </c>
    </row>
    <row r="19" spans="2:15" ht="20.100000000000001" customHeight="1" x14ac:dyDescent="0.25">
      <c r="B19" s="8">
        <v>42369</v>
      </c>
      <c r="C19" s="9">
        <v>5.6027047719113297</v>
      </c>
      <c r="D19" s="9">
        <v>3.8857933647776344</v>
      </c>
      <c r="E19" s="9">
        <v>-1.8456246849994473</v>
      </c>
      <c r="G19" s="8">
        <v>42369</v>
      </c>
      <c r="H19" s="9">
        <v>5.5739994552297585</v>
      </c>
      <c r="I19" s="9">
        <v>4.0898337701188447</v>
      </c>
      <c r="J19" s="9">
        <v>-2.1591589169104641</v>
      </c>
      <c r="L19" s="8">
        <v>42369</v>
      </c>
      <c r="M19" s="9">
        <v>4.9647683058429815</v>
      </c>
      <c r="N19" s="9">
        <v>2.0899341921954528</v>
      </c>
      <c r="O19" s="9">
        <v>-1.1350444904404289</v>
      </c>
    </row>
    <row r="20" spans="2:15" ht="20.100000000000001" customHeight="1" x14ac:dyDescent="0.25">
      <c r="B20" s="8">
        <v>42551</v>
      </c>
      <c r="C20" s="9">
        <v>5.6142045102804303</v>
      </c>
      <c r="D20" s="9">
        <v>3.3090991897320565</v>
      </c>
      <c r="E20" s="9">
        <v>3.0974881574559632</v>
      </c>
      <c r="G20" s="8">
        <v>42551</v>
      </c>
      <c r="H20" s="9">
        <v>5.5870678780105196</v>
      </c>
      <c r="I20" s="9">
        <v>3.395194103568433</v>
      </c>
      <c r="J20" s="9">
        <v>3.1533477291289413</v>
      </c>
      <c r="L20" s="8">
        <v>42551</v>
      </c>
      <c r="M20" s="9">
        <v>4.8531703856200821</v>
      </c>
      <c r="N20" s="9">
        <v>-0.62723205538692817</v>
      </c>
      <c r="O20" s="9">
        <v>1.6578297389136631</v>
      </c>
    </row>
    <row r="21" spans="2:15" ht="20.100000000000001" customHeight="1" x14ac:dyDescent="0.25">
      <c r="B21" s="8">
        <v>42735</v>
      </c>
      <c r="C21" s="9">
        <v>5.865337533262946</v>
      </c>
      <c r="D21" s="9">
        <v>3.038743820236256</v>
      </c>
      <c r="E21" s="9">
        <v>-1.3730110145279473</v>
      </c>
      <c r="G21" s="8">
        <v>42735</v>
      </c>
      <c r="H21" s="9">
        <v>5.8747427014269622</v>
      </c>
      <c r="I21" s="9">
        <v>3.1445410458497802</v>
      </c>
      <c r="J21" s="9">
        <v>-1.9062482635318179</v>
      </c>
      <c r="L21" s="8">
        <v>42735</v>
      </c>
      <c r="M21" s="9">
        <v>4.7813522463717355</v>
      </c>
      <c r="N21" s="9">
        <v>-1.8767154115286289</v>
      </c>
      <c r="O21" s="9">
        <v>-0.40285794339761649</v>
      </c>
    </row>
    <row r="22" spans="2:15" ht="20.100000000000001" customHeight="1" x14ac:dyDescent="0.25">
      <c r="B22" s="8">
        <v>42916</v>
      </c>
      <c r="C22" s="9">
        <v>5.8279812679755265</v>
      </c>
      <c r="D22" s="9">
        <v>2.8326241496123838</v>
      </c>
      <c r="E22" s="9">
        <v>3.4917619558786583</v>
      </c>
      <c r="G22" s="8">
        <v>42916</v>
      </c>
      <c r="H22" s="9">
        <v>5.8042568674574415</v>
      </c>
      <c r="I22" s="9">
        <v>2.5594631928629097</v>
      </c>
      <c r="J22" s="9">
        <v>3.8049265587497327</v>
      </c>
      <c r="L22" s="8">
        <v>42916</v>
      </c>
      <c r="M22" s="9">
        <v>5.062488314498621</v>
      </c>
      <c r="N22" s="9">
        <v>9.785337630333002</v>
      </c>
      <c r="O22" s="9">
        <v>3.6886088594279443</v>
      </c>
    </row>
    <row r="23" spans="2:15" ht="20.100000000000001" customHeight="1" x14ac:dyDescent="0.25">
      <c r="B23" s="8">
        <v>43100</v>
      </c>
      <c r="C23" s="9">
        <v>5.9677430557751556</v>
      </c>
      <c r="D23" s="9">
        <v>2.4119610989639106</v>
      </c>
      <c r="E23" s="9">
        <v>1.3520240923625693E-2</v>
      </c>
      <c r="G23" s="8">
        <v>43100</v>
      </c>
      <c r="H23" s="9">
        <v>5.9272914128443945</v>
      </c>
      <c r="I23" s="9">
        <v>2.4546287922029286</v>
      </c>
      <c r="J23" s="9">
        <v>0.32794768303361366</v>
      </c>
      <c r="L23" s="8">
        <v>43100</v>
      </c>
      <c r="M23" s="9">
        <v>5.1486111879539456</v>
      </c>
      <c r="N23" s="9">
        <v>-0.73138457525594447</v>
      </c>
      <c r="O23" s="9">
        <v>-2.3918903101448064</v>
      </c>
    </row>
    <row r="24" spans="2:15" ht="20.100000000000001" customHeight="1" x14ac:dyDescent="0.25">
      <c r="B24" s="8">
        <v>43281</v>
      </c>
      <c r="C24" s="9">
        <v>5.8809610110563515</v>
      </c>
      <c r="D24" s="9">
        <v>0.9844631143110405</v>
      </c>
      <c r="E24" s="9">
        <v>2.4746342236611429</v>
      </c>
      <c r="G24" s="8">
        <v>43281</v>
      </c>
      <c r="H24" s="9">
        <v>5.8713629744199052</v>
      </c>
      <c r="I24" s="9">
        <v>1.2465726644464104</v>
      </c>
      <c r="J24" s="9">
        <v>2.2110101774437174</v>
      </c>
      <c r="L24" s="8">
        <v>43281</v>
      </c>
      <c r="M24" s="9">
        <v>5.0493076635196559</v>
      </c>
      <c r="N24" s="9">
        <v>-0.49855601630146573</v>
      </c>
      <c r="O24" s="9">
        <v>1.4583150504528186</v>
      </c>
    </row>
    <row r="25" spans="2:15" ht="20.100000000000001" customHeight="1" x14ac:dyDescent="0.25">
      <c r="B25" s="8">
        <v>43465</v>
      </c>
      <c r="C25" s="9">
        <v>6.0514753191846387</v>
      </c>
      <c r="D25" s="9">
        <v>2.7699436208201478</v>
      </c>
      <c r="E25" s="9">
        <v>-0.12583714479460495</v>
      </c>
      <c r="G25" s="8">
        <v>43465</v>
      </c>
      <c r="H25" s="9">
        <v>6.0608135611902423</v>
      </c>
      <c r="I25" s="9">
        <v>2.8698741554192386</v>
      </c>
      <c r="J25" s="9">
        <v>-0.34566082564816414</v>
      </c>
      <c r="L25" s="8">
        <v>43465</v>
      </c>
      <c r="M25" s="9">
        <v>4.9520719491843197</v>
      </c>
      <c r="N25" s="9">
        <v>-0.14519933526385698</v>
      </c>
      <c r="O25" s="9">
        <v>1.815485600674438</v>
      </c>
    </row>
    <row r="26" spans="2:15" ht="20.100000000000001" customHeight="1" x14ac:dyDescent="0.25">
      <c r="B26" s="8">
        <v>43646</v>
      </c>
      <c r="C26" s="9">
        <v>6.0283798459178328</v>
      </c>
      <c r="D26" s="9">
        <v>3.6736998430657364</v>
      </c>
      <c r="E26" s="9">
        <v>4.0708866866946858</v>
      </c>
      <c r="G26" s="8">
        <v>43646</v>
      </c>
      <c r="H26" s="9">
        <v>5.9877275058168786</v>
      </c>
      <c r="I26" s="9">
        <v>3.4376877210497758</v>
      </c>
      <c r="J26" s="9">
        <v>4.7002456055108111</v>
      </c>
      <c r="L26" s="8">
        <v>43646</v>
      </c>
      <c r="M26" s="9">
        <v>4.8291299368372487</v>
      </c>
      <c r="N26" s="9">
        <v>-4.6231977406308022E-2</v>
      </c>
      <c r="O26" s="9">
        <v>2.4984329090428137</v>
      </c>
    </row>
    <row r="27" spans="2:15" ht="20.100000000000001" customHeight="1" x14ac:dyDescent="0.25">
      <c r="B27" s="8">
        <v>43830</v>
      </c>
      <c r="C27" s="9">
        <v>6.2068983489203147</v>
      </c>
      <c r="D27" s="9">
        <v>3.2655778650100054</v>
      </c>
      <c r="E27" s="9">
        <v>0.29552497613765105</v>
      </c>
      <c r="G27" s="8">
        <v>43830</v>
      </c>
      <c r="H27" s="9">
        <v>6.1503176836535207</v>
      </c>
      <c r="I27" s="9">
        <v>2.8369440191278406</v>
      </c>
      <c r="J27" s="9">
        <v>0.11834022071164352</v>
      </c>
      <c r="L27" s="8">
        <v>43830</v>
      </c>
      <c r="M27" s="9">
        <v>5.0580116005870988</v>
      </c>
      <c r="N27" s="9">
        <v>4.6656511152812552</v>
      </c>
      <c r="O27" s="9">
        <v>-7.0606975140352635E-2</v>
      </c>
    </row>
    <row r="28" spans="2:15" ht="20.100000000000001" customHeight="1" x14ac:dyDescent="0.25">
      <c r="C28" s="9"/>
      <c r="D28" s="9"/>
      <c r="E28" s="9"/>
      <c r="H28" s="9"/>
      <c r="I28" s="9"/>
      <c r="J28" s="9"/>
      <c r="M28" s="9"/>
      <c r="N28" s="9"/>
      <c r="O28" s="9"/>
    </row>
    <row r="29" spans="2:15" ht="20.100000000000001" customHeight="1" x14ac:dyDescent="0.25">
      <c r="B29" t="s">
        <v>7</v>
      </c>
      <c r="C29" s="10">
        <v>62</v>
      </c>
      <c r="D29" s="10">
        <v>62</v>
      </c>
      <c r="E29" s="10">
        <v>62</v>
      </c>
      <c r="G29" t="s">
        <v>7</v>
      </c>
      <c r="H29" s="10">
        <v>27</v>
      </c>
      <c r="I29" s="10">
        <v>27</v>
      </c>
      <c r="J29" s="10">
        <v>27</v>
      </c>
      <c r="L29" t="s">
        <v>7</v>
      </c>
      <c r="M29" s="10">
        <v>23</v>
      </c>
      <c r="N29" s="10">
        <v>23</v>
      </c>
      <c r="O29" s="10">
        <v>23</v>
      </c>
    </row>
    <row r="30" spans="2:15" ht="20.100000000000001" customHeight="1" x14ac:dyDescent="0.25">
      <c r="C30" s="11"/>
      <c r="D30" s="11"/>
      <c r="E30" s="11"/>
      <c r="H30" s="11"/>
      <c r="I30" s="11"/>
      <c r="J30" s="11"/>
      <c r="M30" s="11"/>
      <c r="N30" s="11"/>
      <c r="O30" s="11"/>
    </row>
    <row r="31" spans="2:15" ht="20.100000000000001" customHeight="1" x14ac:dyDescent="0.25"/>
  </sheetData>
  <mergeCells count="15">
    <mergeCell ref="C6:E6"/>
    <mergeCell ref="C7:C8"/>
    <mergeCell ref="D7:D8"/>
    <mergeCell ref="E7:E8"/>
    <mergeCell ref="D9:E9"/>
    <mergeCell ref="H6:J6"/>
    <mergeCell ref="H7:H8"/>
    <mergeCell ref="I7:I8"/>
    <mergeCell ref="J7:J8"/>
    <mergeCell ref="I9:J9"/>
    <mergeCell ref="M6:O6"/>
    <mergeCell ref="M7:M8"/>
    <mergeCell ref="N7:N8"/>
    <mergeCell ref="O7:O8"/>
    <mergeCell ref="N9:O9"/>
  </mergeCells>
  <pageMargins left="0.75" right="0.75" top="1" bottom="1" header="0.5" footer="0.5"/>
  <pageSetup orientation="portrait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O31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1"/>
    <col min="3" max="6" width="10.28515625"/>
    <col min="7" max="7" width="11"/>
    <col min="8" max="11" width="10.28515625"/>
    <col min="12" max="12" width="11"/>
    <col min="13" max="15" width="10.28515625"/>
  </cols>
  <sheetData>
    <row r="1" spans="1:15" ht="20.25" customHeight="1" x14ac:dyDescent="0.35">
      <c r="A1" s="2" t="s">
        <v>184</v>
      </c>
    </row>
    <row r="2" spans="1:15" ht="20.100000000000001" customHeight="1" x14ac:dyDescent="0.3">
      <c r="A2" s="3" t="s">
        <v>32</v>
      </c>
    </row>
    <row r="3" spans="1:15" ht="20.100000000000001" customHeight="1" x14ac:dyDescent="0.25">
      <c r="A3" s="18" t="s">
        <v>738</v>
      </c>
    </row>
    <row r="4" spans="1:15" ht="20.100000000000001" customHeight="1" x14ac:dyDescent="0.25"/>
    <row r="5" spans="1:15" ht="20.100000000000001" customHeight="1" x14ac:dyDescent="0.25"/>
    <row r="6" spans="1:15" ht="20.100000000000001" customHeight="1" x14ac:dyDescent="0.25">
      <c r="C6" s="21" t="s">
        <v>13</v>
      </c>
      <c r="D6" s="22"/>
      <c r="E6" s="22"/>
      <c r="H6" s="21" t="s">
        <v>14</v>
      </c>
      <c r="I6" s="22"/>
      <c r="J6" s="22"/>
      <c r="M6" s="21" t="s">
        <v>15</v>
      </c>
      <c r="N6" s="22"/>
      <c r="O6" s="22"/>
    </row>
    <row r="7" spans="1:15" ht="24.95" customHeight="1" x14ac:dyDescent="0.25">
      <c r="C7" s="23" t="s">
        <v>180</v>
      </c>
      <c r="D7" s="23" t="s">
        <v>10</v>
      </c>
      <c r="E7" s="23" t="s">
        <v>34</v>
      </c>
      <c r="H7" s="23" t="s">
        <v>181</v>
      </c>
      <c r="I7" s="23" t="s">
        <v>182</v>
      </c>
      <c r="J7" s="23" t="s">
        <v>34</v>
      </c>
      <c r="M7" s="23" t="s">
        <v>181</v>
      </c>
      <c r="N7" s="23" t="s">
        <v>10</v>
      </c>
      <c r="O7" s="23" t="s">
        <v>183</v>
      </c>
    </row>
    <row r="8" spans="1:15" ht="24.95" customHeight="1" x14ac:dyDescent="0.25">
      <c r="C8" s="24"/>
      <c r="D8" s="24"/>
      <c r="E8" s="24"/>
      <c r="H8" s="24"/>
      <c r="I8" s="24"/>
      <c r="J8" s="24"/>
      <c r="M8" s="24"/>
      <c r="N8" s="24"/>
      <c r="O8" s="24"/>
    </row>
    <row r="9" spans="1:15" ht="20.100000000000001" customHeight="1" x14ac:dyDescent="0.25">
      <c r="C9" s="7" t="s">
        <v>6</v>
      </c>
      <c r="D9" s="29" t="s">
        <v>6</v>
      </c>
      <c r="E9" s="26"/>
      <c r="H9" s="7" t="s">
        <v>6</v>
      </c>
      <c r="I9" s="29" t="s">
        <v>6</v>
      </c>
      <c r="J9" s="26"/>
      <c r="M9" s="7" t="s">
        <v>6</v>
      </c>
      <c r="N9" s="29" t="s">
        <v>6</v>
      </c>
      <c r="O9" s="26"/>
    </row>
    <row r="10" spans="1:15" ht="20.100000000000001" customHeight="1" x14ac:dyDescent="0.25">
      <c r="B10" s="8">
        <v>40724</v>
      </c>
      <c r="C10" s="9">
        <v>2.6128214626192392</v>
      </c>
      <c r="D10" s="9"/>
      <c r="E10" s="9"/>
      <c r="G10" s="8">
        <v>40724</v>
      </c>
      <c r="H10" s="9">
        <v>4.3419482629329496</v>
      </c>
      <c r="I10" s="9"/>
      <c r="J10" s="9"/>
      <c r="L10" s="8">
        <v>40724</v>
      </c>
      <c r="M10" s="9">
        <v>4.1246120943505105</v>
      </c>
      <c r="N10" s="9"/>
      <c r="O10" s="9"/>
    </row>
    <row r="11" spans="1:15" ht="20.100000000000001" customHeight="1" x14ac:dyDescent="0.25">
      <c r="B11" s="8">
        <v>40908</v>
      </c>
      <c r="C11" s="9">
        <v>2.7409151809642252</v>
      </c>
      <c r="D11" s="9">
        <v>2.809784217891953</v>
      </c>
      <c r="E11" s="9">
        <v>-1.9949202961975998</v>
      </c>
      <c r="G11" s="8">
        <v>40908</v>
      </c>
      <c r="H11" s="9">
        <v>4.1683763041610167</v>
      </c>
      <c r="I11" s="9">
        <v>5.3087523842851203</v>
      </c>
      <c r="J11" s="9">
        <v>9.6938282731684033</v>
      </c>
      <c r="L11" s="8">
        <v>40908</v>
      </c>
      <c r="M11" s="9">
        <v>4.2820613446391418</v>
      </c>
      <c r="N11" s="9">
        <v>7.54338831419199</v>
      </c>
      <c r="O11" s="9">
        <v>3.5890718061468041</v>
      </c>
    </row>
    <row r="12" spans="1:15" ht="20.100000000000001" customHeight="1" x14ac:dyDescent="0.25">
      <c r="B12" s="8">
        <v>41090</v>
      </c>
      <c r="C12" s="9">
        <v>2.9030427440697726</v>
      </c>
      <c r="D12" s="9">
        <v>9.0023780488021963</v>
      </c>
      <c r="E12" s="9">
        <v>2.9148721166686764</v>
      </c>
      <c r="G12" s="8">
        <v>41090</v>
      </c>
      <c r="H12" s="9">
        <v>4.4209752127031416</v>
      </c>
      <c r="I12" s="9">
        <v>7.2534853184927028</v>
      </c>
      <c r="J12" s="9">
        <v>1.1253999922180569</v>
      </c>
      <c r="L12" s="8">
        <v>41090</v>
      </c>
      <c r="M12" s="9">
        <v>4.4095737931416963</v>
      </c>
      <c r="N12" s="9">
        <v>8.8378260983888559</v>
      </c>
      <c r="O12" s="9">
        <v>5.6905428582068485</v>
      </c>
    </row>
    <row r="13" spans="1:15" ht="20.100000000000001" customHeight="1" x14ac:dyDescent="0.25">
      <c r="B13" s="8">
        <v>41274</v>
      </c>
      <c r="C13" s="9">
        <v>2.7891435588832731</v>
      </c>
      <c r="D13" s="9">
        <v>0.30233044820073829</v>
      </c>
      <c r="E13" s="9">
        <v>4.3983382259184411</v>
      </c>
      <c r="G13" s="8">
        <v>41274</v>
      </c>
      <c r="H13" s="9">
        <v>4.359951093396341</v>
      </c>
      <c r="I13" s="9">
        <v>5.3787740182740906</v>
      </c>
      <c r="J13" s="9">
        <v>6.8537095715273333</v>
      </c>
      <c r="L13" s="8">
        <v>41274</v>
      </c>
      <c r="M13" s="9">
        <v>4.7004537597615936</v>
      </c>
      <c r="N13" s="9">
        <v>8.975714369751131</v>
      </c>
      <c r="O13" s="9">
        <v>2.2319288166175122</v>
      </c>
    </row>
    <row r="14" spans="1:15" ht="20.100000000000001" customHeight="1" x14ac:dyDescent="0.25">
      <c r="B14" s="8">
        <v>41455</v>
      </c>
      <c r="C14" s="9">
        <v>3.0981202470851881</v>
      </c>
      <c r="D14" s="9">
        <v>5.5598835216332132</v>
      </c>
      <c r="E14" s="9">
        <v>-4.9676430481246703</v>
      </c>
      <c r="G14" s="8">
        <v>41455</v>
      </c>
      <c r="H14" s="9">
        <v>4.343015243481112</v>
      </c>
      <c r="I14" s="9">
        <v>0.37814535984872499</v>
      </c>
      <c r="J14" s="9">
        <v>0.769575992549143</v>
      </c>
      <c r="L14" s="8">
        <v>41455</v>
      </c>
      <c r="M14" s="9">
        <v>4.9874116855498896</v>
      </c>
      <c r="N14" s="9">
        <v>8.4357868368134081</v>
      </c>
      <c r="O14" s="9">
        <v>2.1967774199513235</v>
      </c>
    </row>
    <row r="15" spans="1:15" ht="20.100000000000001" customHeight="1" x14ac:dyDescent="0.25">
      <c r="B15" s="8">
        <v>41639</v>
      </c>
      <c r="C15" s="9">
        <v>3.6399129299008552</v>
      </c>
      <c r="D15" s="9">
        <v>8.8074128959617415</v>
      </c>
      <c r="E15" s="9">
        <v>-7.388320704935369</v>
      </c>
      <c r="G15" s="8">
        <v>41639</v>
      </c>
      <c r="H15" s="9">
        <v>4.9764386210686062</v>
      </c>
      <c r="I15" s="9">
        <v>7.6810211532872152</v>
      </c>
      <c r="J15" s="9">
        <v>-6.0251010989227582</v>
      </c>
      <c r="L15" s="8">
        <v>41639</v>
      </c>
      <c r="M15" s="9">
        <v>5.2344326569709487</v>
      </c>
      <c r="N15" s="9">
        <v>7.2008491657761686</v>
      </c>
      <c r="O15" s="9">
        <v>2.1418753221015052</v>
      </c>
    </row>
    <row r="16" spans="1:15" ht="20.100000000000001" customHeight="1" x14ac:dyDescent="0.25">
      <c r="B16" s="8">
        <v>41820</v>
      </c>
      <c r="C16" s="9">
        <v>3.9459730233715149</v>
      </c>
      <c r="D16" s="9">
        <v>8.9039768791924665</v>
      </c>
      <c r="E16" s="9">
        <v>0.45709669386027052</v>
      </c>
      <c r="G16" s="8">
        <v>41820</v>
      </c>
      <c r="H16" s="9">
        <v>5.3688377826878266</v>
      </c>
      <c r="I16" s="9">
        <v>7.4121802321672758</v>
      </c>
      <c r="J16" s="9">
        <v>-0.4383921220032061</v>
      </c>
      <c r="L16" s="8">
        <v>41820</v>
      </c>
      <c r="M16" s="9">
        <v>5.2386280339353331</v>
      </c>
      <c r="N16" s="9">
        <v>5.7025294122231118</v>
      </c>
      <c r="O16" s="9">
        <v>5.6178771036223596</v>
      </c>
    </row>
    <row r="17" spans="2:15" ht="20.100000000000001" customHeight="1" x14ac:dyDescent="0.25">
      <c r="B17" s="8">
        <v>42004</v>
      </c>
      <c r="C17" s="9">
        <v>4.1697018675619564</v>
      </c>
      <c r="D17" s="9">
        <v>2.7317865200973568</v>
      </c>
      <c r="E17" s="9">
        <v>-2.7803734831307492</v>
      </c>
      <c r="G17" s="8">
        <v>42004</v>
      </c>
      <c r="H17" s="9">
        <v>5.7022451316207485</v>
      </c>
      <c r="I17" s="9">
        <v>4.2907811357432379</v>
      </c>
      <c r="J17" s="9">
        <v>-1.807047360578995</v>
      </c>
      <c r="L17" s="8">
        <v>42004</v>
      </c>
      <c r="M17" s="9">
        <v>5.6746016733814342</v>
      </c>
      <c r="N17" s="9">
        <v>11.037112822216134</v>
      </c>
      <c r="O17" s="9">
        <v>2.5062489877080152</v>
      </c>
    </row>
    <row r="18" spans="2:15" ht="20.100000000000001" customHeight="1" x14ac:dyDescent="0.25">
      <c r="B18" s="8">
        <v>42185</v>
      </c>
      <c r="C18" s="9">
        <v>4.3323025875728076</v>
      </c>
      <c r="D18" s="9">
        <v>3.6399323296891994</v>
      </c>
      <c r="E18" s="9">
        <v>-0.24989929634333663</v>
      </c>
      <c r="G18" s="8">
        <v>42185</v>
      </c>
      <c r="H18" s="9">
        <v>6.1273988190104349</v>
      </c>
      <c r="I18" s="9">
        <v>6.3069222511471068</v>
      </c>
      <c r="J18" s="9">
        <v>-1.0692550347020879</v>
      </c>
      <c r="L18" s="8">
        <v>42185</v>
      </c>
      <c r="M18" s="9">
        <v>5.7702984854848278</v>
      </c>
      <c r="N18" s="9">
        <v>8.0348790859978045</v>
      </c>
      <c r="O18" s="9">
        <v>6.2431877981879547</v>
      </c>
    </row>
    <row r="19" spans="2:15" ht="20.100000000000001" customHeight="1" x14ac:dyDescent="0.25">
      <c r="B19" s="8">
        <v>42369</v>
      </c>
      <c r="C19" s="9">
        <v>4.6485008506835204</v>
      </c>
      <c r="D19" s="9">
        <v>2.0555063912941707</v>
      </c>
      <c r="E19" s="9">
        <v>-4.8864679996681541</v>
      </c>
      <c r="G19" s="8">
        <v>42369</v>
      </c>
      <c r="H19" s="9">
        <v>6.3407205055987896</v>
      </c>
      <c r="I19" s="9">
        <v>2.5869622010542326</v>
      </c>
      <c r="J19" s="9">
        <v>-0.86438434219449078</v>
      </c>
      <c r="L19" s="8">
        <v>42369</v>
      </c>
      <c r="M19" s="9">
        <v>6.0859135339096317</v>
      </c>
      <c r="N19" s="9">
        <v>6.2711676480787348</v>
      </c>
      <c r="O19" s="9">
        <v>0.75995235779804382</v>
      </c>
    </row>
    <row r="20" spans="2:15" ht="20.100000000000001" customHeight="1" x14ac:dyDescent="0.25">
      <c r="B20" s="8">
        <v>42551</v>
      </c>
      <c r="C20" s="9">
        <v>4.5719156832513663</v>
      </c>
      <c r="D20" s="9">
        <v>2.0403904926768801</v>
      </c>
      <c r="E20" s="9">
        <v>3.7496915673560505</v>
      </c>
      <c r="G20" s="8">
        <v>42551</v>
      </c>
      <c r="H20" s="9">
        <v>6.5376338934980804</v>
      </c>
      <c r="I20" s="9">
        <v>4.6631826950572774</v>
      </c>
      <c r="J20" s="9">
        <v>1.5107299532016949</v>
      </c>
      <c r="L20" s="8">
        <v>42551</v>
      </c>
      <c r="M20" s="9">
        <v>6.0797803301593136</v>
      </c>
      <c r="N20" s="9">
        <v>3.3686521902101196</v>
      </c>
      <c r="O20" s="9">
        <v>3.4729291493846848</v>
      </c>
    </row>
    <row r="21" spans="2:15" ht="20.100000000000001" customHeight="1" x14ac:dyDescent="0.25">
      <c r="B21" s="8">
        <v>42735</v>
      </c>
      <c r="C21" s="9">
        <v>5.0082844286276851</v>
      </c>
      <c r="D21" s="9">
        <v>4.4408835533549462</v>
      </c>
      <c r="E21" s="9">
        <v>-4.6589864663395204</v>
      </c>
      <c r="G21" s="8">
        <v>42735</v>
      </c>
      <c r="H21" s="9">
        <v>6.6526061746354079</v>
      </c>
      <c r="I21" s="9">
        <v>0.52775952299075612</v>
      </c>
      <c r="J21" s="9">
        <v>-1.2095905510374094</v>
      </c>
      <c r="L21" s="8">
        <v>42735</v>
      </c>
      <c r="M21" s="9">
        <v>6.1899045907702233</v>
      </c>
      <c r="N21" s="9">
        <v>3.6973837956917777</v>
      </c>
      <c r="O21" s="9">
        <v>1.8525092018548905</v>
      </c>
    </row>
    <row r="22" spans="2:15" ht="20.100000000000001" customHeight="1" x14ac:dyDescent="0.25">
      <c r="B22" s="8">
        <v>42916</v>
      </c>
      <c r="C22" s="9">
        <v>4.9518961173514411</v>
      </c>
      <c r="D22" s="9">
        <v>0.72641143944029984</v>
      </c>
      <c r="E22" s="9">
        <v>1.8734048551713567</v>
      </c>
      <c r="G22" s="8">
        <v>42916</v>
      </c>
      <c r="H22" s="9">
        <v>6.7617258851297235</v>
      </c>
      <c r="I22" s="9">
        <v>3.5822069390411437</v>
      </c>
      <c r="J22" s="9">
        <v>1.9106129369229174</v>
      </c>
      <c r="L22" s="8">
        <v>42916</v>
      </c>
      <c r="M22" s="9">
        <v>6.0697005468732463</v>
      </c>
      <c r="N22" s="9">
        <v>3.9493849551953675</v>
      </c>
      <c r="O22" s="9">
        <v>6.007993338874984</v>
      </c>
    </row>
    <row r="23" spans="2:15" ht="20.100000000000001" customHeight="1" x14ac:dyDescent="0.25">
      <c r="B23" s="8">
        <v>43100</v>
      </c>
      <c r="C23" s="9">
        <v>5.1868742721288355</v>
      </c>
      <c r="D23" s="9">
        <v>1.9941223350492976</v>
      </c>
      <c r="E23" s="9">
        <v>-2.6264621262342303</v>
      </c>
      <c r="G23" s="8">
        <v>43100</v>
      </c>
      <c r="H23" s="9">
        <v>6.6206514443149622</v>
      </c>
      <c r="I23" s="9">
        <v>-1.5958122326350077</v>
      </c>
      <c r="J23" s="9">
        <v>0.50100797907277617</v>
      </c>
      <c r="L23" s="8">
        <v>43100</v>
      </c>
      <c r="M23" s="9">
        <v>6.2632288498825179</v>
      </c>
      <c r="N23" s="9">
        <v>5.3857607755114278</v>
      </c>
      <c r="O23" s="9">
        <v>2.12943278030997</v>
      </c>
    </row>
    <row r="24" spans="2:15" ht="20.100000000000001" customHeight="1" x14ac:dyDescent="0.25">
      <c r="B24" s="8">
        <v>43281</v>
      </c>
      <c r="C24" s="9">
        <v>5.0070384078287846</v>
      </c>
      <c r="D24" s="9">
        <v>-0.32729162242651766</v>
      </c>
      <c r="E24" s="9">
        <v>3.2526145413012353</v>
      </c>
      <c r="G24" s="8">
        <v>43281</v>
      </c>
      <c r="H24" s="9">
        <v>6.5526910353244752</v>
      </c>
      <c r="I24" s="9">
        <v>-9.7719241650473521E-3</v>
      </c>
      <c r="J24" s="9">
        <v>1.0272641207900834</v>
      </c>
      <c r="L24" s="8">
        <v>43281</v>
      </c>
      <c r="M24" s="9">
        <v>6.2569790344371841</v>
      </c>
      <c r="N24" s="9">
        <v>2.5455422768003499</v>
      </c>
      <c r="O24" s="9">
        <v>2.6479704151150862</v>
      </c>
    </row>
    <row r="25" spans="2:15" ht="20.100000000000001" customHeight="1" x14ac:dyDescent="0.25">
      <c r="B25" s="8">
        <v>43465</v>
      </c>
      <c r="C25" s="9">
        <v>5.1712340755632571</v>
      </c>
      <c r="D25" s="9">
        <v>1.3730173973351301</v>
      </c>
      <c r="E25" s="9">
        <v>-1.8457520566468433</v>
      </c>
      <c r="G25" s="8">
        <v>43465</v>
      </c>
      <c r="H25" s="9">
        <v>6.6823409321282741</v>
      </c>
      <c r="I25" s="9">
        <v>0.37755354090218685</v>
      </c>
      <c r="J25" s="9">
        <v>-1.5699585046783482</v>
      </c>
      <c r="L25" s="8">
        <v>43465</v>
      </c>
      <c r="M25" s="9">
        <v>6.439556476113272</v>
      </c>
      <c r="N25" s="9">
        <v>5.1946543395198885</v>
      </c>
      <c r="O25" s="9">
        <v>2.2121242633332816</v>
      </c>
    </row>
    <row r="26" spans="2:15" ht="20.100000000000001" customHeight="1" x14ac:dyDescent="0.25">
      <c r="B26" s="8">
        <v>43646</v>
      </c>
      <c r="C26" s="9">
        <v>5.0477759481702629</v>
      </c>
      <c r="D26" s="9">
        <v>2.8954988348753208</v>
      </c>
      <c r="E26" s="9">
        <v>5.4121092656386871</v>
      </c>
      <c r="G26" s="8">
        <v>43646</v>
      </c>
      <c r="H26" s="9">
        <v>6.59684871759411</v>
      </c>
      <c r="I26" s="9">
        <v>2.9490089820711995</v>
      </c>
      <c r="J26" s="9">
        <v>4.2831821818447802</v>
      </c>
      <c r="L26" s="8">
        <v>43646</v>
      </c>
      <c r="M26" s="9">
        <v>6.5516569868455869</v>
      </c>
      <c r="N26" s="9">
        <v>4.6167324983472424</v>
      </c>
      <c r="O26" s="9">
        <v>2.826713703444339</v>
      </c>
    </row>
    <row r="27" spans="2:15" ht="20.100000000000001" customHeight="1" x14ac:dyDescent="0.25">
      <c r="B27" s="8">
        <v>43830</v>
      </c>
      <c r="C27" s="9">
        <v>5.3089968504477696</v>
      </c>
      <c r="D27" s="9">
        <v>2.5360240063545314</v>
      </c>
      <c r="E27" s="9">
        <v>-2.5091009883285942</v>
      </c>
      <c r="G27" s="8">
        <v>43830</v>
      </c>
      <c r="H27" s="9">
        <v>6.4200696035817604</v>
      </c>
      <c r="I27" s="9">
        <v>-2.0859847441297208</v>
      </c>
      <c r="J27" s="9">
        <v>0.61011575557010644</v>
      </c>
      <c r="L27" s="8">
        <v>43830</v>
      </c>
      <c r="M27" s="9">
        <v>6.8237070566012301</v>
      </c>
      <c r="N27" s="9">
        <v>6.7894873901910513</v>
      </c>
      <c r="O27" s="9">
        <v>2.5319647192015182</v>
      </c>
    </row>
    <row r="28" spans="2:15" ht="20.100000000000001" customHeight="1" x14ac:dyDescent="0.25">
      <c r="C28" s="9"/>
      <c r="D28" s="9"/>
      <c r="E28" s="9"/>
      <c r="H28" s="9"/>
      <c r="I28" s="9"/>
      <c r="J28" s="9"/>
      <c r="M28" s="9"/>
      <c r="N28" s="9"/>
      <c r="O28" s="9"/>
    </row>
    <row r="29" spans="2:15" ht="20.100000000000001" customHeight="1" x14ac:dyDescent="0.25">
      <c r="B29" t="s">
        <v>7</v>
      </c>
      <c r="C29" s="10">
        <v>24</v>
      </c>
      <c r="D29" s="10">
        <v>24</v>
      </c>
      <c r="E29" s="10">
        <v>24</v>
      </c>
      <c r="G29" t="s">
        <v>7</v>
      </c>
      <c r="H29" s="10">
        <v>13</v>
      </c>
      <c r="I29" s="10">
        <v>13</v>
      </c>
      <c r="J29" s="10">
        <v>13</v>
      </c>
      <c r="L29" t="s">
        <v>7</v>
      </c>
      <c r="M29" s="10">
        <v>25</v>
      </c>
      <c r="N29" s="10">
        <v>25</v>
      </c>
      <c r="O29" s="10">
        <v>25</v>
      </c>
    </row>
    <row r="30" spans="2:15" ht="20.100000000000001" customHeight="1" x14ac:dyDescent="0.25">
      <c r="C30" s="11"/>
      <c r="D30" s="11"/>
      <c r="E30" s="11"/>
      <c r="H30" s="11"/>
      <c r="I30" s="11"/>
      <c r="J30" s="11"/>
      <c r="M30" s="11"/>
      <c r="N30" s="11"/>
      <c r="O30" s="11"/>
    </row>
    <row r="31" spans="2:15" ht="20.100000000000001" customHeight="1" x14ac:dyDescent="0.25"/>
  </sheetData>
  <mergeCells count="15">
    <mergeCell ref="C6:E6"/>
    <mergeCell ref="C7:C8"/>
    <mergeCell ref="D7:D8"/>
    <mergeCell ref="E7:E8"/>
    <mergeCell ref="D9:E9"/>
    <mergeCell ref="H6:J6"/>
    <mergeCell ref="H7:H8"/>
    <mergeCell ref="I7:I8"/>
    <mergeCell ref="J7:J8"/>
    <mergeCell ref="I9:J9"/>
    <mergeCell ref="M6:O6"/>
    <mergeCell ref="M7:M8"/>
    <mergeCell ref="N7:N8"/>
    <mergeCell ref="O7:O8"/>
    <mergeCell ref="N9:O9"/>
  </mergeCells>
  <pageMargins left="0.75" right="0.75" top="1" bottom="1" header="0.5" footer="0.5"/>
  <pageSetup orientation="portrait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O31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1"/>
    <col min="3" max="6" width="10.28515625"/>
    <col min="7" max="7" width="11"/>
    <col min="8" max="11" width="10.28515625"/>
    <col min="12" max="12" width="11"/>
    <col min="13" max="15" width="10.28515625"/>
  </cols>
  <sheetData>
    <row r="1" spans="1:15" ht="20.25" customHeight="1" x14ac:dyDescent="0.35">
      <c r="A1" s="2" t="s">
        <v>185</v>
      </c>
    </row>
    <row r="2" spans="1:15" ht="20.100000000000001" customHeight="1" x14ac:dyDescent="0.3">
      <c r="A2" s="3" t="s">
        <v>186</v>
      </c>
    </row>
    <row r="3" spans="1:15" ht="20.100000000000001" customHeight="1" x14ac:dyDescent="0.25">
      <c r="A3" s="18" t="s">
        <v>738</v>
      </c>
    </row>
    <row r="4" spans="1:15" ht="20.100000000000001" customHeight="1" x14ac:dyDescent="0.25"/>
    <row r="5" spans="1:15" ht="20.100000000000001" customHeight="1" x14ac:dyDescent="0.25"/>
    <row r="6" spans="1:15" ht="20.100000000000001" customHeight="1" x14ac:dyDescent="0.25">
      <c r="C6" s="21" t="s">
        <v>13</v>
      </c>
      <c r="D6" s="22"/>
      <c r="E6" s="22"/>
      <c r="H6" s="21" t="s">
        <v>14</v>
      </c>
      <c r="I6" s="22"/>
      <c r="J6" s="22"/>
      <c r="M6" s="21" t="s">
        <v>15</v>
      </c>
      <c r="N6" s="22"/>
      <c r="O6" s="22"/>
    </row>
    <row r="7" spans="1:15" ht="24.95" customHeight="1" x14ac:dyDescent="0.25">
      <c r="C7" s="23" t="s">
        <v>180</v>
      </c>
      <c r="D7" s="23" t="s">
        <v>10</v>
      </c>
      <c r="E7" s="23" t="s">
        <v>34</v>
      </c>
      <c r="H7" s="23" t="s">
        <v>181</v>
      </c>
      <c r="I7" s="23" t="s">
        <v>182</v>
      </c>
      <c r="J7" s="23" t="s">
        <v>34</v>
      </c>
      <c r="M7" s="23" t="s">
        <v>181</v>
      </c>
      <c r="N7" s="23" t="s">
        <v>10</v>
      </c>
      <c r="O7" s="23" t="s">
        <v>183</v>
      </c>
    </row>
    <row r="8" spans="1:15" ht="24.95" customHeight="1" x14ac:dyDescent="0.25">
      <c r="C8" s="24"/>
      <c r="D8" s="24"/>
      <c r="E8" s="24"/>
      <c r="H8" s="24"/>
      <c r="I8" s="24"/>
      <c r="J8" s="24"/>
      <c r="M8" s="24"/>
      <c r="N8" s="24"/>
      <c r="O8" s="24"/>
    </row>
    <row r="9" spans="1:15" ht="20.100000000000001" customHeight="1" x14ac:dyDescent="0.25">
      <c r="C9" s="7" t="s">
        <v>6</v>
      </c>
      <c r="D9" s="29" t="s">
        <v>6</v>
      </c>
      <c r="E9" s="26"/>
      <c r="H9" s="7" t="s">
        <v>6</v>
      </c>
      <c r="I9" s="29" t="s">
        <v>6</v>
      </c>
      <c r="J9" s="26"/>
      <c r="M9" s="7" t="s">
        <v>6</v>
      </c>
      <c r="N9" s="29" t="s">
        <v>6</v>
      </c>
      <c r="O9" s="26"/>
    </row>
    <row r="10" spans="1:15" ht="20.100000000000001" customHeight="1" x14ac:dyDescent="0.25">
      <c r="B10" s="8">
        <v>40724</v>
      </c>
      <c r="C10" s="9">
        <v>2.4134711034170064</v>
      </c>
      <c r="D10" s="9"/>
      <c r="E10" s="9"/>
      <c r="G10" s="8">
        <v>40724</v>
      </c>
      <c r="H10" s="9">
        <v>4.4650789204021146</v>
      </c>
      <c r="I10" s="9"/>
      <c r="J10" s="9"/>
      <c r="L10" s="8">
        <v>40724</v>
      </c>
      <c r="M10" s="9">
        <v>3.8285204360243763</v>
      </c>
      <c r="N10" s="9"/>
      <c r="O10" s="9"/>
    </row>
    <row r="11" spans="1:15" ht="20.100000000000001" customHeight="1" x14ac:dyDescent="0.25">
      <c r="B11" s="8">
        <v>40908</v>
      </c>
      <c r="C11" s="9">
        <v>2.4678506844214225</v>
      </c>
      <c r="D11" s="9">
        <v>0.77073633082220816</v>
      </c>
      <c r="E11" s="9">
        <v>-1.4497669004992386</v>
      </c>
      <c r="G11" s="8">
        <v>40908</v>
      </c>
      <c r="H11" s="9">
        <v>4.2476518832496639</v>
      </c>
      <c r="I11" s="9">
        <v>4.8666240498103086</v>
      </c>
      <c r="J11" s="9">
        <v>10.234493166684944</v>
      </c>
      <c r="L11" s="8">
        <v>40908</v>
      </c>
      <c r="M11" s="9">
        <v>4.0119270670913876</v>
      </c>
      <c r="N11" s="9">
        <v>7.9267975093211485</v>
      </c>
      <c r="O11" s="9">
        <v>2.9928866973813584</v>
      </c>
    </row>
    <row r="12" spans="1:15" ht="20.100000000000001" customHeight="1" x14ac:dyDescent="0.25">
      <c r="B12" s="8">
        <v>41090</v>
      </c>
      <c r="C12" s="9">
        <v>2.6554203780330585</v>
      </c>
      <c r="D12" s="9">
        <v>11.420385970790047</v>
      </c>
      <c r="E12" s="9">
        <v>3.5500360135784392</v>
      </c>
      <c r="G12" s="8">
        <v>41090</v>
      </c>
      <c r="H12" s="9">
        <v>4.5247161240223077</v>
      </c>
      <c r="I12" s="9">
        <v>7.1619486105947372</v>
      </c>
      <c r="J12" s="9">
        <v>0.60004657791705718</v>
      </c>
      <c r="L12" s="8">
        <v>41090</v>
      </c>
      <c r="M12" s="9">
        <v>4.1210531344544306</v>
      </c>
      <c r="N12" s="9">
        <v>9.1887876237315869</v>
      </c>
      <c r="O12" s="9">
        <v>6.2974531505366249</v>
      </c>
    </row>
    <row r="13" spans="1:15" ht="20.100000000000001" customHeight="1" x14ac:dyDescent="0.25">
      <c r="B13" s="8">
        <v>41274</v>
      </c>
      <c r="C13" s="9">
        <v>2.5781778101389952</v>
      </c>
      <c r="D13" s="9">
        <v>2.3437577474184179</v>
      </c>
      <c r="E13" s="9">
        <v>5.4099910480271074</v>
      </c>
      <c r="G13" s="8">
        <v>41274</v>
      </c>
      <c r="H13" s="9">
        <v>4.4643932787302631</v>
      </c>
      <c r="I13" s="9">
        <v>5.330541096475061</v>
      </c>
      <c r="J13" s="9">
        <v>6.7537665021223603</v>
      </c>
      <c r="L13" s="8">
        <v>41274</v>
      </c>
      <c r="M13" s="9">
        <v>4.4258334710668006</v>
      </c>
      <c r="N13" s="9">
        <v>8.7657217921979438</v>
      </c>
      <c r="O13" s="9">
        <v>1.2756855049258942</v>
      </c>
    </row>
    <row r="14" spans="1:15" ht="20.100000000000001" customHeight="1" x14ac:dyDescent="0.25">
      <c r="B14" s="8">
        <v>41455</v>
      </c>
      <c r="C14" s="9">
        <v>2.8289151919232247</v>
      </c>
      <c r="D14" s="9">
        <v>5.4574440352494147</v>
      </c>
      <c r="E14" s="9">
        <v>-3.8896454365557998</v>
      </c>
      <c r="G14" s="8">
        <v>41455</v>
      </c>
      <c r="H14" s="9">
        <v>4.4121076434504012</v>
      </c>
      <c r="I14" s="9">
        <v>0.6812286932035061</v>
      </c>
      <c r="J14" s="9">
        <v>1.8743505361838553</v>
      </c>
      <c r="L14" s="8">
        <v>41455</v>
      </c>
      <c r="M14" s="9">
        <v>4.7469430487558935</v>
      </c>
      <c r="N14" s="9">
        <v>8.648675177275722</v>
      </c>
      <c r="O14" s="9">
        <v>1.2990756888643151</v>
      </c>
    </row>
    <row r="15" spans="1:15" ht="20.100000000000001" customHeight="1" x14ac:dyDescent="0.25">
      <c r="B15" s="8">
        <v>41639</v>
      </c>
      <c r="C15" s="9">
        <v>3.4165609513215083</v>
      </c>
      <c r="D15" s="9">
        <v>11.075000737566443</v>
      </c>
      <c r="E15" s="9">
        <v>-8.0298108225331788</v>
      </c>
      <c r="G15" s="8">
        <v>41639</v>
      </c>
      <c r="H15" s="9">
        <v>5.0547398740908465</v>
      </c>
      <c r="I15" s="9">
        <v>6.7872219719833371</v>
      </c>
      <c r="J15" s="9">
        <v>-6.7891266372702708</v>
      </c>
      <c r="L15" s="8">
        <v>41639</v>
      </c>
      <c r="M15" s="9">
        <v>5.0150546882801743</v>
      </c>
      <c r="N15" s="9">
        <v>8.2716209931424025</v>
      </c>
      <c r="O15" s="9">
        <v>2.4832729844434409</v>
      </c>
    </row>
    <row r="16" spans="1:15" ht="20.100000000000001" customHeight="1" x14ac:dyDescent="0.25">
      <c r="B16" s="8">
        <v>41820</v>
      </c>
      <c r="C16" s="9">
        <v>3.7319906980142461</v>
      </c>
      <c r="D16" s="9">
        <v>9.0216741910448697</v>
      </c>
      <c r="E16" s="9">
        <v>-0.19289300827781686</v>
      </c>
      <c r="G16" s="8">
        <v>41820</v>
      </c>
      <c r="H16" s="9">
        <v>5.4993976876381598</v>
      </c>
      <c r="I16" s="9">
        <v>7.9252756505488575</v>
      </c>
      <c r="J16" s="9">
        <v>-0.80110127708056256</v>
      </c>
      <c r="L16" s="8">
        <v>41820</v>
      </c>
      <c r="M16" s="9">
        <v>4.9958110275183891</v>
      </c>
      <c r="N16" s="9">
        <v>5.7695866701185095</v>
      </c>
      <c r="O16" s="9">
        <v>6.1770068134310741</v>
      </c>
    </row>
    <row r="17" spans="2:15" ht="20.100000000000001" customHeight="1" x14ac:dyDescent="0.25">
      <c r="B17" s="8">
        <v>42004</v>
      </c>
      <c r="C17" s="9">
        <v>3.9317885019219228</v>
      </c>
      <c r="D17" s="9">
        <v>2.9029162669951258</v>
      </c>
      <c r="E17" s="9">
        <v>-2.3261993570500517</v>
      </c>
      <c r="G17" s="8">
        <v>42004</v>
      </c>
      <c r="H17" s="9">
        <v>5.8417653958745195</v>
      </c>
      <c r="I17" s="9">
        <v>3.6973066569329749</v>
      </c>
      <c r="J17" s="9">
        <v>-2.3800700989855872</v>
      </c>
      <c r="L17" s="8">
        <v>42004</v>
      </c>
      <c r="M17" s="9">
        <v>5.519207739433396</v>
      </c>
      <c r="N17" s="9">
        <v>12.631226784218107</v>
      </c>
      <c r="O17" s="9">
        <v>1.9501985386922271</v>
      </c>
    </row>
    <row r="18" spans="2:15" ht="20.100000000000001" customHeight="1" x14ac:dyDescent="0.25">
      <c r="B18" s="8">
        <v>42185</v>
      </c>
      <c r="C18" s="9">
        <v>4.1030902284498714</v>
      </c>
      <c r="D18" s="9">
        <v>3.6619116948033881</v>
      </c>
      <c r="E18" s="9">
        <v>-0.66591525021026943</v>
      </c>
      <c r="G18" s="8">
        <v>42185</v>
      </c>
      <c r="H18" s="9">
        <v>6.3002369982341948</v>
      </c>
      <c r="I18" s="9">
        <v>6.083854177010517</v>
      </c>
      <c r="J18" s="9">
        <v>-1.6359243999947259</v>
      </c>
      <c r="L18" s="8">
        <v>42185</v>
      </c>
      <c r="M18" s="9">
        <v>5.5949458461075094</v>
      </c>
      <c r="N18" s="9">
        <v>8.4750782238284472</v>
      </c>
      <c r="O18" s="9">
        <v>7.006664181587996</v>
      </c>
    </row>
    <row r="19" spans="2:15" ht="20.100000000000001" customHeight="1" x14ac:dyDescent="0.25">
      <c r="B19" s="8">
        <v>42369</v>
      </c>
      <c r="C19" s="9">
        <v>4.3989692357128716</v>
      </c>
      <c r="D19" s="9">
        <v>1.5443281649983209</v>
      </c>
      <c r="E19" s="9">
        <v>-5.2856434489720989</v>
      </c>
      <c r="G19" s="8">
        <v>42369</v>
      </c>
      <c r="H19" s="9">
        <v>6.5516779068660229</v>
      </c>
      <c r="I19" s="9">
        <v>2.5280119437556037</v>
      </c>
      <c r="J19" s="9">
        <v>-1.4068177059645359</v>
      </c>
      <c r="L19" s="8">
        <v>42369</v>
      </c>
      <c r="M19" s="9">
        <v>5.9767640027926729</v>
      </c>
      <c r="N19" s="9">
        <v>7.2963060781089828</v>
      </c>
      <c r="O19" s="9">
        <v>0.44181461973311631</v>
      </c>
    </row>
    <row r="20" spans="2:15" ht="20.100000000000001" customHeight="1" x14ac:dyDescent="0.25">
      <c r="B20" s="8">
        <v>42551</v>
      </c>
      <c r="C20" s="9">
        <v>4.3477647032656721</v>
      </c>
      <c r="D20" s="9">
        <v>2.3847660767636558</v>
      </c>
      <c r="E20" s="9">
        <v>3.5905728382792379</v>
      </c>
      <c r="G20" s="8">
        <v>42551</v>
      </c>
      <c r="H20" s="9">
        <v>6.7253145408757069</v>
      </c>
      <c r="I20" s="9">
        <v>4.1749540988467837</v>
      </c>
      <c r="J20" s="9">
        <v>1.4853269791192725</v>
      </c>
      <c r="L20" s="8">
        <v>42551</v>
      </c>
      <c r="M20" s="9">
        <v>5.9488473098543606</v>
      </c>
      <c r="N20" s="9">
        <v>3.47663336645474</v>
      </c>
      <c r="O20" s="9">
        <v>3.9622275075577473</v>
      </c>
    </row>
    <row r="21" spans="2:15" ht="20.100000000000001" customHeight="1" x14ac:dyDescent="0.25">
      <c r="B21" s="8">
        <v>42735</v>
      </c>
      <c r="C21" s="9">
        <v>4.8378792297991948</v>
      </c>
      <c r="D21" s="9">
        <v>5.280556797583924</v>
      </c>
      <c r="E21" s="9">
        <v>-5.3851766358187003</v>
      </c>
      <c r="G21" s="8">
        <v>42735</v>
      </c>
      <c r="H21" s="9">
        <v>6.8659416937600053</v>
      </c>
      <c r="I21" s="9">
        <v>0.15352592462671844</v>
      </c>
      <c r="J21" s="9">
        <v>-1.8978030598451934</v>
      </c>
      <c r="L21" s="8">
        <v>42735</v>
      </c>
      <c r="M21" s="9">
        <v>6.1066819252311024</v>
      </c>
      <c r="N21" s="9">
        <v>4.0863890690835181</v>
      </c>
      <c r="O21" s="9">
        <v>1.3961498547574891</v>
      </c>
    </row>
    <row r="22" spans="2:15" ht="20.100000000000001" customHeight="1" x14ac:dyDescent="0.25">
      <c r="B22" s="8">
        <v>42916</v>
      </c>
      <c r="C22" s="9">
        <v>4.7630713198225694</v>
      </c>
      <c r="D22" s="9">
        <v>0.30153036491928908</v>
      </c>
      <c r="E22" s="9">
        <v>1.8768474975496385</v>
      </c>
      <c r="G22" s="8">
        <v>42916</v>
      </c>
      <c r="H22" s="9">
        <v>6.9533948825797349</v>
      </c>
      <c r="I22" s="9">
        <v>3.1332160098113793</v>
      </c>
      <c r="J22" s="9">
        <v>1.8361044886624933</v>
      </c>
      <c r="L22" s="8">
        <v>42916</v>
      </c>
      <c r="M22" s="9">
        <v>5.924774632034322</v>
      </c>
      <c r="N22" s="9">
        <v>3.6989621627584013</v>
      </c>
      <c r="O22" s="9">
        <v>6.8828128044942316</v>
      </c>
    </row>
    <row r="23" spans="2:15" ht="20.100000000000001" customHeight="1" x14ac:dyDescent="0.25">
      <c r="B23" s="8">
        <v>43100</v>
      </c>
      <c r="C23" s="9">
        <v>5.0004685096024666</v>
      </c>
      <c r="D23" s="9">
        <v>2.6056944612928623</v>
      </c>
      <c r="E23" s="9">
        <v>-2.2655098016177266</v>
      </c>
      <c r="G23" s="8">
        <v>43100</v>
      </c>
      <c r="H23" s="9">
        <v>6.7289871886311463</v>
      </c>
      <c r="I23" s="9">
        <v>-2.1785383173643535</v>
      </c>
      <c r="J23" s="9">
        <v>1.0837488618962832</v>
      </c>
      <c r="L23" s="8">
        <v>43100</v>
      </c>
      <c r="M23" s="9">
        <v>6.1528424724665971</v>
      </c>
      <c r="N23" s="9">
        <v>5.9488356158905464</v>
      </c>
      <c r="O23" s="9">
        <v>2.0216227474708193</v>
      </c>
    </row>
    <row r="24" spans="2:15" ht="20.100000000000001" customHeight="1" x14ac:dyDescent="0.25">
      <c r="B24" s="8">
        <v>43281</v>
      </c>
      <c r="C24" s="9">
        <v>4.837773920856999</v>
      </c>
      <c r="D24" s="9">
        <v>-0.60866732544975211</v>
      </c>
      <c r="E24" s="9">
        <v>2.733868365322123</v>
      </c>
      <c r="G24" s="8">
        <v>43281</v>
      </c>
      <c r="H24" s="9">
        <v>6.7081502388307372</v>
      </c>
      <c r="I24" s="9">
        <v>-0.38994704312591555</v>
      </c>
      <c r="J24" s="9">
        <v>-8.0536907815609293E-2</v>
      </c>
      <c r="L24" s="8">
        <v>43281</v>
      </c>
      <c r="M24" s="9">
        <v>6.1738157412286796</v>
      </c>
      <c r="N24" s="9">
        <v>3.6413461499850808</v>
      </c>
      <c r="O24" s="9">
        <v>3.2892627871545788</v>
      </c>
    </row>
    <row r="25" spans="2:15" ht="20.100000000000001" customHeight="1" x14ac:dyDescent="0.25">
      <c r="B25" s="8">
        <v>43465</v>
      </c>
      <c r="C25" s="9">
        <v>5.0156788249639499</v>
      </c>
      <c r="D25" s="9">
        <v>1.7189376714448201</v>
      </c>
      <c r="E25" s="9">
        <v>-1.8890082285659027</v>
      </c>
      <c r="G25" s="8">
        <v>43465</v>
      </c>
      <c r="H25" s="9">
        <v>6.8257935457684686</v>
      </c>
      <c r="I25" s="9">
        <v>-0.50198796554219438</v>
      </c>
      <c r="J25" s="9">
        <v>-2.2168472109877602</v>
      </c>
      <c r="L25" s="8">
        <v>43465</v>
      </c>
      <c r="M25" s="9">
        <v>6.4057501655257552</v>
      </c>
      <c r="N25" s="9">
        <v>5.9196281441478593</v>
      </c>
      <c r="O25" s="9">
        <v>2.0845725549393013</v>
      </c>
    </row>
    <row r="26" spans="2:15" ht="20.100000000000001" customHeight="1" x14ac:dyDescent="0.25">
      <c r="B26" s="8">
        <v>43646</v>
      </c>
      <c r="C26" s="9">
        <v>4.8678407157583363</v>
      </c>
      <c r="D26" s="9">
        <v>3.503664536808393</v>
      </c>
      <c r="E26" s="9">
        <v>6.647108818261227</v>
      </c>
      <c r="G26" s="8">
        <v>43646</v>
      </c>
      <c r="H26" s="9">
        <v>6.7097115267897527</v>
      </c>
      <c r="I26" s="9">
        <v>2.5841171544466635</v>
      </c>
      <c r="J26" s="9">
        <v>4.3588836830659172</v>
      </c>
      <c r="L26" s="8">
        <v>43646</v>
      </c>
      <c r="M26" s="9">
        <v>6.4398522119479775</v>
      </c>
      <c r="N26" s="9">
        <v>3.9500559657673184</v>
      </c>
      <c r="O26" s="9">
        <v>3.3995915269157129</v>
      </c>
    </row>
    <row r="27" spans="2:15" ht="20.100000000000001" customHeight="1" x14ac:dyDescent="0.25">
      <c r="B27" s="8">
        <v>43830</v>
      </c>
      <c r="C27" s="9">
        <v>5.0915598479199717</v>
      </c>
      <c r="D27" s="9">
        <v>1.4788990079228181</v>
      </c>
      <c r="E27" s="9">
        <v>-2.9800039406589041</v>
      </c>
      <c r="G27" s="8">
        <v>43830</v>
      </c>
      <c r="H27" s="9">
        <v>6.530254533390111</v>
      </c>
      <c r="I27" s="9">
        <v>-2.597759946122169</v>
      </c>
      <c r="J27" s="9">
        <v>7.8937119985100779E-2</v>
      </c>
      <c r="L27" s="8">
        <v>43830</v>
      </c>
      <c r="M27" s="9">
        <v>6.7228879993532793</v>
      </c>
      <c r="N27" s="9">
        <v>7.1278486974905464</v>
      </c>
      <c r="O27" s="9">
        <v>2.6177311688262206</v>
      </c>
    </row>
    <row r="28" spans="2:15" ht="20.100000000000001" customHeight="1" x14ac:dyDescent="0.25">
      <c r="C28" s="9"/>
      <c r="D28" s="9"/>
      <c r="E28" s="9"/>
      <c r="H28" s="9"/>
      <c r="I28" s="9"/>
      <c r="J28" s="9"/>
      <c r="M28" s="9"/>
      <c r="N28" s="9"/>
      <c r="O28" s="9"/>
    </row>
    <row r="29" spans="2:15" ht="20.100000000000001" customHeight="1" x14ac:dyDescent="0.25">
      <c r="B29" t="s">
        <v>7</v>
      </c>
      <c r="C29" s="10">
        <v>12</v>
      </c>
      <c r="D29" s="10">
        <v>12</v>
      </c>
      <c r="E29" s="10">
        <v>12</v>
      </c>
      <c r="G29" t="s">
        <v>7</v>
      </c>
      <c r="H29" s="10">
        <v>8</v>
      </c>
      <c r="I29" s="10">
        <v>8</v>
      </c>
      <c r="J29" s="10">
        <v>8</v>
      </c>
      <c r="L29" t="s">
        <v>7</v>
      </c>
      <c r="M29" s="10">
        <v>7</v>
      </c>
      <c r="N29" s="10">
        <v>7</v>
      </c>
      <c r="O29" s="10">
        <v>7</v>
      </c>
    </row>
    <row r="30" spans="2:15" ht="20.100000000000001" customHeight="1" x14ac:dyDescent="0.25">
      <c r="C30" s="11"/>
      <c r="D30" s="11"/>
      <c r="E30" s="11"/>
      <c r="H30" s="11"/>
      <c r="I30" s="11"/>
      <c r="J30" s="11"/>
      <c r="M30" s="11"/>
      <c r="N30" s="11"/>
      <c r="O30" s="11"/>
    </row>
    <row r="31" spans="2:15" ht="20.100000000000001" customHeight="1" x14ac:dyDescent="0.25"/>
  </sheetData>
  <mergeCells count="15">
    <mergeCell ref="C6:E6"/>
    <mergeCell ref="C7:C8"/>
    <mergeCell ref="D7:D8"/>
    <mergeCell ref="E7:E8"/>
    <mergeCell ref="D9:E9"/>
    <mergeCell ref="H6:J6"/>
    <mergeCell ref="H7:H8"/>
    <mergeCell ref="I7:I8"/>
    <mergeCell ref="J7:J8"/>
    <mergeCell ref="I9:J9"/>
    <mergeCell ref="M6:O6"/>
    <mergeCell ref="M7:M8"/>
    <mergeCell ref="N7:N8"/>
    <mergeCell ref="O7:O8"/>
    <mergeCell ref="N9:O9"/>
  </mergeCells>
  <pageMargins left="0.75" right="0.75" top="1" bottom="1" header="0.5" footer="0.5"/>
  <pageSetup orientation="portrait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R31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1"/>
    <col min="3" max="7" width="10.28515625"/>
    <col min="8" max="8" width="11"/>
    <col min="9" max="13" width="10.28515625"/>
    <col min="14" max="14" width="11"/>
    <col min="15" max="18" width="10.28515625"/>
  </cols>
  <sheetData>
    <row r="1" spans="1:18" ht="20.25" customHeight="1" x14ac:dyDescent="0.35">
      <c r="A1" s="2" t="s">
        <v>187</v>
      </c>
    </row>
    <row r="2" spans="1:18" ht="20.100000000000001" customHeight="1" x14ac:dyDescent="0.3">
      <c r="A2" s="3" t="s">
        <v>118</v>
      </c>
    </row>
    <row r="3" spans="1:18" ht="20.100000000000001" customHeight="1" x14ac:dyDescent="0.25">
      <c r="A3" s="18" t="s">
        <v>738</v>
      </c>
    </row>
    <row r="4" spans="1:18" ht="20.100000000000001" customHeight="1" x14ac:dyDescent="0.25"/>
    <row r="5" spans="1:18" ht="20.100000000000001" customHeight="1" x14ac:dyDescent="0.25"/>
    <row r="6" spans="1:18" ht="20.100000000000001" customHeight="1" x14ac:dyDescent="0.25">
      <c r="C6" s="21" t="s">
        <v>38</v>
      </c>
      <c r="D6" s="22"/>
      <c r="E6" s="22"/>
      <c r="F6" s="22"/>
      <c r="I6" s="21" t="s">
        <v>29</v>
      </c>
      <c r="J6" s="22"/>
      <c r="K6" s="22"/>
      <c r="L6" s="22"/>
      <c r="O6" s="21" t="s">
        <v>30</v>
      </c>
      <c r="P6" s="22"/>
      <c r="Q6" s="22"/>
      <c r="R6" s="22"/>
    </row>
    <row r="7" spans="1:18" ht="24.95" customHeight="1" x14ac:dyDescent="0.25">
      <c r="C7" s="23" t="s">
        <v>158</v>
      </c>
      <c r="D7" s="23" t="s">
        <v>188</v>
      </c>
      <c r="E7" s="23" t="s">
        <v>189</v>
      </c>
      <c r="F7" s="23" t="s">
        <v>111</v>
      </c>
      <c r="I7" s="23" t="s">
        <v>158</v>
      </c>
      <c r="J7" s="23" t="s">
        <v>188</v>
      </c>
      <c r="K7" s="23" t="s">
        <v>189</v>
      </c>
      <c r="L7" s="23" t="s">
        <v>111</v>
      </c>
      <c r="O7" s="23" t="s">
        <v>158</v>
      </c>
      <c r="P7" s="23" t="s">
        <v>188</v>
      </c>
      <c r="Q7" s="23" t="s">
        <v>189</v>
      </c>
      <c r="R7" s="23" t="s">
        <v>111</v>
      </c>
    </row>
    <row r="8" spans="1:18" ht="24.95" customHeight="1" x14ac:dyDescent="0.25">
      <c r="C8" s="24"/>
      <c r="D8" s="24"/>
      <c r="E8" s="24"/>
      <c r="F8" s="24"/>
      <c r="I8" s="24"/>
      <c r="J8" s="24"/>
      <c r="K8" s="24"/>
      <c r="L8" s="24"/>
      <c r="O8" s="24"/>
      <c r="P8" s="24"/>
      <c r="Q8" s="24"/>
      <c r="R8" s="24"/>
    </row>
    <row r="9" spans="1:18" ht="20.100000000000001" customHeight="1" x14ac:dyDescent="0.25">
      <c r="C9" s="25" t="s">
        <v>190</v>
      </c>
      <c r="D9" s="22"/>
      <c r="E9" s="22"/>
      <c r="F9" s="26"/>
      <c r="I9" s="25" t="s">
        <v>190</v>
      </c>
      <c r="J9" s="22"/>
      <c r="K9" s="22"/>
      <c r="L9" s="26"/>
      <c r="O9" s="25" t="s">
        <v>190</v>
      </c>
      <c r="P9" s="22"/>
      <c r="Q9" s="22"/>
      <c r="R9" s="26"/>
    </row>
    <row r="10" spans="1:18" ht="20.100000000000001" customHeight="1" x14ac:dyDescent="0.25">
      <c r="B10" s="8">
        <v>40724</v>
      </c>
      <c r="C10" s="9">
        <v>100</v>
      </c>
      <c r="D10" s="9">
        <v>100</v>
      </c>
      <c r="E10" s="9">
        <v>100</v>
      </c>
      <c r="F10" s="9">
        <v>100</v>
      </c>
      <c r="H10" s="8">
        <v>40724</v>
      </c>
      <c r="I10" s="9">
        <v>100</v>
      </c>
      <c r="J10" s="9">
        <v>100</v>
      </c>
      <c r="K10" s="9">
        <v>100</v>
      </c>
      <c r="L10" s="9">
        <v>100</v>
      </c>
      <c r="N10" s="8">
        <v>40724</v>
      </c>
      <c r="O10" s="9">
        <v>100</v>
      </c>
      <c r="P10" s="9">
        <v>100</v>
      </c>
      <c r="Q10" s="9">
        <v>100</v>
      </c>
      <c r="R10" s="9">
        <v>100</v>
      </c>
    </row>
    <row r="11" spans="1:18" ht="20.100000000000001" customHeight="1" x14ac:dyDescent="0.25">
      <c r="B11" s="8">
        <v>40908</v>
      </c>
      <c r="C11" s="9">
        <v>105.20838267161865</v>
      </c>
      <c r="D11" s="9">
        <v>97.480356293527905</v>
      </c>
      <c r="E11" s="9">
        <v>102.44928228529915</v>
      </c>
      <c r="F11" s="9">
        <v>102.3577846463708</v>
      </c>
      <c r="H11" s="8">
        <v>40908</v>
      </c>
      <c r="I11" s="9">
        <v>104.62620148245784</v>
      </c>
      <c r="J11" s="9">
        <v>97.272817492272836</v>
      </c>
      <c r="K11" s="9">
        <v>103.0639198956723</v>
      </c>
      <c r="L11" s="9">
        <v>102.42072005114089</v>
      </c>
      <c r="N11" s="8">
        <v>40908</v>
      </c>
      <c r="O11" s="9">
        <v>97.816738433594125</v>
      </c>
      <c r="P11" s="9">
        <v>101.20953821387715</v>
      </c>
      <c r="Q11" s="9">
        <v>102.00045664330713</v>
      </c>
      <c r="R11" s="9">
        <v>102.92195217234101</v>
      </c>
    </row>
    <row r="12" spans="1:18" ht="20.100000000000001" customHeight="1" x14ac:dyDescent="0.25">
      <c r="B12" s="8">
        <v>41090</v>
      </c>
      <c r="C12" s="9">
        <v>114.06447105899713</v>
      </c>
      <c r="D12" s="9">
        <v>95.460286212313761</v>
      </c>
      <c r="E12" s="9">
        <v>105.80603269318145</v>
      </c>
      <c r="F12" s="9">
        <v>106.08002724538386</v>
      </c>
      <c r="H12" s="8">
        <v>41090</v>
      </c>
      <c r="I12" s="9">
        <v>114.16244725535536</v>
      </c>
      <c r="J12" s="9">
        <v>95.154743250389913</v>
      </c>
      <c r="K12" s="9">
        <v>106.66309862805774</v>
      </c>
      <c r="L12" s="9">
        <v>106.67706223016044</v>
      </c>
      <c r="N12" s="8">
        <v>41090</v>
      </c>
      <c r="O12" s="9">
        <v>107.74438152622197</v>
      </c>
      <c r="P12" s="9">
        <v>99.254022370623446</v>
      </c>
      <c r="Q12" s="9">
        <v>102.61780941194243</v>
      </c>
      <c r="R12" s="9">
        <v>102.29242771570313</v>
      </c>
    </row>
    <row r="13" spans="1:18" ht="20.100000000000001" customHeight="1" x14ac:dyDescent="0.25">
      <c r="B13" s="8">
        <v>41274</v>
      </c>
      <c r="C13" s="9">
        <v>119.66601061164282</v>
      </c>
      <c r="D13" s="9">
        <v>92.760915755836976</v>
      </c>
      <c r="E13" s="9">
        <v>110.41950789980426</v>
      </c>
      <c r="F13" s="9">
        <v>105.22078771498045</v>
      </c>
      <c r="H13" s="8">
        <v>41274</v>
      </c>
      <c r="I13" s="9">
        <v>120.56333613255966</v>
      </c>
      <c r="J13" s="9">
        <v>92.541492985771413</v>
      </c>
      <c r="K13" s="9">
        <v>111.51048876431125</v>
      </c>
      <c r="L13" s="9">
        <v>105.8757072517058</v>
      </c>
      <c r="N13" s="8">
        <v>41274</v>
      </c>
      <c r="O13" s="9">
        <v>97.786537643819102</v>
      </c>
      <c r="P13" s="9">
        <v>100.81169600160153</v>
      </c>
      <c r="Q13" s="9">
        <v>104.48504075257009</v>
      </c>
      <c r="R13" s="9">
        <v>103.45931175693876</v>
      </c>
    </row>
    <row r="14" spans="1:18" ht="20.100000000000001" customHeight="1" x14ac:dyDescent="0.25">
      <c r="B14" s="8">
        <v>41455</v>
      </c>
      <c r="C14" s="9">
        <v>125.74225021169431</v>
      </c>
      <c r="D14" s="9">
        <v>94.039922975765961</v>
      </c>
      <c r="E14" s="9">
        <v>108.9170302469189</v>
      </c>
      <c r="F14" s="9">
        <v>105.75072903537087</v>
      </c>
      <c r="H14" s="8">
        <v>41455</v>
      </c>
      <c r="I14" s="9">
        <v>126.45967236295496</v>
      </c>
      <c r="J14" s="9">
        <v>94.307270325468266</v>
      </c>
      <c r="K14" s="9">
        <v>110.73866234896515</v>
      </c>
      <c r="L14" s="9">
        <v>106.69194791175862</v>
      </c>
      <c r="N14" s="8">
        <v>41455</v>
      </c>
      <c r="O14" s="9">
        <v>98.727753786836828</v>
      </c>
      <c r="P14" s="9">
        <v>98.507750082946799</v>
      </c>
      <c r="Q14" s="9">
        <v>99.188172289376979</v>
      </c>
      <c r="R14" s="9">
        <v>101.60909319158829</v>
      </c>
    </row>
    <row r="15" spans="1:18" ht="20.100000000000001" customHeight="1" x14ac:dyDescent="0.25">
      <c r="B15" s="8">
        <v>41639</v>
      </c>
      <c r="C15" s="9">
        <v>135.63902274210889</v>
      </c>
      <c r="D15" s="9">
        <v>93.304331357058018</v>
      </c>
      <c r="E15" s="9">
        <v>104.45406293513591</v>
      </c>
      <c r="F15" s="9">
        <v>103.88955346402533</v>
      </c>
      <c r="H15" s="8">
        <v>41639</v>
      </c>
      <c r="I15" s="9">
        <v>137.32335898054603</v>
      </c>
      <c r="J15" s="9">
        <v>93.779027256004738</v>
      </c>
      <c r="K15" s="9">
        <v>105.7320558435882</v>
      </c>
      <c r="L15" s="9">
        <v>104.88447972883206</v>
      </c>
      <c r="N15" s="8">
        <v>41639</v>
      </c>
      <c r="O15" s="9">
        <v>122.52536896007396</v>
      </c>
      <c r="P15" s="9">
        <v>92.58096686918293</v>
      </c>
      <c r="Q15" s="9">
        <v>95.048763277317121</v>
      </c>
      <c r="R15" s="9">
        <v>97.95689293040617</v>
      </c>
    </row>
    <row r="16" spans="1:18" ht="20.100000000000001" customHeight="1" x14ac:dyDescent="0.25">
      <c r="B16" s="8">
        <v>41820</v>
      </c>
      <c r="C16" s="9">
        <v>145.48732959689767</v>
      </c>
      <c r="D16" s="9">
        <v>93.648926984525957</v>
      </c>
      <c r="E16" s="9">
        <v>106.45604832531097</v>
      </c>
      <c r="F16" s="9">
        <v>107.64357340946296</v>
      </c>
      <c r="H16" s="8">
        <v>41820</v>
      </c>
      <c r="I16" s="9">
        <v>147.58004738243076</v>
      </c>
      <c r="J16" s="9">
        <v>94.710335626847467</v>
      </c>
      <c r="K16" s="9">
        <v>107.49821423140635</v>
      </c>
      <c r="L16" s="9">
        <v>108.6380804615483</v>
      </c>
      <c r="N16" s="8">
        <v>41820</v>
      </c>
      <c r="O16" s="9">
        <v>136.85827037038555</v>
      </c>
      <c r="P16" s="9">
        <v>91.689705284894316</v>
      </c>
      <c r="Q16" s="9">
        <v>96.231722975573803</v>
      </c>
      <c r="R16" s="9">
        <v>99.38197961871289</v>
      </c>
    </row>
    <row r="17" spans="2:18" ht="20.100000000000001" customHeight="1" x14ac:dyDescent="0.25">
      <c r="B17" s="8">
        <v>42004</v>
      </c>
      <c r="C17" s="9">
        <v>154.63962106753394</v>
      </c>
      <c r="D17" s="9">
        <v>94.642206161037052</v>
      </c>
      <c r="E17" s="9">
        <v>105.66829963027709</v>
      </c>
      <c r="F17" s="9">
        <v>110.05956638081189</v>
      </c>
      <c r="H17" s="8">
        <v>42004</v>
      </c>
      <c r="I17" s="9">
        <v>157.41011582577761</v>
      </c>
      <c r="J17" s="9">
        <v>95.739083608734177</v>
      </c>
      <c r="K17" s="9">
        <v>106.51916528517312</v>
      </c>
      <c r="L17" s="9">
        <v>111.04014754202711</v>
      </c>
      <c r="N17" s="8">
        <v>42004</v>
      </c>
      <c r="O17" s="9">
        <v>133.65981566249803</v>
      </c>
      <c r="P17" s="9">
        <v>87.60358877355668</v>
      </c>
      <c r="Q17" s="9">
        <v>92.613048746879471</v>
      </c>
      <c r="R17" s="9">
        <v>97.099558067271403</v>
      </c>
    </row>
    <row r="18" spans="2:18" ht="20.100000000000001" customHeight="1" x14ac:dyDescent="0.25">
      <c r="B18" s="8">
        <v>42185</v>
      </c>
      <c r="C18" s="9">
        <v>164.08559580112353</v>
      </c>
      <c r="D18" s="9">
        <v>96.301126371949806</v>
      </c>
      <c r="E18" s="9">
        <v>107.59381418590624</v>
      </c>
      <c r="F18" s="9">
        <v>112.08512036990274</v>
      </c>
      <c r="H18" s="8">
        <v>42185</v>
      </c>
      <c r="I18" s="9">
        <v>167.29096165445975</v>
      </c>
      <c r="J18" s="9">
        <v>97.343545362588955</v>
      </c>
      <c r="K18" s="9">
        <v>108.33342322401856</v>
      </c>
      <c r="L18" s="9">
        <v>113.0969812643323</v>
      </c>
      <c r="N18" s="8">
        <v>42185</v>
      </c>
      <c r="O18" s="9">
        <v>149.95731182875804</v>
      </c>
      <c r="P18" s="9">
        <v>87.844461177809038</v>
      </c>
      <c r="Q18" s="9">
        <v>94.695377265188156</v>
      </c>
      <c r="R18" s="9">
        <v>98.189740625285467</v>
      </c>
    </row>
    <row r="19" spans="2:18" ht="20.100000000000001" customHeight="1" x14ac:dyDescent="0.25">
      <c r="B19" s="8">
        <v>42369</v>
      </c>
      <c r="C19" s="9">
        <v>170.46162299531943</v>
      </c>
      <c r="D19" s="9">
        <v>96.591299700701825</v>
      </c>
      <c r="E19" s="9">
        <v>105.60803619175869</v>
      </c>
      <c r="F19" s="9">
        <v>110.54118010528633</v>
      </c>
      <c r="H19" s="8">
        <v>42369</v>
      </c>
      <c r="I19" s="9">
        <v>174.13288389856041</v>
      </c>
      <c r="J19" s="9">
        <v>97.814386511585397</v>
      </c>
      <c r="K19" s="9">
        <v>105.99433245648282</v>
      </c>
      <c r="L19" s="9">
        <v>111.23674423123506</v>
      </c>
      <c r="N19" s="8">
        <v>42369</v>
      </c>
      <c r="O19" s="9">
        <v>153.09132096236445</v>
      </c>
      <c r="P19" s="9">
        <v>87.319245191481144</v>
      </c>
      <c r="Q19" s="9">
        <v>93.620542602837872</v>
      </c>
      <c r="R19" s="9">
        <v>96.741244632372542</v>
      </c>
    </row>
    <row r="20" spans="2:18" ht="20.100000000000001" customHeight="1" x14ac:dyDescent="0.25">
      <c r="B20" s="8">
        <v>42551</v>
      </c>
      <c r="C20" s="9">
        <v>176.10236718066167</v>
      </c>
      <c r="D20" s="9">
        <v>98.265410208533638</v>
      </c>
      <c r="E20" s="9">
        <v>108.87923260612023</v>
      </c>
      <c r="F20" s="9">
        <v>116.32602078061522</v>
      </c>
      <c r="H20" s="8">
        <v>42551</v>
      </c>
      <c r="I20" s="9">
        <v>180.04503330505801</v>
      </c>
      <c r="J20" s="9">
        <v>99.627720867272117</v>
      </c>
      <c r="K20" s="9">
        <v>109.33670233200471</v>
      </c>
      <c r="L20" s="9">
        <v>117.32528725582971</v>
      </c>
      <c r="N20" s="8">
        <v>42551</v>
      </c>
      <c r="O20" s="9">
        <v>152.13108312327319</v>
      </c>
      <c r="P20" s="9">
        <v>85.861465000555555</v>
      </c>
      <c r="Q20" s="9">
        <v>95.172611799840055</v>
      </c>
      <c r="R20" s="9">
        <v>98.988270697932805</v>
      </c>
    </row>
    <row r="21" spans="2:18" ht="20.100000000000001" customHeight="1" x14ac:dyDescent="0.25">
      <c r="B21" s="8">
        <v>42735</v>
      </c>
      <c r="C21" s="9">
        <v>181.45366698065379</v>
      </c>
      <c r="D21" s="9">
        <v>97.240316542838571</v>
      </c>
      <c r="E21" s="9">
        <v>107.3843087499047</v>
      </c>
      <c r="F21" s="9">
        <v>114.41534808281743</v>
      </c>
      <c r="H21" s="8">
        <v>42735</v>
      </c>
      <c r="I21" s="9">
        <v>185.70662327834947</v>
      </c>
      <c r="J21" s="9">
        <v>98.210253637647341</v>
      </c>
      <c r="K21" s="9">
        <v>107.25247334239792</v>
      </c>
      <c r="L21" s="9">
        <v>115.09067217573332</v>
      </c>
      <c r="N21" s="8">
        <v>42735</v>
      </c>
      <c r="O21" s="9">
        <v>149.27601564057329</v>
      </c>
      <c r="P21" s="9">
        <v>82.821296070904737</v>
      </c>
      <c r="Q21" s="9">
        <v>94.789201373265428</v>
      </c>
      <c r="R21" s="9">
        <v>97.534982296159782</v>
      </c>
    </row>
    <row r="22" spans="2:18" ht="20.100000000000001" customHeight="1" x14ac:dyDescent="0.25">
      <c r="B22" s="8">
        <v>42916</v>
      </c>
      <c r="C22" s="9">
        <v>186.59356737190504</v>
      </c>
      <c r="D22" s="9">
        <v>98.665707589371763</v>
      </c>
      <c r="E22" s="9">
        <v>111.13391318941714</v>
      </c>
      <c r="F22" s="9">
        <v>117.04537038570074</v>
      </c>
      <c r="H22" s="8">
        <v>42916</v>
      </c>
      <c r="I22" s="9">
        <v>190.45971594786738</v>
      </c>
      <c r="J22" s="9">
        <v>99.664231479107357</v>
      </c>
      <c r="K22" s="9">
        <v>111.33335118551877</v>
      </c>
      <c r="L22" s="9">
        <v>117.82077680347653</v>
      </c>
      <c r="N22" s="8">
        <v>42916</v>
      </c>
      <c r="O22" s="9">
        <v>163.88317777211211</v>
      </c>
      <c r="P22" s="9">
        <v>84.478980473043563</v>
      </c>
      <c r="Q22" s="9">
        <v>98.285604252900683</v>
      </c>
      <c r="R22" s="9">
        <v>100.35615841256732</v>
      </c>
    </row>
    <row r="23" spans="2:18" ht="20.100000000000001" customHeight="1" x14ac:dyDescent="0.25">
      <c r="B23" s="8">
        <v>43100</v>
      </c>
      <c r="C23" s="9">
        <v>191.09413163008441</v>
      </c>
      <c r="D23" s="9">
        <v>97.364949799464839</v>
      </c>
      <c r="E23" s="9">
        <v>111.1489387622282</v>
      </c>
      <c r="F23" s="9">
        <v>117.98224537630793</v>
      </c>
      <c r="H23" s="8">
        <v>43100</v>
      </c>
      <c r="I23" s="9">
        <v>195.13479497307165</v>
      </c>
      <c r="J23" s="9">
        <v>98.233532410418547</v>
      </c>
      <c r="K23" s="9">
        <v>111.69846633117537</v>
      </c>
      <c r="L23" s="9">
        <v>118.76288397595216</v>
      </c>
      <c r="N23" s="8">
        <v>43100</v>
      </c>
      <c r="O23" s="9">
        <v>162.6845614884476</v>
      </c>
      <c r="P23" s="9">
        <v>80.571912484386189</v>
      </c>
      <c r="Q23" s="9">
        <v>95.934720408508284</v>
      </c>
      <c r="R23" s="9">
        <v>98.960536044823343</v>
      </c>
    </row>
    <row r="24" spans="2:18" ht="20.100000000000001" customHeight="1" x14ac:dyDescent="0.25">
      <c r="B24" s="8">
        <v>43281</v>
      </c>
      <c r="C24" s="9">
        <v>192.97538286959553</v>
      </c>
      <c r="D24" s="9">
        <v>100.44524556278532</v>
      </c>
      <c r="E24" s="9">
        <v>113.89946844007446</v>
      </c>
      <c r="F24" s="9">
        <v>120.41983312204738</v>
      </c>
      <c r="H24" s="8">
        <v>43281</v>
      </c>
      <c r="I24" s="9">
        <v>197.56729198602952</v>
      </c>
      <c r="J24" s="9">
        <v>101.60297866157906</v>
      </c>
      <c r="K24" s="9">
        <v>114.16813078980621</v>
      </c>
      <c r="L24" s="9">
        <v>121.32531868575352</v>
      </c>
      <c r="N24" s="8">
        <v>43281</v>
      </c>
      <c r="O24" s="9">
        <v>161.87348781955328</v>
      </c>
      <c r="P24" s="9">
        <v>80.727615230246712</v>
      </c>
      <c r="Q24" s="9">
        <v>97.333750874835388</v>
      </c>
      <c r="R24" s="9">
        <v>100.2409483751312</v>
      </c>
    </row>
    <row r="25" spans="2:18" ht="20.100000000000001" customHeight="1" x14ac:dyDescent="0.25">
      <c r="B25" s="8">
        <v>43465</v>
      </c>
      <c r="C25" s="9">
        <v>198.32069217714513</v>
      </c>
      <c r="D25" s="9">
        <v>100.82355044581375</v>
      </c>
      <c r="E25" s="9">
        <v>113.75614060105323</v>
      </c>
      <c r="F25" s="9">
        <v>121.01717143685242</v>
      </c>
      <c r="H25" s="8">
        <v>43465</v>
      </c>
      <c r="I25" s="9">
        <v>203.23722463829824</v>
      </c>
      <c r="J25" s="9">
        <v>101.58778262397318</v>
      </c>
      <c r="K25" s="9">
        <v>113.77349628629108</v>
      </c>
      <c r="L25" s="9">
        <v>121.97151485135987</v>
      </c>
      <c r="N25" s="8">
        <v>43465</v>
      </c>
      <c r="O25" s="9">
        <v>161.63844859127087</v>
      </c>
      <c r="P25" s="9">
        <v>80.451770728865654</v>
      </c>
      <c r="Q25" s="9">
        <v>99.100831106564357</v>
      </c>
      <c r="R25" s="9">
        <v>100.26981342636321</v>
      </c>
    </row>
    <row r="26" spans="2:18" ht="20.100000000000001" customHeight="1" x14ac:dyDescent="0.25">
      <c r="B26" s="8">
        <v>43646</v>
      </c>
      <c r="C26" s="9">
        <v>205.60639913442381</v>
      </c>
      <c r="D26" s="9">
        <v>104.18498652926667</v>
      </c>
      <c r="E26" s="9">
        <v>118.38702418407922</v>
      </c>
      <c r="F26" s="9">
        <v>124.31664689928145</v>
      </c>
      <c r="H26" s="8">
        <v>43646</v>
      </c>
      <c r="I26" s="9">
        <v>210.22388575429133</v>
      </c>
      <c r="J26" s="9">
        <v>104.92955733477037</v>
      </c>
      <c r="K26" s="9">
        <v>119.12113004572349</v>
      </c>
      <c r="L26" s="9">
        <v>127.30133814254816</v>
      </c>
      <c r="N26" s="8">
        <v>43646</v>
      </c>
      <c r="O26" s="9">
        <v>161.56371994023826</v>
      </c>
      <c r="P26" s="9">
        <v>80.460280482301144</v>
      </c>
      <c r="Q26" s="9">
        <v>101.5767988840657</v>
      </c>
      <c r="R26" s="9">
        <v>104.9801943493112</v>
      </c>
    </row>
    <row r="27" spans="2:18" ht="20.100000000000001" customHeight="1" x14ac:dyDescent="0.25">
      <c r="B27" s="8">
        <v>43830</v>
      </c>
      <c r="C27" s="9">
        <v>212.32063619360167</v>
      </c>
      <c r="D27" s="9">
        <v>105.56270902270835</v>
      </c>
      <c r="E27" s="9">
        <v>118.73688740904929</v>
      </c>
      <c r="F27" s="9">
        <v>124.55386527958181</v>
      </c>
      <c r="H27" s="8">
        <v>43830</v>
      </c>
      <c r="I27" s="9">
        <v>216.18781970797585</v>
      </c>
      <c r="J27" s="9">
        <v>106.16553699807227</v>
      </c>
      <c r="K27" s="9">
        <v>119.26209825393381</v>
      </c>
      <c r="L27" s="9">
        <v>127.30402628888442</v>
      </c>
      <c r="N27" s="8">
        <v>43830</v>
      </c>
      <c r="O27" s="9">
        <v>169.10171944151989</v>
      </c>
      <c r="P27" s="9">
        <v>82.244607236409621</v>
      </c>
      <c r="Q27" s="9">
        <v>101.50507857892926</v>
      </c>
      <c r="R27" s="9">
        <v>104.22755680564993</v>
      </c>
    </row>
    <row r="28" spans="2:18" ht="20.100000000000001" customHeight="1" x14ac:dyDescent="0.25">
      <c r="C28" s="9"/>
      <c r="D28" s="9"/>
      <c r="E28" s="9"/>
      <c r="F28" s="9"/>
      <c r="I28" s="9"/>
      <c r="J28" s="9"/>
      <c r="K28" s="9"/>
      <c r="L28" s="9"/>
      <c r="O28" s="9"/>
      <c r="P28" s="9"/>
      <c r="Q28" s="9"/>
      <c r="R28" s="9"/>
    </row>
    <row r="29" spans="2:18" ht="20.100000000000001" customHeight="1" x14ac:dyDescent="0.25">
      <c r="B29" t="s">
        <v>7</v>
      </c>
      <c r="C29" s="10">
        <v>62</v>
      </c>
      <c r="D29" s="10">
        <v>62</v>
      </c>
      <c r="E29" s="10">
        <v>62</v>
      </c>
      <c r="F29" s="10">
        <v>62</v>
      </c>
      <c r="H29" t="s">
        <v>7</v>
      </c>
      <c r="I29" s="10">
        <v>27</v>
      </c>
      <c r="J29" s="10">
        <v>27</v>
      </c>
      <c r="K29" s="10">
        <v>27</v>
      </c>
      <c r="L29" s="10">
        <v>27</v>
      </c>
      <c r="N29" t="s">
        <v>7</v>
      </c>
      <c r="O29" s="10">
        <v>23</v>
      </c>
      <c r="P29" s="10">
        <v>23</v>
      </c>
      <c r="Q29" s="10">
        <v>23</v>
      </c>
      <c r="R29" s="10">
        <v>23</v>
      </c>
    </row>
    <row r="30" spans="2:18" ht="20.100000000000001" customHeight="1" x14ac:dyDescent="0.25">
      <c r="C30" s="11"/>
      <c r="D30" s="11"/>
      <c r="E30" s="11"/>
      <c r="F30" s="11"/>
      <c r="I30" s="11"/>
      <c r="J30" s="11"/>
      <c r="K30" s="11"/>
      <c r="L30" s="11"/>
      <c r="O30" s="11"/>
      <c r="P30" s="11"/>
      <c r="Q30" s="11"/>
      <c r="R30" s="11"/>
    </row>
    <row r="31" spans="2:18" ht="20.100000000000001" customHeight="1" x14ac:dyDescent="0.25"/>
  </sheetData>
  <mergeCells count="18">
    <mergeCell ref="C9:F9"/>
    <mergeCell ref="I6:L6"/>
    <mergeCell ref="I7:I8"/>
    <mergeCell ref="J7:J8"/>
    <mergeCell ref="K7:K8"/>
    <mergeCell ref="L7:L8"/>
    <mergeCell ref="I9:L9"/>
    <mergeCell ref="C6:F6"/>
    <mergeCell ref="C7:C8"/>
    <mergeCell ref="D7:D8"/>
    <mergeCell ref="E7:E8"/>
    <mergeCell ref="F7:F8"/>
    <mergeCell ref="O9:R9"/>
    <mergeCell ref="O6:R6"/>
    <mergeCell ref="O7:O8"/>
    <mergeCell ref="P7:P8"/>
    <mergeCell ref="Q7:Q8"/>
    <mergeCell ref="R7:R8"/>
  </mergeCells>
  <pageMargins left="0.75" right="0.75" top="1" bottom="1" header="0.5" footer="0.5"/>
  <pageSetup orientation="portrait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R31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1"/>
    <col min="3" max="7" width="10.28515625"/>
    <col min="8" max="8" width="11"/>
    <col min="9" max="13" width="10.28515625"/>
    <col min="14" max="14" width="11"/>
    <col min="15" max="18" width="10.28515625"/>
  </cols>
  <sheetData>
    <row r="1" spans="1:18" ht="20.25" customHeight="1" x14ac:dyDescent="0.35">
      <c r="A1" s="2" t="s">
        <v>191</v>
      </c>
    </row>
    <row r="2" spans="1:18" ht="20.100000000000001" customHeight="1" x14ac:dyDescent="0.3">
      <c r="A2" s="3" t="s">
        <v>60</v>
      </c>
    </row>
    <row r="3" spans="1:18" ht="20.100000000000001" customHeight="1" x14ac:dyDescent="0.25">
      <c r="A3" s="18" t="s">
        <v>738</v>
      </c>
    </row>
    <row r="4" spans="1:18" ht="20.100000000000001" customHeight="1" x14ac:dyDescent="0.25"/>
    <row r="5" spans="1:18" ht="20.100000000000001" customHeight="1" x14ac:dyDescent="0.25"/>
    <row r="6" spans="1:18" ht="20.100000000000001" customHeight="1" x14ac:dyDescent="0.25">
      <c r="C6" s="21" t="s">
        <v>13</v>
      </c>
      <c r="D6" s="22"/>
      <c r="E6" s="22"/>
      <c r="F6" s="22"/>
      <c r="I6" s="21" t="s">
        <v>14</v>
      </c>
      <c r="J6" s="22"/>
      <c r="K6" s="22"/>
      <c r="L6" s="22"/>
      <c r="O6" s="21" t="s">
        <v>15</v>
      </c>
      <c r="P6" s="22"/>
      <c r="Q6" s="22"/>
      <c r="R6" s="22"/>
    </row>
    <row r="7" spans="1:18" ht="24.95" customHeight="1" x14ac:dyDescent="0.25">
      <c r="C7" s="23" t="s">
        <v>158</v>
      </c>
      <c r="D7" s="23" t="s">
        <v>188</v>
      </c>
      <c r="E7" s="23" t="s">
        <v>189</v>
      </c>
      <c r="F7" s="23" t="s">
        <v>111</v>
      </c>
      <c r="I7" s="23" t="s">
        <v>158</v>
      </c>
      <c r="J7" s="23" t="s">
        <v>188</v>
      </c>
      <c r="K7" s="23" t="s">
        <v>189</v>
      </c>
      <c r="L7" s="23" t="s">
        <v>111</v>
      </c>
      <c r="O7" s="23" t="s">
        <v>158</v>
      </c>
      <c r="P7" s="23" t="s">
        <v>188</v>
      </c>
      <c r="Q7" s="23" t="s">
        <v>189</v>
      </c>
      <c r="R7" s="23" t="s">
        <v>111</v>
      </c>
    </row>
    <row r="8" spans="1:18" ht="24.95" customHeight="1" x14ac:dyDescent="0.25">
      <c r="C8" s="24"/>
      <c r="D8" s="24"/>
      <c r="E8" s="24"/>
      <c r="F8" s="24"/>
      <c r="I8" s="24"/>
      <c r="J8" s="24"/>
      <c r="K8" s="24"/>
      <c r="L8" s="24"/>
      <c r="O8" s="24"/>
      <c r="P8" s="24"/>
      <c r="Q8" s="24"/>
      <c r="R8" s="24"/>
    </row>
    <row r="9" spans="1:18" ht="20.100000000000001" customHeight="1" x14ac:dyDescent="0.25">
      <c r="C9" s="25" t="s">
        <v>190</v>
      </c>
      <c r="D9" s="22"/>
      <c r="E9" s="22"/>
      <c r="F9" s="26"/>
      <c r="I9" s="25" t="s">
        <v>190</v>
      </c>
      <c r="J9" s="22"/>
      <c r="K9" s="22"/>
      <c r="L9" s="26"/>
      <c r="O9" s="25" t="s">
        <v>190</v>
      </c>
      <c r="P9" s="22"/>
      <c r="Q9" s="22"/>
      <c r="R9" s="26"/>
    </row>
    <row r="10" spans="1:18" ht="20.100000000000001" customHeight="1" x14ac:dyDescent="0.25">
      <c r="B10" s="8">
        <v>40724</v>
      </c>
      <c r="C10" s="9">
        <v>100</v>
      </c>
      <c r="D10" s="9">
        <v>100</v>
      </c>
      <c r="E10" s="9">
        <v>100</v>
      </c>
      <c r="F10" s="9">
        <v>100</v>
      </c>
      <c r="H10" s="8">
        <v>40724</v>
      </c>
      <c r="I10" s="9">
        <v>100</v>
      </c>
      <c r="J10" s="9">
        <v>100</v>
      </c>
      <c r="K10" s="9">
        <v>100</v>
      </c>
      <c r="L10" s="9">
        <v>100</v>
      </c>
      <c r="N10" s="8">
        <v>40724</v>
      </c>
      <c r="O10" s="9">
        <v>100</v>
      </c>
      <c r="P10" s="9">
        <v>100</v>
      </c>
      <c r="Q10" s="9">
        <v>100</v>
      </c>
      <c r="R10" s="9">
        <v>100</v>
      </c>
    </row>
    <row r="11" spans="1:18" ht="20.100000000000001" customHeight="1" x14ac:dyDescent="0.25">
      <c r="B11" s="8">
        <v>40908</v>
      </c>
      <c r="C11" s="9">
        <v>102.80978421789196</v>
      </c>
      <c r="D11" s="9">
        <v>97.932180823983231</v>
      </c>
      <c r="E11" s="9">
        <v>98.005079703802394</v>
      </c>
      <c r="F11" s="9">
        <v>103.453860562174</v>
      </c>
      <c r="H11" s="8">
        <v>40908</v>
      </c>
      <c r="I11" s="9">
        <v>105.30875238428511</v>
      </c>
      <c r="J11" s="9">
        <v>92.679015570584482</v>
      </c>
      <c r="K11" s="9">
        <v>109.69382827316841</v>
      </c>
      <c r="L11" s="9">
        <v>99.107616264362747</v>
      </c>
      <c r="N11" s="8">
        <v>40908</v>
      </c>
      <c r="O11" s="9">
        <v>107.54338831419199</v>
      </c>
      <c r="P11" s="9">
        <v>102.43975763796713</v>
      </c>
      <c r="Q11" s="9">
        <v>103.5890718061468</v>
      </c>
      <c r="R11" s="9">
        <v>102.94788462571253</v>
      </c>
    </row>
    <row r="12" spans="1:18" ht="20.100000000000001" customHeight="1" x14ac:dyDescent="0.25">
      <c r="B12" s="8">
        <v>41090</v>
      </c>
      <c r="C12" s="9">
        <v>112.06510966434438</v>
      </c>
      <c r="D12" s="9">
        <v>92.373629050341819</v>
      </c>
      <c r="E12" s="9">
        <v>100.86180244500744</v>
      </c>
      <c r="F12" s="9">
        <v>106.15356659539306</v>
      </c>
      <c r="H12" s="8">
        <v>41090</v>
      </c>
      <c r="I12" s="9">
        <v>112.94730727756708</v>
      </c>
      <c r="J12" s="9">
        <v>90.45525551146261</v>
      </c>
      <c r="K12" s="9">
        <v>110.92832260801832</v>
      </c>
      <c r="L12" s="9">
        <v>100.818676547857</v>
      </c>
      <c r="N12" s="8">
        <v>41090</v>
      </c>
      <c r="O12" s="9">
        <v>117.04788595371534</v>
      </c>
      <c r="P12" s="9">
        <v>105.69839385098649</v>
      </c>
      <c r="Q12" s="9">
        <v>109.48385233369426</v>
      </c>
      <c r="R12" s="9">
        <v>109.84909378522755</v>
      </c>
    </row>
    <row r="13" spans="1:18" ht="20.100000000000001" customHeight="1" x14ac:dyDescent="0.25">
      <c r="B13" s="8">
        <v>41274</v>
      </c>
      <c r="C13" s="9">
        <v>112.40391661266924</v>
      </c>
      <c r="D13" s="9">
        <v>86.40055514747057</v>
      </c>
      <c r="E13" s="9">
        <v>105.29804565729654</v>
      </c>
      <c r="F13" s="9">
        <v>102.51508473126896</v>
      </c>
      <c r="H13" s="8">
        <v>41274</v>
      </c>
      <c r="I13" s="9">
        <v>119.02248769575307</v>
      </c>
      <c r="J13" s="9">
        <v>88.00159622992787</v>
      </c>
      <c r="K13" s="9">
        <v>118.53102767213879</v>
      </c>
      <c r="L13" s="9">
        <v>103.00511753006812</v>
      </c>
      <c r="N13" s="8">
        <v>41274</v>
      </c>
      <c r="O13" s="9">
        <v>127.55376987275287</v>
      </c>
      <c r="P13" s="9">
        <v>107.37607708817576</v>
      </c>
      <c r="Q13" s="9">
        <v>111.92745398347294</v>
      </c>
      <c r="R13" s="9">
        <v>111.33564632022643</v>
      </c>
    </row>
    <row r="14" spans="1:18" ht="20.100000000000001" customHeight="1" x14ac:dyDescent="0.25">
      <c r="B14" s="8">
        <v>41455</v>
      </c>
      <c r="C14" s="9">
        <v>118.65344345008737</v>
      </c>
      <c r="D14" s="9">
        <v>83.356172025970594</v>
      </c>
      <c r="E14" s="9">
        <v>100.06721461239071</v>
      </c>
      <c r="F14" s="9">
        <v>98.775050136629005</v>
      </c>
      <c r="H14" s="8">
        <v>41455</v>
      </c>
      <c r="I14" s="9">
        <v>119.47256571015107</v>
      </c>
      <c r="J14" s="9">
        <v>84.549869898477127</v>
      </c>
      <c r="K14" s="9">
        <v>119.44321400482536</v>
      </c>
      <c r="L14" s="9">
        <v>103.71886396893098</v>
      </c>
      <c r="N14" s="8">
        <v>41455</v>
      </c>
      <c r="O14" s="9">
        <v>138.31393400153783</v>
      </c>
      <c r="P14" s="9">
        <v>120.33497090556105</v>
      </c>
      <c r="Q14" s="9">
        <v>114.38625101930828</v>
      </c>
      <c r="R14" s="9">
        <v>118.79402526752958</v>
      </c>
    </row>
    <row r="15" spans="1:18" ht="20.100000000000001" customHeight="1" x14ac:dyDescent="0.25">
      <c r="B15" s="8">
        <v>41639</v>
      </c>
      <c r="C15" s="9">
        <v>129.10374213001305</v>
      </c>
      <c r="D15" s="9">
        <v>80.175951275708016</v>
      </c>
      <c r="E15" s="9">
        <v>92.673927876331334</v>
      </c>
      <c r="F15" s="9">
        <v>92.795833494321911</v>
      </c>
      <c r="H15" s="8">
        <v>41639</v>
      </c>
      <c r="I15" s="9">
        <v>128.64927875472276</v>
      </c>
      <c r="J15" s="9">
        <v>82.47882070847038</v>
      </c>
      <c r="K15" s="9">
        <v>112.24663960523198</v>
      </c>
      <c r="L15" s="9">
        <v>104.292586534517</v>
      </c>
      <c r="N15" s="8">
        <v>41639</v>
      </c>
      <c r="O15" s="9">
        <v>148.27371176423975</v>
      </c>
      <c r="P15" s="9">
        <v>124.64051078243085</v>
      </c>
      <c r="Q15" s="9">
        <v>116.83626190176794</v>
      </c>
      <c r="R15" s="9">
        <v>121.94525481730962</v>
      </c>
    </row>
    <row r="16" spans="1:18" ht="20.100000000000001" customHeight="1" x14ac:dyDescent="0.25">
      <c r="B16" s="8">
        <v>41820</v>
      </c>
      <c r="C16" s="9">
        <v>140.59910947944167</v>
      </c>
      <c r="D16" s="9">
        <v>80.480053644726311</v>
      </c>
      <c r="E16" s="9">
        <v>93.0975373367245</v>
      </c>
      <c r="F16" s="9">
        <v>95.050069322448039</v>
      </c>
      <c r="H16" s="8">
        <v>41820</v>
      </c>
      <c r="I16" s="9">
        <v>138.18499516340609</v>
      </c>
      <c r="J16" s="9">
        <v>84.125062652114451</v>
      </c>
      <c r="K16" s="9">
        <v>111.75455917998931</v>
      </c>
      <c r="L16" s="9">
        <v>106.76653186679685</v>
      </c>
      <c r="N16" s="8">
        <v>41820</v>
      </c>
      <c r="O16" s="9">
        <v>156.72906378819042</v>
      </c>
      <c r="P16" s="9">
        <v>123.52379543838367</v>
      </c>
      <c r="Q16" s="9">
        <v>123.39997950787563</v>
      </c>
      <c r="R16" s="9">
        <v>129.12716317587817</v>
      </c>
    </row>
    <row r="17" spans="2:18" ht="20.100000000000001" customHeight="1" x14ac:dyDescent="0.25">
      <c r="B17" s="8">
        <v>42004</v>
      </c>
      <c r="C17" s="9">
        <v>144.43997699957796</v>
      </c>
      <c r="D17" s="9">
        <v>77.514048238808712</v>
      </c>
      <c r="E17" s="9">
        <v>90.509078095166458</v>
      </c>
      <c r="F17" s="9">
        <v>97.430603383725824</v>
      </c>
      <c r="H17" s="8">
        <v>42004</v>
      </c>
      <c r="I17" s="9">
        <v>144.11421086830524</v>
      </c>
      <c r="J17" s="9">
        <v>83.453011186112619</v>
      </c>
      <c r="K17" s="9">
        <v>109.73510136800061</v>
      </c>
      <c r="L17" s="9">
        <v>108.08738155916819</v>
      </c>
      <c r="N17" s="8">
        <v>42004</v>
      </c>
      <c r="O17" s="9">
        <v>174.02742738369608</v>
      </c>
      <c r="P17" s="9">
        <v>132.10097576570135</v>
      </c>
      <c r="Q17" s="9">
        <v>126.49269024512367</v>
      </c>
      <c r="R17" s="9">
        <v>132.41167107902581</v>
      </c>
    </row>
    <row r="18" spans="2:18" ht="20.100000000000001" customHeight="1" x14ac:dyDescent="0.25">
      <c r="B18" s="8">
        <v>42185</v>
      </c>
      <c r="C18" s="9">
        <v>149.69749441938126</v>
      </c>
      <c r="D18" s="9">
        <v>78.113846003455606</v>
      </c>
      <c r="E18" s="9">
        <v>90.282896545879794</v>
      </c>
      <c r="F18" s="9">
        <v>95.948404065490664</v>
      </c>
      <c r="H18" s="8">
        <v>42185</v>
      </c>
      <c r="I18" s="9">
        <v>153.20338210062346</v>
      </c>
      <c r="J18" s="9">
        <v>80.872285393757537</v>
      </c>
      <c r="K18" s="9">
        <v>108.56175327178784</v>
      </c>
      <c r="L18" s="9">
        <v>108.5694747002119</v>
      </c>
      <c r="N18" s="8">
        <v>42185</v>
      </c>
      <c r="O18" s="9">
        <v>188.0103207504487</v>
      </c>
      <c r="P18" s="9">
        <v>140.21633969149036</v>
      </c>
      <c r="Q18" s="9">
        <v>134.38986644810689</v>
      </c>
      <c r="R18" s="9">
        <v>141.38192268548863</v>
      </c>
    </row>
    <row r="19" spans="2:18" ht="20.100000000000001" customHeight="1" x14ac:dyDescent="0.25">
      <c r="B19" s="8">
        <v>42369</v>
      </c>
      <c r="C19" s="9">
        <v>152.77453598477885</v>
      </c>
      <c r="D19" s="9">
        <v>75.555182376836015</v>
      </c>
      <c r="E19" s="9">
        <v>85.871251696991877</v>
      </c>
      <c r="F19" s="9">
        <v>92.02166253101916</v>
      </c>
      <c r="H19" s="8">
        <v>42369</v>
      </c>
      <c r="I19" s="9">
        <v>157.16669568630329</v>
      </c>
      <c r="J19" s="9">
        <v>82.96811944115241</v>
      </c>
      <c r="K19" s="9">
        <v>107.62336247489468</v>
      </c>
      <c r="L19" s="9">
        <v>107.45186265872486</v>
      </c>
      <c r="N19" s="8">
        <v>42369</v>
      </c>
      <c r="O19" s="9">
        <v>199.80076316039987</v>
      </c>
      <c r="P19" s="9">
        <v>142.45785800431801</v>
      </c>
      <c r="Q19" s="9">
        <v>135.41116540682094</v>
      </c>
      <c r="R19" s="9">
        <v>143.46488464751295</v>
      </c>
    </row>
    <row r="20" spans="2:18" ht="20.100000000000001" customHeight="1" x14ac:dyDescent="0.25">
      <c r="B20" s="8">
        <v>42551</v>
      </c>
      <c r="C20" s="9">
        <v>155.8917330922435</v>
      </c>
      <c r="D20" s="9">
        <v>75.765973239807494</v>
      </c>
      <c r="E20" s="9">
        <v>89.091158780657082</v>
      </c>
      <c r="F20" s="9">
        <v>99.067643753114183</v>
      </c>
      <c r="H20" s="8">
        <v>42551</v>
      </c>
      <c r="I20" s="9">
        <v>164.49566584194031</v>
      </c>
      <c r="J20" s="9">
        <v>83.433969079131515</v>
      </c>
      <c r="K20" s="9">
        <v>109.24926084844574</v>
      </c>
      <c r="L20" s="9">
        <v>111.0307798019814</v>
      </c>
      <c r="N20" s="8">
        <v>42551</v>
      </c>
      <c r="O20" s="9">
        <v>206.53135594465923</v>
      </c>
      <c r="P20" s="9">
        <v>147.62666726378509</v>
      </c>
      <c r="Q20" s="9">
        <v>140.11389924175592</v>
      </c>
      <c r="R20" s="9">
        <v>148.79452629569255</v>
      </c>
    </row>
    <row r="21" spans="2:18" ht="20.100000000000001" customHeight="1" x14ac:dyDescent="0.25">
      <c r="B21" s="8">
        <v>42735</v>
      </c>
      <c r="C21" s="9">
        <v>162.81470342817695</v>
      </c>
      <c r="D21" s="9">
        <v>72.895100443799706</v>
      </c>
      <c r="E21" s="9">
        <v>84.940413750361216</v>
      </c>
      <c r="F21" s="9">
        <v>92.996330455284919</v>
      </c>
      <c r="H21" s="8">
        <v>42735</v>
      </c>
      <c r="I21" s="9">
        <v>165.36380738332821</v>
      </c>
      <c r="J21" s="9">
        <v>81.661772796892578</v>
      </c>
      <c r="K21" s="9">
        <v>107.92779211214474</v>
      </c>
      <c r="L21" s="9">
        <v>111.20850738648835</v>
      </c>
      <c r="N21" s="8">
        <v>42735</v>
      </c>
      <c r="O21" s="9">
        <v>214.16761283237955</v>
      </c>
      <c r="P21" s="9">
        <v>150.10296940084322</v>
      </c>
      <c r="Q21" s="9">
        <v>142.70952211828717</v>
      </c>
      <c r="R21" s="9">
        <v>152.22296923331223</v>
      </c>
    </row>
    <row r="22" spans="2:18" ht="20.100000000000001" customHeight="1" x14ac:dyDescent="0.25">
      <c r="B22" s="8">
        <v>42916</v>
      </c>
      <c r="C22" s="9">
        <v>163.99740805897002</v>
      </c>
      <c r="D22" s="9">
        <v>72.192941058616967</v>
      </c>
      <c r="E22" s="9">
        <v>86.531691585563109</v>
      </c>
      <c r="F22" s="9">
        <v>92.680762903907947</v>
      </c>
      <c r="H22" s="8">
        <v>42916</v>
      </c>
      <c r="I22" s="9">
        <v>171.28748116607645</v>
      </c>
      <c r="J22" s="9">
        <v>80.697528185387029</v>
      </c>
      <c r="K22" s="9">
        <v>109.98987447077464</v>
      </c>
      <c r="L22" s="9">
        <v>114.02592672940544</v>
      </c>
      <c r="N22" s="8">
        <v>42916</v>
      </c>
      <c r="O22" s="9">
        <v>222.62591631248259</v>
      </c>
      <c r="P22" s="9">
        <v>157.34798171736404</v>
      </c>
      <c r="Q22" s="9">
        <v>151.28350070109414</v>
      </c>
      <c r="R22" s="9">
        <v>159.58767390340171</v>
      </c>
    </row>
    <row r="23" spans="2:18" ht="20.100000000000001" customHeight="1" x14ac:dyDescent="0.25">
      <c r="B23" s="8">
        <v>43100</v>
      </c>
      <c r="C23" s="9">
        <v>167.26771700197588</v>
      </c>
      <c r="D23" s="9">
        <v>70.710180985259214</v>
      </c>
      <c r="E23" s="9">
        <v>84.25896947887847</v>
      </c>
      <c r="F23" s="9">
        <v>91.428101414268539</v>
      </c>
      <c r="H23" s="8">
        <v>43100</v>
      </c>
      <c r="I23" s="9">
        <v>168.55405458865579</v>
      </c>
      <c r="J23" s="9">
        <v>77.692701602251631</v>
      </c>
      <c r="K23" s="9">
        <v>110.54093251804535</v>
      </c>
      <c r="L23" s="9">
        <v>114.96898874738082</v>
      </c>
      <c r="N23" s="8">
        <v>43100</v>
      </c>
      <c r="O23" s="9">
        <v>234.61601558936314</v>
      </c>
      <c r="P23" s="9">
        <v>158.29512727444302</v>
      </c>
      <c r="Q23" s="9">
        <v>154.50498115622372</v>
      </c>
      <c r="R23" s="9">
        <v>164.14240025030097</v>
      </c>
    </row>
    <row r="24" spans="2:18" ht="20.100000000000001" customHeight="1" x14ac:dyDescent="0.25">
      <c r="B24" s="8">
        <v>43281</v>
      </c>
      <c r="C24" s="9">
        <v>166.72026377720431</v>
      </c>
      <c r="D24" s="9">
        <v>71.757063246857427</v>
      </c>
      <c r="E24" s="9">
        <v>86.999588972499041</v>
      </c>
      <c r="F24" s="9">
        <v>93.968470490338518</v>
      </c>
      <c r="H24" s="8">
        <v>43281</v>
      </c>
      <c r="I24" s="9">
        <v>168.53758361426426</v>
      </c>
      <c r="J24" s="9">
        <v>80.926466246048605</v>
      </c>
      <c r="K24" s="9">
        <v>111.67647985658999</v>
      </c>
      <c r="L24" s="9">
        <v>116.70947348021687</v>
      </c>
      <c r="N24" s="8">
        <v>43281</v>
      </c>
      <c r="O24" s="9">
        <v>240.5882654543349</v>
      </c>
      <c r="P24" s="9">
        <v>164.09317587236393</v>
      </c>
      <c r="Q24" s="9">
        <v>158.59622734711968</v>
      </c>
      <c r="R24" s="9">
        <v>166.92544665845674</v>
      </c>
    </row>
    <row r="25" spans="2:18" ht="20.100000000000001" customHeight="1" x14ac:dyDescent="0.25">
      <c r="B25" s="8">
        <v>43465</v>
      </c>
      <c r="C25" s="9">
        <v>169.00936200374835</v>
      </c>
      <c r="D25" s="9">
        <v>71.935551634923328</v>
      </c>
      <c r="E25" s="9">
        <v>85.393792269764845</v>
      </c>
      <c r="F25" s="9">
        <v>92.053572239964709</v>
      </c>
      <c r="H25" s="8">
        <v>43465</v>
      </c>
      <c r="I25" s="9">
        <v>169.17390322895091</v>
      </c>
      <c r="J25" s="9">
        <v>79.552650333700484</v>
      </c>
      <c r="K25" s="9">
        <v>109.92320546335606</v>
      </c>
      <c r="L25" s="9">
        <v>117.60597665743013</v>
      </c>
      <c r="N25" s="8">
        <v>43465</v>
      </c>
      <c r="O25" s="9">
        <v>253.08599422613415</v>
      </c>
      <c r="P25" s="9">
        <v>166.80083849480158</v>
      </c>
      <c r="Q25" s="9">
        <v>162.10457297299655</v>
      </c>
      <c r="R25" s="9">
        <v>171.45786476378021</v>
      </c>
    </row>
    <row r="26" spans="2:18" ht="20.100000000000001" customHeight="1" x14ac:dyDescent="0.25">
      <c r="B26" s="8">
        <v>43646</v>
      </c>
      <c r="C26" s="9">
        <v>173.90302611139708</v>
      </c>
      <c r="D26" s="9">
        <v>73.468902643372999</v>
      </c>
      <c r="E26" s="9">
        <v>90.015397613477035</v>
      </c>
      <c r="F26" s="9">
        <v>93.893007071761218</v>
      </c>
      <c r="H26" s="8">
        <v>43646</v>
      </c>
      <c r="I26" s="9">
        <v>174.16285683049313</v>
      </c>
      <c r="J26" s="9">
        <v>81.114071127803271</v>
      </c>
      <c r="K26" s="9">
        <v>114.63141661347514</v>
      </c>
      <c r="L26" s="9">
        <v>121.35351825044734</v>
      </c>
      <c r="N26" s="8">
        <v>43646</v>
      </c>
      <c r="O26" s="9">
        <v>264.77029757033733</v>
      </c>
      <c r="P26" s="9">
        <v>174.86719379374557</v>
      </c>
      <c r="Q26" s="9">
        <v>166.68680515113417</v>
      </c>
      <c r="R26" s="9">
        <v>176.84152800223666</v>
      </c>
    </row>
    <row r="27" spans="2:18" ht="20.100000000000001" customHeight="1" x14ac:dyDescent="0.25">
      <c r="B27" s="8">
        <v>43830</v>
      </c>
      <c r="C27" s="9">
        <v>178.31324860135908</v>
      </c>
      <c r="D27" s="9">
        <v>72.837502715309228</v>
      </c>
      <c r="E27" s="9">
        <v>87.756820382309371</v>
      </c>
      <c r="F27" s="9">
        <v>91.625214131053397</v>
      </c>
      <c r="H27" s="8">
        <v>43830</v>
      </c>
      <c r="I27" s="9">
        <v>170.52984620706854</v>
      </c>
      <c r="J27" s="9">
        <v>81.673075465720075</v>
      </c>
      <c r="K27" s="9">
        <v>115.33080094706717</v>
      </c>
      <c r="L27" s="9">
        <v>121.97127934074648</v>
      </c>
      <c r="N27" s="8">
        <v>43830</v>
      </c>
      <c r="O27" s="9">
        <v>282.74684353684671</v>
      </c>
      <c r="P27" s="9">
        <v>180.06258884463952</v>
      </c>
      <c r="Q27" s="9">
        <v>170.90725624912506</v>
      </c>
      <c r="R27" s="9">
        <v>180.94169419144728</v>
      </c>
    </row>
    <row r="28" spans="2:18" ht="20.100000000000001" customHeight="1" x14ac:dyDescent="0.25">
      <c r="C28" s="9"/>
      <c r="D28" s="9"/>
      <c r="E28" s="9"/>
      <c r="F28" s="9"/>
      <c r="I28" s="9"/>
      <c r="J28" s="9"/>
      <c r="K28" s="9"/>
      <c r="L28" s="9"/>
      <c r="O28" s="9"/>
      <c r="P28" s="9"/>
      <c r="Q28" s="9"/>
      <c r="R28" s="9"/>
    </row>
    <row r="29" spans="2:18" ht="20.100000000000001" customHeight="1" x14ac:dyDescent="0.25">
      <c r="B29" t="s">
        <v>7</v>
      </c>
      <c r="C29" s="10">
        <v>24</v>
      </c>
      <c r="D29" s="10">
        <v>24</v>
      </c>
      <c r="E29" s="10">
        <v>24</v>
      </c>
      <c r="F29" s="10">
        <v>24</v>
      </c>
      <c r="H29" t="s">
        <v>7</v>
      </c>
      <c r="I29" s="10">
        <v>13</v>
      </c>
      <c r="J29" s="10">
        <v>13</v>
      </c>
      <c r="K29" s="10">
        <v>13</v>
      </c>
      <c r="L29" s="10">
        <v>13</v>
      </c>
      <c r="N29" t="s">
        <v>7</v>
      </c>
      <c r="O29" s="10">
        <v>25</v>
      </c>
      <c r="P29" s="10">
        <v>25</v>
      </c>
      <c r="Q29" s="10">
        <v>25</v>
      </c>
      <c r="R29" s="10">
        <v>25</v>
      </c>
    </row>
    <row r="30" spans="2:18" ht="20.100000000000001" customHeight="1" x14ac:dyDescent="0.25">
      <c r="C30" s="11"/>
      <c r="D30" s="11"/>
      <c r="E30" s="11"/>
      <c r="F30" s="11"/>
      <c r="I30" s="11"/>
      <c r="J30" s="11"/>
      <c r="K30" s="11"/>
      <c r="L30" s="11"/>
      <c r="O30" s="11"/>
      <c r="P30" s="11"/>
      <c r="Q30" s="11"/>
      <c r="R30" s="11"/>
    </row>
    <row r="31" spans="2:18" ht="20.100000000000001" customHeight="1" x14ac:dyDescent="0.25"/>
  </sheetData>
  <mergeCells count="18">
    <mergeCell ref="C9:F9"/>
    <mergeCell ref="I6:L6"/>
    <mergeCell ref="I7:I8"/>
    <mergeCell ref="J7:J8"/>
    <mergeCell ref="K7:K8"/>
    <mergeCell ref="L7:L8"/>
    <mergeCell ref="I9:L9"/>
    <mergeCell ref="C6:F6"/>
    <mergeCell ref="C7:C8"/>
    <mergeCell ref="D7:D8"/>
    <mergeCell ref="E7:E8"/>
    <mergeCell ref="F7:F8"/>
    <mergeCell ref="O9:R9"/>
    <mergeCell ref="O6:R6"/>
    <mergeCell ref="O7:O8"/>
    <mergeCell ref="P7:P8"/>
    <mergeCell ref="Q7:Q8"/>
    <mergeCell ref="R7:R8"/>
  </mergeCells>
  <pageMargins left="0.75" right="0.75" top="1" bottom="1" header="0.5" footer="0.5"/>
  <pageSetup orientation="portrait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J18"/>
  <sheetViews>
    <sheetView workbookViewId="0">
      <pane ySplit="9" topLeftCell="A10" activePane="bottomLeft" state="frozen"/>
      <selection pane="bottomLeft" activeCell="A3" sqref="A3"/>
    </sheetView>
  </sheetViews>
  <sheetFormatPr defaultRowHeight="14.25" x14ac:dyDescent="0.25"/>
  <cols>
    <col min="2" max="2" width="16.5703125"/>
    <col min="3" max="6" width="10.28515625"/>
    <col min="7" max="7" width="16.5703125"/>
    <col min="8" max="10" width="10.28515625"/>
  </cols>
  <sheetData>
    <row r="1" spans="1:10" ht="20.25" customHeight="1" x14ac:dyDescent="0.35">
      <c r="A1" s="2" t="s">
        <v>192</v>
      </c>
    </row>
    <row r="2" spans="1:10" ht="20.100000000000001" customHeight="1" x14ac:dyDescent="0.3">
      <c r="A2" s="14"/>
    </row>
    <row r="3" spans="1:10" ht="20.100000000000001" customHeight="1" x14ac:dyDescent="0.25">
      <c r="A3" s="18" t="s">
        <v>738</v>
      </c>
    </row>
    <row r="4" spans="1:10" ht="20.100000000000001" customHeight="1" x14ac:dyDescent="0.25"/>
    <row r="5" spans="1:10" ht="20.100000000000001" customHeight="1" x14ac:dyDescent="0.25"/>
    <row r="6" spans="1:10" ht="28.5" customHeight="1" x14ac:dyDescent="0.25">
      <c r="C6" s="21" t="s">
        <v>193</v>
      </c>
      <c r="D6" s="22"/>
      <c r="E6" s="22"/>
      <c r="H6" s="21" t="s">
        <v>194</v>
      </c>
      <c r="I6" s="22"/>
      <c r="J6" s="22"/>
    </row>
    <row r="7" spans="1:10" ht="24.95" customHeight="1" x14ac:dyDescent="0.25">
      <c r="C7" s="23" t="s">
        <v>18</v>
      </c>
      <c r="D7" s="23" t="s">
        <v>49</v>
      </c>
      <c r="E7" s="23" t="s">
        <v>29</v>
      </c>
      <c r="H7" s="23" t="s">
        <v>18</v>
      </c>
      <c r="I7" s="23" t="s">
        <v>29</v>
      </c>
      <c r="J7" s="23" t="s">
        <v>49</v>
      </c>
    </row>
    <row r="8" spans="1:10" ht="24.95" customHeight="1" x14ac:dyDescent="0.25">
      <c r="C8" s="24"/>
      <c r="D8" s="24"/>
      <c r="E8" s="24"/>
      <c r="H8" s="24"/>
      <c r="I8" s="24"/>
      <c r="J8" s="24"/>
    </row>
    <row r="9" spans="1:10" ht="20.100000000000001" customHeight="1" x14ac:dyDescent="0.25">
      <c r="C9" s="25" t="s">
        <v>6</v>
      </c>
      <c r="D9" s="22"/>
      <c r="E9" s="22"/>
      <c r="H9" s="25" t="s">
        <v>6</v>
      </c>
      <c r="I9" s="22"/>
      <c r="J9" s="22"/>
    </row>
    <row r="10" spans="1:10" ht="20.100000000000001" customHeight="1" x14ac:dyDescent="0.25">
      <c r="B10" t="s">
        <v>78</v>
      </c>
      <c r="C10" s="9">
        <v>15.805227782889956</v>
      </c>
      <c r="D10" s="9">
        <v>0.31614366252222903</v>
      </c>
      <c r="E10" s="9">
        <v>22.753177568529143</v>
      </c>
      <c r="G10" t="s">
        <v>78</v>
      </c>
      <c r="H10" s="9">
        <v>-0.18587339099804417</v>
      </c>
      <c r="I10" s="9">
        <v>-0.22775620224395771</v>
      </c>
      <c r="J10" s="9">
        <v>0.3161436625222272</v>
      </c>
    </row>
    <row r="11" spans="1:10" ht="20.100000000000001" customHeight="1" x14ac:dyDescent="0.25">
      <c r="B11" t="s">
        <v>79</v>
      </c>
      <c r="C11" s="9">
        <v>45.178135784410067</v>
      </c>
      <c r="D11" s="9">
        <v>10.751664458799794</v>
      </c>
      <c r="E11" s="9">
        <v>45.178135784410067</v>
      </c>
      <c r="G11" t="s">
        <v>79</v>
      </c>
      <c r="H11" s="9">
        <v>8.8836018383075501</v>
      </c>
      <c r="I11" s="9">
        <v>8.8836018383075501</v>
      </c>
      <c r="J11" s="9">
        <v>10.751664458799777</v>
      </c>
    </row>
    <row r="12" spans="1:10" ht="20.100000000000001" customHeight="1" x14ac:dyDescent="0.25">
      <c r="B12" t="s">
        <v>80</v>
      </c>
      <c r="C12" s="9">
        <v>12.135385777788802</v>
      </c>
      <c r="D12" s="9">
        <v>0.2539930845545042</v>
      </c>
      <c r="E12" s="9">
        <v>24.70517895160777</v>
      </c>
      <c r="G12" t="s">
        <v>80</v>
      </c>
      <c r="H12" s="9">
        <v>0.93147968828518923</v>
      </c>
      <c r="I12" s="9">
        <v>0.8994461156964485</v>
      </c>
      <c r="J12" s="9">
        <v>0.25399308455450831</v>
      </c>
    </row>
    <row r="13" spans="1:10" ht="20.100000000000001" customHeight="1" x14ac:dyDescent="0.25">
      <c r="B13" t="s">
        <v>81</v>
      </c>
      <c r="C13" s="9">
        <v>0.63526196459874529</v>
      </c>
      <c r="D13" s="9">
        <v>0</v>
      </c>
      <c r="E13" s="9">
        <v>18.16781903988085</v>
      </c>
      <c r="G13" t="s">
        <v>81</v>
      </c>
      <c r="H13" s="9">
        <v>0</v>
      </c>
      <c r="I13" s="9">
        <v>0</v>
      </c>
      <c r="J13" s="9">
        <v>0</v>
      </c>
    </row>
    <row r="14" spans="1:10" ht="20.100000000000001" customHeight="1" x14ac:dyDescent="0.25">
      <c r="B14" t="s">
        <v>82</v>
      </c>
      <c r="C14" s="9">
        <v>-5.8337344061572524E-2</v>
      </c>
      <c r="D14" s="9">
        <v>-0.35706391228261258</v>
      </c>
      <c r="E14" s="9">
        <v>15.93802822503606</v>
      </c>
      <c r="G14" t="s">
        <v>82</v>
      </c>
      <c r="H14" s="9">
        <v>-0.277196622602771</v>
      </c>
      <c r="I14" s="9">
        <v>-1.7951582919515476</v>
      </c>
      <c r="J14" s="9">
        <v>-0.35706391228260315</v>
      </c>
    </row>
    <row r="15" spans="1:10" ht="20.100000000000001" customHeight="1" x14ac:dyDescent="0.25">
      <c r="B15" t="s">
        <v>83</v>
      </c>
      <c r="C15" s="9">
        <v>-14.922130804941409</v>
      </c>
      <c r="D15" s="9">
        <v>-8.700676048614703</v>
      </c>
      <c r="E15" s="9">
        <v>8.8478550506379641</v>
      </c>
      <c r="G15" t="s">
        <v>83</v>
      </c>
      <c r="H15" s="9">
        <v>-14.922130804941411</v>
      </c>
      <c r="I15" s="9">
        <v>-12.921715958367914</v>
      </c>
      <c r="J15" s="9">
        <v>-8.7006760486147048</v>
      </c>
    </row>
    <row r="16" spans="1:10" ht="20.100000000000001" customHeight="1" x14ac:dyDescent="0.25">
      <c r="C16" s="9"/>
      <c r="D16" s="9"/>
      <c r="E16" s="9"/>
      <c r="H16" s="9"/>
      <c r="I16" s="9"/>
      <c r="J16" s="9"/>
    </row>
    <row r="17" spans="2:10" ht="20.100000000000001" customHeight="1" x14ac:dyDescent="0.25">
      <c r="B17" t="s">
        <v>7</v>
      </c>
      <c r="C17" s="10">
        <v>95</v>
      </c>
      <c r="D17" s="10">
        <v>67</v>
      </c>
      <c r="E17" s="10">
        <v>28</v>
      </c>
      <c r="G17" t="s">
        <v>7</v>
      </c>
      <c r="H17" s="10">
        <v>95</v>
      </c>
      <c r="I17" s="10">
        <v>28</v>
      </c>
      <c r="J17" s="10">
        <v>67</v>
      </c>
    </row>
    <row r="18" spans="2:10" ht="20.100000000000001" customHeight="1" x14ac:dyDescent="0.25"/>
  </sheetData>
  <mergeCells count="10">
    <mergeCell ref="C6:E6"/>
    <mergeCell ref="C7:C8"/>
    <mergeCell ref="D7:D8"/>
    <mergeCell ref="E7:E8"/>
    <mergeCell ref="C9:E9"/>
    <mergeCell ref="H6:J6"/>
    <mergeCell ref="H7:H8"/>
    <mergeCell ref="I7:I8"/>
    <mergeCell ref="J7:J8"/>
    <mergeCell ref="H9:J9"/>
  </mergeCells>
  <pageMargins left="0.75" right="0.75" top="1" bottom="1" header="0.5" footer="0.5"/>
  <pageSetup orientation="portrait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X16"/>
  <sheetViews>
    <sheetView workbookViewId="0">
      <pane ySplit="9" topLeftCell="A10" activePane="bottomLeft" state="frozen"/>
      <selection pane="bottomLeft" activeCell="U6" sqref="U6:V7"/>
    </sheetView>
  </sheetViews>
  <sheetFormatPr defaultRowHeight="14.25" x14ac:dyDescent="0.25"/>
  <cols>
    <col min="2" max="24" width="10.28515625"/>
  </cols>
  <sheetData>
    <row r="1" spans="1:24" ht="20.25" customHeight="1" x14ac:dyDescent="0.35">
      <c r="A1" s="2" t="s">
        <v>195</v>
      </c>
    </row>
    <row r="2" spans="1:24" ht="20.100000000000001" customHeight="1" x14ac:dyDescent="0.3">
      <c r="A2" s="3" t="s">
        <v>196</v>
      </c>
    </row>
    <row r="3" spans="1:24" ht="20.100000000000001" customHeight="1" x14ac:dyDescent="0.25"/>
    <row r="4" spans="1:24" ht="20.100000000000001" customHeight="1" x14ac:dyDescent="0.25"/>
    <row r="5" spans="1:24" ht="20.100000000000001" customHeight="1" x14ac:dyDescent="0.25">
      <c r="C5" s="21" t="s">
        <v>38</v>
      </c>
      <c r="D5" s="22"/>
      <c r="E5" s="22"/>
      <c r="F5" s="22"/>
      <c r="G5" s="22"/>
      <c r="H5" s="22"/>
      <c r="K5" s="21" t="s">
        <v>29</v>
      </c>
      <c r="L5" s="22"/>
      <c r="M5" s="22"/>
      <c r="N5" s="22"/>
      <c r="O5" s="22"/>
      <c r="P5" s="22"/>
      <c r="S5" s="21" t="s">
        <v>49</v>
      </c>
      <c r="T5" s="22"/>
      <c r="U5" s="22"/>
      <c r="V5" s="22"/>
      <c r="W5" s="22"/>
      <c r="X5" s="22"/>
    </row>
    <row r="6" spans="1:24" ht="20.100000000000001" customHeight="1" x14ac:dyDescent="0.25">
      <c r="C6" s="23" t="s">
        <v>3</v>
      </c>
      <c r="D6" s="27"/>
      <c r="E6" s="23" t="s">
        <v>39</v>
      </c>
      <c r="F6" s="27"/>
      <c r="G6" s="23" t="s">
        <v>40</v>
      </c>
      <c r="H6" s="27"/>
      <c r="K6" s="23" t="s">
        <v>3</v>
      </c>
      <c r="L6" s="27"/>
      <c r="M6" s="23" t="s">
        <v>39</v>
      </c>
      <c r="N6" s="27"/>
      <c r="O6" s="23" t="s">
        <v>40</v>
      </c>
      <c r="P6" s="27"/>
      <c r="S6" s="23" t="s">
        <v>3</v>
      </c>
      <c r="T6" s="27"/>
      <c r="U6" s="23" t="s">
        <v>39</v>
      </c>
      <c r="V6" s="27"/>
      <c r="W6" s="23" t="s">
        <v>40</v>
      </c>
      <c r="X6" s="27"/>
    </row>
    <row r="7" spans="1:24" ht="24.95" customHeight="1" x14ac:dyDescent="0.25">
      <c r="C7" s="24"/>
      <c r="D7" s="28"/>
      <c r="E7" s="24"/>
      <c r="F7" s="28"/>
      <c r="G7" s="24"/>
      <c r="H7" s="28"/>
      <c r="K7" s="24"/>
      <c r="L7" s="28"/>
      <c r="M7" s="24"/>
      <c r="N7" s="28"/>
      <c r="O7" s="24"/>
      <c r="P7" s="28"/>
      <c r="S7" s="24"/>
      <c r="T7" s="28"/>
      <c r="U7" s="24"/>
      <c r="V7" s="28"/>
      <c r="W7" s="24"/>
      <c r="X7" s="28"/>
    </row>
    <row r="8" spans="1:24" ht="24.95" customHeight="1" x14ac:dyDescent="0.25">
      <c r="C8" s="25" t="s">
        <v>41</v>
      </c>
      <c r="D8" s="22"/>
      <c r="E8" s="22"/>
      <c r="F8" s="22"/>
      <c r="G8" s="22"/>
      <c r="H8" s="26"/>
      <c r="K8" s="25" t="s">
        <v>41</v>
      </c>
      <c r="L8" s="22"/>
      <c r="M8" s="22"/>
      <c r="N8" s="22"/>
      <c r="O8" s="22"/>
      <c r="P8" s="26"/>
      <c r="S8" s="25" t="s">
        <v>41</v>
      </c>
      <c r="T8" s="22"/>
      <c r="U8" s="22"/>
      <c r="V8" s="22"/>
      <c r="W8" s="22"/>
      <c r="X8" s="26"/>
    </row>
    <row r="9" spans="1:24" ht="20.100000000000001" customHeight="1" x14ac:dyDescent="0.25">
      <c r="C9" s="7" t="s">
        <v>7</v>
      </c>
      <c r="D9" s="7" t="s">
        <v>42</v>
      </c>
      <c r="E9" s="7" t="s">
        <v>7</v>
      </c>
      <c r="F9" s="7" t="s">
        <v>42</v>
      </c>
      <c r="G9" s="7" t="s">
        <v>7</v>
      </c>
      <c r="H9" s="7" t="s">
        <v>42</v>
      </c>
      <c r="K9" s="7" t="s">
        <v>7</v>
      </c>
      <c r="L9" s="7" t="s">
        <v>42</v>
      </c>
      <c r="M9" s="7" t="s">
        <v>7</v>
      </c>
      <c r="N9" s="7" t="s">
        <v>42</v>
      </c>
      <c r="O9" s="7" t="s">
        <v>7</v>
      </c>
      <c r="P9" s="7" t="s">
        <v>42</v>
      </c>
      <c r="S9" s="7" t="s">
        <v>7</v>
      </c>
      <c r="T9" s="7" t="s">
        <v>42</v>
      </c>
      <c r="U9" s="7" t="s">
        <v>7</v>
      </c>
      <c r="V9" s="7" t="s">
        <v>42</v>
      </c>
      <c r="W9" s="7" t="s">
        <v>7</v>
      </c>
      <c r="X9" s="7" t="s">
        <v>42</v>
      </c>
    </row>
    <row r="10" spans="1:24" ht="20.100000000000001" customHeight="1" x14ac:dyDescent="0.25">
      <c r="B10" t="s">
        <v>43</v>
      </c>
      <c r="C10" s="10">
        <v>73</v>
      </c>
      <c r="D10" s="9">
        <v>27.595443903836028</v>
      </c>
      <c r="E10" s="10">
        <v>73</v>
      </c>
      <c r="F10" s="9">
        <v>28.844177361272372</v>
      </c>
      <c r="G10" s="10">
        <v>73</v>
      </c>
      <c r="H10" s="9">
        <v>34.265225407121477</v>
      </c>
      <c r="J10" t="s">
        <v>43</v>
      </c>
      <c r="K10" s="10">
        <v>27</v>
      </c>
      <c r="L10" s="9">
        <v>27.595443903836028</v>
      </c>
      <c r="M10" s="10">
        <v>27</v>
      </c>
      <c r="N10" s="9">
        <v>27.774936685640981</v>
      </c>
      <c r="O10" s="10">
        <v>27</v>
      </c>
      <c r="P10" s="9">
        <v>30.315772597757004</v>
      </c>
      <c r="R10" t="s">
        <v>43</v>
      </c>
      <c r="S10" s="10">
        <v>40</v>
      </c>
      <c r="T10" s="9">
        <v>0.26193975370464728</v>
      </c>
      <c r="U10" s="10">
        <v>40</v>
      </c>
      <c r="V10" s="9">
        <v>0.53476413431578895</v>
      </c>
      <c r="W10" s="10">
        <v>40</v>
      </c>
      <c r="X10" s="9">
        <v>0.55621633679309301</v>
      </c>
    </row>
    <row r="11" spans="1:24" ht="20.100000000000001" customHeight="1" x14ac:dyDescent="0.25">
      <c r="B11" t="s">
        <v>44</v>
      </c>
      <c r="C11" s="10">
        <v>72</v>
      </c>
      <c r="D11" s="9">
        <v>4.1035398511654817</v>
      </c>
      <c r="E11" s="10">
        <v>72</v>
      </c>
      <c r="F11" s="9">
        <v>6.7724203113307535</v>
      </c>
      <c r="G11" s="10">
        <v>72</v>
      </c>
      <c r="H11" s="9">
        <v>9.08897605403466</v>
      </c>
      <c r="J11" t="s">
        <v>44</v>
      </c>
      <c r="K11" s="10">
        <v>27</v>
      </c>
      <c r="L11" s="9">
        <v>4.1035398511654817</v>
      </c>
      <c r="M11" s="10">
        <v>27</v>
      </c>
      <c r="N11" s="9">
        <v>5.9187802931873934</v>
      </c>
      <c r="O11" s="10">
        <v>27</v>
      </c>
      <c r="P11" s="9">
        <v>9.08897605403466</v>
      </c>
      <c r="R11" t="s">
        <v>44</v>
      </c>
      <c r="S11" s="10">
        <v>53</v>
      </c>
      <c r="T11" s="9">
        <v>0.82808323532227068</v>
      </c>
      <c r="U11" s="10">
        <v>53</v>
      </c>
      <c r="V11" s="9">
        <v>0.77900738444222473</v>
      </c>
      <c r="W11" s="10">
        <v>53</v>
      </c>
      <c r="X11" s="9">
        <v>0.59134480895096064</v>
      </c>
    </row>
    <row r="12" spans="1:24" ht="20.100000000000001" customHeight="1" x14ac:dyDescent="0.25">
      <c r="B12" t="s">
        <v>45</v>
      </c>
      <c r="C12" s="10">
        <v>83</v>
      </c>
      <c r="D12" s="9">
        <v>6.9841937553318409</v>
      </c>
      <c r="E12" s="10">
        <v>83</v>
      </c>
      <c r="F12" s="9">
        <v>10.809348480619956</v>
      </c>
      <c r="G12" s="10">
        <v>83</v>
      </c>
      <c r="H12" s="9">
        <v>12.581792161765621</v>
      </c>
      <c r="J12" t="s">
        <v>45</v>
      </c>
      <c r="K12" s="10">
        <v>29</v>
      </c>
      <c r="L12" s="9">
        <v>6.9841937553318409</v>
      </c>
      <c r="M12" s="10">
        <v>29</v>
      </c>
      <c r="N12" s="9">
        <v>10.349791580611893</v>
      </c>
      <c r="O12" s="10">
        <v>29</v>
      </c>
      <c r="P12" s="9">
        <v>12.036511046128128</v>
      </c>
      <c r="R12" t="s">
        <v>45</v>
      </c>
      <c r="S12" s="10">
        <v>71</v>
      </c>
      <c r="T12" s="9">
        <v>2.9339284757528326</v>
      </c>
      <c r="U12" s="10">
        <v>71</v>
      </c>
      <c r="V12" s="9">
        <v>1.9134382275714688</v>
      </c>
      <c r="W12" s="10">
        <v>71</v>
      </c>
      <c r="X12" s="9">
        <v>1.3876726717000774</v>
      </c>
    </row>
    <row r="13" spans="1:24" ht="20.100000000000001" customHeight="1" x14ac:dyDescent="0.25">
      <c r="B13" t="s">
        <v>46</v>
      </c>
      <c r="C13" s="10">
        <v>87</v>
      </c>
      <c r="D13" s="9">
        <v>6.9524773468404142</v>
      </c>
      <c r="E13" s="10">
        <v>87</v>
      </c>
      <c r="F13" s="9">
        <v>10.106012948061689</v>
      </c>
      <c r="G13" s="10">
        <v>87</v>
      </c>
      <c r="H13" s="9">
        <v>7.6058780601760025</v>
      </c>
      <c r="J13" t="s">
        <v>46</v>
      </c>
      <c r="K13" s="10">
        <v>29</v>
      </c>
      <c r="L13" s="9">
        <v>6.0092993940404051</v>
      </c>
      <c r="M13" s="10">
        <v>29</v>
      </c>
      <c r="N13" s="9">
        <v>9.1605581987230984</v>
      </c>
      <c r="O13" s="10">
        <v>29</v>
      </c>
      <c r="P13" s="9">
        <v>7.6058780601760025</v>
      </c>
      <c r="R13" t="s">
        <v>46</v>
      </c>
      <c r="S13" s="10">
        <v>64</v>
      </c>
      <c r="T13" s="9">
        <v>1.7544480909450459</v>
      </c>
      <c r="U13" s="10">
        <v>64</v>
      </c>
      <c r="V13" s="9">
        <v>1.0860570975301391</v>
      </c>
      <c r="W13" s="10">
        <v>64</v>
      </c>
      <c r="X13" s="9">
        <v>0.89205064741652629</v>
      </c>
    </row>
    <row r="14" spans="1:24" ht="20.100000000000001" customHeight="1" x14ac:dyDescent="0.25">
      <c r="B14" t="s">
        <v>47</v>
      </c>
      <c r="C14" s="10">
        <v>93</v>
      </c>
      <c r="D14" s="9">
        <v>7.5936683351751819</v>
      </c>
      <c r="E14" s="10">
        <v>93</v>
      </c>
      <c r="F14" s="9">
        <v>5.6374817198401086</v>
      </c>
      <c r="G14" s="10">
        <v>93</v>
      </c>
      <c r="H14" s="9">
        <v>3.4166902633395919</v>
      </c>
      <c r="J14" t="s">
        <v>47</v>
      </c>
      <c r="K14" s="10">
        <v>29</v>
      </c>
      <c r="L14" s="9">
        <v>6.4067154021151964</v>
      </c>
      <c r="M14" s="10">
        <v>29</v>
      </c>
      <c r="N14" s="9">
        <v>4.7452368051350327</v>
      </c>
      <c r="O14" s="10">
        <v>29</v>
      </c>
      <c r="P14" s="9">
        <v>3.4166902633395919</v>
      </c>
      <c r="R14" t="s">
        <v>47</v>
      </c>
      <c r="S14" s="10">
        <v>59</v>
      </c>
      <c r="T14" s="9">
        <v>1.6942909993148647</v>
      </c>
      <c r="U14" s="10">
        <v>59</v>
      </c>
      <c r="V14" s="9">
        <v>0.64656397971032764</v>
      </c>
      <c r="W14" s="10">
        <v>59</v>
      </c>
      <c r="X14" s="9">
        <v>0.96899237624475199</v>
      </c>
    </row>
    <row r="15" spans="1:24" ht="20.100000000000001" customHeight="1" x14ac:dyDescent="0.25">
      <c r="B15" t="s">
        <v>48</v>
      </c>
      <c r="C15" s="10">
        <v>85</v>
      </c>
      <c r="D15" s="9">
        <v>3.2572637903229826</v>
      </c>
      <c r="E15" s="10">
        <v>85</v>
      </c>
      <c r="F15" s="9">
        <v>3.7814794150287705</v>
      </c>
      <c r="G15" s="10">
        <v>85</v>
      </c>
      <c r="H15" s="9">
        <v>3.6244317532259291</v>
      </c>
      <c r="J15" t="s">
        <v>48</v>
      </c>
      <c r="K15" s="10">
        <v>28</v>
      </c>
      <c r="L15" s="9">
        <v>3.2572637903229826</v>
      </c>
      <c r="M15" s="10">
        <v>28</v>
      </c>
      <c r="N15" s="9">
        <v>3.7814794150287705</v>
      </c>
      <c r="O15" s="10">
        <v>28</v>
      </c>
      <c r="P15" s="9">
        <v>3.6244317532259291</v>
      </c>
      <c r="R15" t="s">
        <v>48</v>
      </c>
      <c r="S15" s="10">
        <v>62</v>
      </c>
      <c r="T15" s="9">
        <v>1.3120621625859761</v>
      </c>
      <c r="U15" s="10">
        <v>62</v>
      </c>
      <c r="V15" s="9">
        <v>0.76375137981443797</v>
      </c>
      <c r="W15" s="10">
        <v>62</v>
      </c>
      <c r="X15" s="9">
        <v>0.86995551771221014</v>
      </c>
    </row>
    <row r="16" spans="1:24" ht="20.100000000000001" customHeight="1" x14ac:dyDescent="0.25"/>
  </sheetData>
  <mergeCells count="15">
    <mergeCell ref="C5:H5"/>
    <mergeCell ref="C6:D7"/>
    <mergeCell ref="E6:F7"/>
    <mergeCell ref="G6:H7"/>
    <mergeCell ref="C8:H8"/>
    <mergeCell ref="K5:P5"/>
    <mergeCell ref="K6:L7"/>
    <mergeCell ref="M6:N7"/>
    <mergeCell ref="O6:P7"/>
    <mergeCell ref="K8:P8"/>
    <mergeCell ref="S5:X5"/>
    <mergeCell ref="S6:T7"/>
    <mergeCell ref="U6:V7"/>
    <mergeCell ref="W6:X7"/>
    <mergeCell ref="S8:X8"/>
  </mergeCells>
  <pageMargins left="0.75" right="0.75" top="1" bottom="1" header="0.5" footer="0.5"/>
  <pageSetup orientation="portrait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O31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1"/>
    <col min="3" max="6" width="10.28515625"/>
    <col min="7" max="7" width="11"/>
    <col min="8" max="11" width="10.28515625"/>
    <col min="12" max="12" width="11"/>
    <col min="13" max="15" width="10.28515625"/>
  </cols>
  <sheetData>
    <row r="1" spans="1:15" ht="20.25" customHeight="1" x14ac:dyDescent="0.35">
      <c r="A1" s="2" t="s">
        <v>197</v>
      </c>
    </row>
    <row r="2" spans="1:15" ht="20.100000000000001" customHeight="1" x14ac:dyDescent="0.3">
      <c r="A2" s="3" t="s">
        <v>118</v>
      </c>
    </row>
    <row r="3" spans="1:15" ht="20.100000000000001" customHeight="1" x14ac:dyDescent="0.25">
      <c r="A3" s="18" t="s">
        <v>738</v>
      </c>
    </row>
    <row r="4" spans="1:15" ht="20.100000000000001" customHeight="1" x14ac:dyDescent="0.25"/>
    <row r="5" spans="1:15" ht="20.100000000000001" customHeight="1" x14ac:dyDescent="0.25"/>
    <row r="6" spans="1:15" ht="20.100000000000001" customHeight="1" x14ac:dyDescent="0.25">
      <c r="C6" s="21" t="s">
        <v>18</v>
      </c>
      <c r="D6" s="22"/>
      <c r="E6" s="22"/>
      <c r="H6" s="21" t="s">
        <v>29</v>
      </c>
      <c r="I6" s="22"/>
      <c r="J6" s="22"/>
      <c r="M6" s="21" t="s">
        <v>49</v>
      </c>
      <c r="N6" s="22"/>
      <c r="O6" s="22"/>
    </row>
    <row r="7" spans="1:15" ht="24.95" customHeight="1" x14ac:dyDescent="0.25">
      <c r="C7" s="23" t="s">
        <v>3</v>
      </c>
      <c r="D7" s="23" t="s">
        <v>39</v>
      </c>
      <c r="E7" s="23" t="s">
        <v>40</v>
      </c>
      <c r="H7" s="23" t="s">
        <v>3</v>
      </c>
      <c r="I7" s="23" t="s">
        <v>39</v>
      </c>
      <c r="J7" s="23" t="s">
        <v>40</v>
      </c>
      <c r="M7" s="23" t="s">
        <v>3</v>
      </c>
      <c r="N7" s="23" t="s">
        <v>39</v>
      </c>
      <c r="O7" s="23" t="s">
        <v>40</v>
      </c>
    </row>
    <row r="8" spans="1:15" ht="24.95" customHeight="1" x14ac:dyDescent="0.25">
      <c r="C8" s="24"/>
      <c r="D8" s="24"/>
      <c r="E8" s="24"/>
      <c r="H8" s="24"/>
      <c r="I8" s="24"/>
      <c r="J8" s="24"/>
      <c r="M8" s="24"/>
      <c r="N8" s="24"/>
      <c r="O8" s="24"/>
    </row>
    <row r="9" spans="1:15" ht="20.100000000000001" customHeight="1" x14ac:dyDescent="0.25">
      <c r="C9" s="25" t="s">
        <v>41</v>
      </c>
      <c r="D9" s="22"/>
      <c r="E9" s="26"/>
      <c r="H9" s="25" t="s">
        <v>41</v>
      </c>
      <c r="I9" s="22"/>
      <c r="J9" s="26"/>
      <c r="M9" s="25" t="s">
        <v>41</v>
      </c>
      <c r="N9" s="22"/>
      <c r="O9" s="26"/>
    </row>
    <row r="10" spans="1:15" ht="20.100000000000001" customHeight="1" x14ac:dyDescent="0.25">
      <c r="B10" s="8">
        <v>40724</v>
      </c>
      <c r="C10" s="9">
        <v>1943.9805772627021</v>
      </c>
      <c r="D10" s="9">
        <v>82.04448397664504</v>
      </c>
      <c r="E10" s="9">
        <v>339.47064194622038</v>
      </c>
      <c r="G10" s="8">
        <v>40724</v>
      </c>
      <c r="H10" s="9">
        <v>1353.6909728656963</v>
      </c>
      <c r="I10" s="9">
        <v>73.468797058968107</v>
      </c>
      <c r="J10" s="9">
        <v>282.58060520762916</v>
      </c>
      <c r="L10" s="8">
        <v>40724</v>
      </c>
      <c r="M10" s="9">
        <v>63.923676416444835</v>
      </c>
      <c r="N10" s="9">
        <v>5.9744718794314089</v>
      </c>
      <c r="O10" s="9">
        <v>21.56587260697686</v>
      </c>
    </row>
    <row r="11" spans="1:15" ht="20.100000000000001" customHeight="1" x14ac:dyDescent="0.25">
      <c r="B11" s="8">
        <v>40908</v>
      </c>
      <c r="C11" s="9">
        <v>2057.0535801013507</v>
      </c>
      <c r="D11" s="9">
        <v>73.374131064185036</v>
      </c>
      <c r="E11" s="9">
        <v>335.54603996095807</v>
      </c>
      <c r="G11" s="8">
        <v>40908</v>
      </c>
      <c r="H11" s="9">
        <v>1432.2760088853001</v>
      </c>
      <c r="I11" s="9">
        <v>61.550199178050576</v>
      </c>
      <c r="J11" s="9">
        <v>274.04483669669474</v>
      </c>
      <c r="L11" s="8">
        <v>40908</v>
      </c>
      <c r="M11" s="9">
        <v>61.951058746325252</v>
      </c>
      <c r="N11" s="9">
        <v>6.5728662163762479</v>
      </c>
      <c r="O11" s="9">
        <v>21.099612481777541</v>
      </c>
    </row>
    <row r="12" spans="1:15" ht="20.100000000000001" customHeight="1" x14ac:dyDescent="0.25">
      <c r="B12" s="8">
        <v>41090</v>
      </c>
      <c r="C12" s="9">
        <v>2240.3213901040644</v>
      </c>
      <c r="D12" s="9">
        <v>66.108070267410568</v>
      </c>
      <c r="E12" s="9">
        <v>298.86990458607414</v>
      </c>
      <c r="G12" s="8">
        <v>41090</v>
      </c>
      <c r="H12" s="9">
        <v>1572.7741416480415</v>
      </c>
      <c r="I12" s="9">
        <v>57.409149316857473</v>
      </c>
      <c r="J12" s="9">
        <v>248.85726793012469</v>
      </c>
      <c r="L12" s="8">
        <v>41090</v>
      </c>
      <c r="M12" s="9">
        <v>65.751759985621348</v>
      </c>
      <c r="N12" s="9">
        <v>8.6445692596270867</v>
      </c>
      <c r="O12" s="9">
        <v>16.013417243937695</v>
      </c>
    </row>
    <row r="13" spans="1:15" ht="20.100000000000001" customHeight="1" x14ac:dyDescent="0.25">
      <c r="B13" s="8">
        <v>41274</v>
      </c>
      <c r="C13" s="9">
        <v>2362.1721476607477</v>
      </c>
      <c r="D13" s="9">
        <v>59.717679649473844</v>
      </c>
      <c r="E13" s="9">
        <v>303.83325429267268</v>
      </c>
      <c r="G13" s="8">
        <v>41274</v>
      </c>
      <c r="H13" s="9">
        <v>1669.6247742604778</v>
      </c>
      <c r="I13" s="9">
        <v>50.339543827455266</v>
      </c>
      <c r="J13" s="9">
        <v>252.75893798388253</v>
      </c>
      <c r="L13" s="8">
        <v>41274</v>
      </c>
      <c r="M13" s="9">
        <v>62.787727813633182</v>
      </c>
      <c r="N13" s="9">
        <v>6.5971029333857665</v>
      </c>
      <c r="O13" s="9">
        <v>16.221912304646704</v>
      </c>
    </row>
    <row r="14" spans="1:15" ht="20.100000000000001" customHeight="1" x14ac:dyDescent="0.25">
      <c r="B14" s="8">
        <v>41455</v>
      </c>
      <c r="C14" s="9">
        <v>2479.4345195939723</v>
      </c>
      <c r="D14" s="9">
        <v>61.471026674186106</v>
      </c>
      <c r="E14" s="9">
        <v>343.77206164434921</v>
      </c>
      <c r="G14" s="8">
        <v>41455</v>
      </c>
      <c r="H14" s="9">
        <v>1750.0057068723331</v>
      </c>
      <c r="I14" s="9">
        <v>51.23401264793074</v>
      </c>
      <c r="J14" s="9">
        <v>265.21731835494126</v>
      </c>
      <c r="L14" s="8">
        <v>41455</v>
      </c>
      <c r="M14" s="9">
        <v>62.521087294564865</v>
      </c>
      <c r="N14" s="9">
        <v>8.0055960034434097</v>
      </c>
      <c r="O14" s="9">
        <v>18.483604814890302</v>
      </c>
    </row>
    <row r="15" spans="1:15" ht="20.100000000000001" customHeight="1" x14ac:dyDescent="0.25">
      <c r="B15" s="8">
        <v>41639</v>
      </c>
      <c r="C15" s="9">
        <v>2653.3743049869186</v>
      </c>
      <c r="D15" s="9">
        <v>78.793805058064763</v>
      </c>
      <c r="E15" s="9">
        <v>353.96348740956768</v>
      </c>
      <c r="G15" s="8">
        <v>41639</v>
      </c>
      <c r="H15" s="9">
        <v>1886.3200495458323</v>
      </c>
      <c r="I15" s="9">
        <v>66.814403668040214</v>
      </c>
      <c r="J15" s="9">
        <v>261.61962940335098</v>
      </c>
      <c r="L15" s="8">
        <v>41639</v>
      </c>
      <c r="M15" s="9">
        <v>76.945386338650962</v>
      </c>
      <c r="N15" s="9">
        <v>7.6351571555989324</v>
      </c>
      <c r="O15" s="9">
        <v>17.2490401887137</v>
      </c>
    </row>
    <row r="16" spans="1:15" ht="20.100000000000001" customHeight="1" x14ac:dyDescent="0.25">
      <c r="B16" s="8">
        <v>41820</v>
      </c>
      <c r="C16" s="9">
        <v>2807.9975246653012</v>
      </c>
      <c r="D16" s="9">
        <v>122.73799755758014</v>
      </c>
      <c r="E16" s="9">
        <v>357.85360982267878</v>
      </c>
      <c r="G16" s="8">
        <v>41820</v>
      </c>
      <c r="H16" s="9">
        <v>1996.599899652756</v>
      </c>
      <c r="I16" s="9">
        <v>100.76526137628798</v>
      </c>
      <c r="J16" s="9">
        <v>234.44576539828941</v>
      </c>
      <c r="L16" s="8">
        <v>41820</v>
      </c>
      <c r="M16" s="9">
        <v>93.506582727113795</v>
      </c>
      <c r="N16" s="9">
        <v>2.4896101734737011</v>
      </c>
      <c r="O16" s="9">
        <v>17.79759989489402</v>
      </c>
    </row>
    <row r="17" spans="2:15" ht="20.100000000000001" customHeight="1" x14ac:dyDescent="0.25">
      <c r="B17" s="8">
        <v>42004</v>
      </c>
      <c r="C17" s="9">
        <v>2944.3118990532753</v>
      </c>
      <c r="D17" s="9">
        <v>166.2739456824109</v>
      </c>
      <c r="E17" s="9">
        <v>414.44499746068021</v>
      </c>
      <c r="G17" s="8">
        <v>42004</v>
      </c>
      <c r="H17" s="9">
        <v>2096.802906061966</v>
      </c>
      <c r="I17" s="9">
        <v>142.92616619454944</v>
      </c>
      <c r="J17" s="9">
        <v>289.52054950125643</v>
      </c>
      <c r="L17" s="8">
        <v>42004</v>
      </c>
      <c r="M17" s="9">
        <v>92.086883433869119</v>
      </c>
      <c r="N17" s="9">
        <v>3.2298934490333155</v>
      </c>
      <c r="O17" s="9">
        <v>13.356731359064298</v>
      </c>
    </row>
    <row r="18" spans="2:15" ht="20.100000000000001" customHeight="1" x14ac:dyDescent="0.25">
      <c r="B18" s="8">
        <v>42185</v>
      </c>
      <c r="C18" s="9">
        <v>3103.2059382077364</v>
      </c>
      <c r="D18" s="9">
        <v>206.24621998097592</v>
      </c>
      <c r="E18" s="9">
        <v>447.9556205505952</v>
      </c>
      <c r="G18" s="8">
        <v>42185</v>
      </c>
      <c r="H18" s="9">
        <v>2206.0019695711526</v>
      </c>
      <c r="I18" s="9">
        <v>175.08633395386667</v>
      </c>
      <c r="J18" s="9">
        <v>325.53399554080039</v>
      </c>
      <c r="L18" s="8">
        <v>42185</v>
      </c>
      <c r="M18" s="9">
        <v>102.81637070386189</v>
      </c>
      <c r="N18" s="9">
        <v>3.2165576577114554</v>
      </c>
      <c r="O18" s="9">
        <v>13.479301463638448</v>
      </c>
    </row>
    <row r="19" spans="2:15" ht="20.100000000000001" customHeight="1" x14ac:dyDescent="0.25">
      <c r="B19" s="8">
        <v>42369</v>
      </c>
      <c r="C19" s="9">
        <v>3210.1802458508041</v>
      </c>
      <c r="D19" s="9">
        <v>241.43185400048904</v>
      </c>
      <c r="E19" s="9">
        <v>483.36918144985935</v>
      </c>
      <c r="G19" s="8">
        <v>42369</v>
      </c>
      <c r="H19" s="9">
        <v>2277.2230046589402</v>
      </c>
      <c r="I19" s="9">
        <v>201.43425195230554</v>
      </c>
      <c r="J19" s="9">
        <v>350.05691630689313</v>
      </c>
      <c r="L19" s="8">
        <v>42369</v>
      </c>
      <c r="M19" s="9">
        <v>105.2411524410621</v>
      </c>
      <c r="N19" s="9">
        <v>3.6611958262935387</v>
      </c>
      <c r="O19" s="9">
        <v>14.266863721474014</v>
      </c>
    </row>
    <row r="20" spans="2:15" ht="20.100000000000001" customHeight="1" x14ac:dyDescent="0.25">
      <c r="B20" s="8">
        <v>42551</v>
      </c>
      <c r="C20" s="9">
        <v>3299.6615659660147</v>
      </c>
      <c r="D20" s="9">
        <v>266.30329208587216</v>
      </c>
      <c r="E20" s="9">
        <v>494.14293327275175</v>
      </c>
      <c r="G20" s="8">
        <v>42551</v>
      </c>
      <c r="H20" s="9">
        <v>2348.0965336019076</v>
      </c>
      <c r="I20" s="9">
        <v>216.9222929258064</v>
      </c>
      <c r="J20" s="9">
        <v>345.46019247006927</v>
      </c>
      <c r="L20" s="8">
        <v>42551</v>
      </c>
      <c r="M20" s="9">
        <v>104.60567719115672</v>
      </c>
      <c r="N20" s="9">
        <v>3.8741728254659287</v>
      </c>
      <c r="O20" s="9">
        <v>14.632756515572739</v>
      </c>
    </row>
    <row r="21" spans="2:15" ht="20.100000000000001" customHeight="1" x14ac:dyDescent="0.25">
      <c r="B21" s="8">
        <v>42735</v>
      </c>
      <c r="C21" s="9">
        <v>3368.0506433470728</v>
      </c>
      <c r="D21" s="9">
        <v>317.4984697822519</v>
      </c>
      <c r="E21" s="9">
        <v>519.96853622456456</v>
      </c>
      <c r="G21" s="8">
        <v>42735</v>
      </c>
      <c r="H21" s="9">
        <v>2398.4983191552587</v>
      </c>
      <c r="I21" s="9">
        <v>249.47527361580663</v>
      </c>
      <c r="J21" s="9">
        <v>367.10080452614096</v>
      </c>
      <c r="L21" s="8">
        <v>42735</v>
      </c>
      <c r="M21" s="9">
        <v>102.2478348391395</v>
      </c>
      <c r="N21" s="9">
        <v>4.4733568148119351</v>
      </c>
      <c r="O21" s="9">
        <v>15.175090843852585</v>
      </c>
    </row>
    <row r="22" spans="2:15" ht="20.100000000000001" customHeight="1" x14ac:dyDescent="0.25">
      <c r="B22" s="8">
        <v>42916</v>
      </c>
      <c r="C22" s="9">
        <v>3475.0844508607297</v>
      </c>
      <c r="D22" s="9">
        <v>317.24080617904929</v>
      </c>
      <c r="E22" s="9">
        <v>505.96955534744308</v>
      </c>
      <c r="G22" s="8">
        <v>42916</v>
      </c>
      <c r="H22" s="9">
        <v>2467.3883185451896</v>
      </c>
      <c r="I22" s="9">
        <v>247.20654562998848</v>
      </c>
      <c r="J22" s="9">
        <v>355.08955035800807</v>
      </c>
      <c r="L22" s="8">
        <v>42916</v>
      </c>
      <c r="M22" s="9">
        <v>111.57635714878245</v>
      </c>
      <c r="N22" s="9">
        <v>4.5064986124224955</v>
      </c>
      <c r="O22" s="9">
        <v>20.148925092356894</v>
      </c>
    </row>
    <row r="23" spans="2:15" ht="20.100000000000001" customHeight="1" x14ac:dyDescent="0.25">
      <c r="B23" s="8">
        <v>43100</v>
      </c>
      <c r="C23" s="9">
        <v>3546.7205595581354</v>
      </c>
      <c r="D23" s="9">
        <v>342.67658791527543</v>
      </c>
      <c r="E23" s="9">
        <v>547.92908495870006</v>
      </c>
      <c r="G23" s="8">
        <v>43100</v>
      </c>
      <c r="H23" s="9">
        <v>2516.5678180428081</v>
      </c>
      <c r="I23" s="9">
        <v>264.03864961476125</v>
      </c>
      <c r="J23" s="9">
        <v>388.01183920335086</v>
      </c>
      <c r="L23" s="8">
        <v>43100</v>
      </c>
      <c r="M23" s="9">
        <v>110.46550779299776</v>
      </c>
      <c r="N23" s="9">
        <v>5.2861842464063491</v>
      </c>
      <c r="O23" s="9">
        <v>21.383246974685395</v>
      </c>
    </row>
    <row r="24" spans="2:15" ht="20.100000000000001" customHeight="1" x14ac:dyDescent="0.25">
      <c r="B24" s="8">
        <v>43281</v>
      </c>
      <c r="C24" s="9">
        <v>3572.4406544766321</v>
      </c>
      <c r="D24" s="9">
        <v>359.83415532235296</v>
      </c>
      <c r="E24" s="9">
        <v>595.79147811046255</v>
      </c>
      <c r="G24" s="8">
        <v>43281</v>
      </c>
      <c r="H24" s="9">
        <v>2539.7500825714701</v>
      </c>
      <c r="I24" s="9">
        <v>274.39791740349375</v>
      </c>
      <c r="J24" s="9">
        <v>418.98456567006542</v>
      </c>
      <c r="L24" s="8">
        <v>43281</v>
      </c>
      <c r="M24" s="9">
        <v>108.90671047777275</v>
      </c>
      <c r="N24" s="9">
        <v>6.8140655751185442</v>
      </c>
      <c r="O24" s="9">
        <v>19.616809300912415</v>
      </c>
    </row>
    <row r="25" spans="2:15" ht="20.100000000000001" customHeight="1" x14ac:dyDescent="0.25">
      <c r="B25" s="8">
        <v>43465</v>
      </c>
      <c r="C25" s="9">
        <v>3678.4905708639135</v>
      </c>
      <c r="D25" s="9">
        <v>368.18102263880252</v>
      </c>
      <c r="E25" s="9">
        <v>635.89457683067758</v>
      </c>
      <c r="G25" s="8">
        <v>43465</v>
      </c>
      <c r="H25" s="9">
        <v>2614.8449461784649</v>
      </c>
      <c r="I25" s="9">
        <v>279.45130229524727</v>
      </c>
      <c r="J25" s="9">
        <v>451.29723087202717</v>
      </c>
      <c r="L25" s="8">
        <v>43465</v>
      </c>
      <c r="M25" s="9">
        <v>108.39717593026818</v>
      </c>
      <c r="N25" s="9">
        <v>6.9506031677069169</v>
      </c>
      <c r="O25" s="9">
        <v>18.843232614878389</v>
      </c>
    </row>
    <row r="26" spans="2:15" ht="20.100000000000001" customHeight="1" x14ac:dyDescent="0.25">
      <c r="B26" s="8">
        <v>43646</v>
      </c>
      <c r="C26" s="9">
        <v>3797.0158196529101</v>
      </c>
      <c r="D26" s="9">
        <v>408.98338119593069</v>
      </c>
      <c r="E26" s="9">
        <v>729.62657675108233</v>
      </c>
      <c r="G26" s="8">
        <v>43646</v>
      </c>
      <c r="H26" s="9">
        <v>2716.907829454467</v>
      </c>
      <c r="I26" s="9">
        <v>302.95212288423585</v>
      </c>
      <c r="J26" s="9">
        <v>533.27108874331441</v>
      </c>
      <c r="L26" s="8">
        <v>43646</v>
      </c>
      <c r="M26" s="9">
        <v>114.73880183369775</v>
      </c>
      <c r="N26" s="9">
        <v>4.9848834017087045</v>
      </c>
      <c r="O26" s="9">
        <v>20.472525964315679</v>
      </c>
    </row>
    <row r="27" spans="2:15" ht="20.100000000000001" customHeight="1" x14ac:dyDescent="0.25">
      <c r="B27" s="8">
        <v>43830</v>
      </c>
      <c r="C27" s="9">
        <v>3865.0998662146421</v>
      </c>
      <c r="D27" s="9">
        <v>453.83541084573312</v>
      </c>
      <c r="E27" s="9">
        <v>737.37492921957266</v>
      </c>
      <c r="G27" s="8">
        <v>43830</v>
      </c>
      <c r="H27" s="9">
        <v>2743.596474030483</v>
      </c>
      <c r="I27" s="9">
        <v>336.39300831945928</v>
      </c>
      <c r="J27" s="9">
        <v>535.45929952609936</v>
      </c>
      <c r="L27" s="8">
        <v>43830</v>
      </c>
      <c r="M27" s="9">
        <v>117.82275403284679</v>
      </c>
      <c r="N27" s="9">
        <v>6.5630198373703177</v>
      </c>
      <c r="O27" s="9">
        <v>20.328659124214237</v>
      </c>
    </row>
    <row r="28" spans="2:15" ht="20.100000000000001" customHeight="1" x14ac:dyDescent="0.25">
      <c r="C28" s="9"/>
      <c r="D28" s="9"/>
      <c r="E28" s="9"/>
      <c r="H28" s="9"/>
      <c r="I28" s="9"/>
      <c r="J28" s="9"/>
      <c r="M28" s="9"/>
      <c r="N28" s="9"/>
      <c r="O28" s="9"/>
    </row>
    <row r="29" spans="2:15" ht="20.100000000000001" customHeight="1" x14ac:dyDescent="0.25">
      <c r="B29" t="s">
        <v>7</v>
      </c>
      <c r="C29" s="10">
        <v>83</v>
      </c>
      <c r="D29" s="10">
        <v>83</v>
      </c>
      <c r="E29" s="10">
        <v>83</v>
      </c>
      <c r="G29" t="s">
        <v>7</v>
      </c>
      <c r="H29" s="10">
        <v>28</v>
      </c>
      <c r="I29" s="10">
        <v>28</v>
      </c>
      <c r="J29" s="10">
        <v>28</v>
      </c>
      <c r="L29" t="s">
        <v>7</v>
      </c>
      <c r="M29" s="10">
        <v>29</v>
      </c>
      <c r="N29" s="10">
        <v>29</v>
      </c>
      <c r="O29" s="10">
        <v>29</v>
      </c>
    </row>
    <row r="30" spans="2:15" ht="20.100000000000001" customHeight="1" x14ac:dyDescent="0.25">
      <c r="C30" s="11"/>
      <c r="D30" s="11"/>
      <c r="E30" s="11"/>
      <c r="H30" s="11"/>
      <c r="I30" s="11"/>
      <c r="J30" s="11"/>
      <c r="M30" s="11"/>
      <c r="N30" s="11"/>
      <c r="O30" s="11"/>
    </row>
    <row r="31" spans="2:15" ht="20.100000000000001" customHeight="1" x14ac:dyDescent="0.25"/>
  </sheetData>
  <mergeCells count="15">
    <mergeCell ref="C6:E6"/>
    <mergeCell ref="C7:C8"/>
    <mergeCell ref="D7:D8"/>
    <mergeCell ref="E7:E8"/>
    <mergeCell ref="C9:E9"/>
    <mergeCell ref="H6:J6"/>
    <mergeCell ref="H7:H8"/>
    <mergeCell ref="I7:I8"/>
    <mergeCell ref="J7:J8"/>
    <mergeCell ref="H9:J9"/>
    <mergeCell ref="M6:O6"/>
    <mergeCell ref="M7:M8"/>
    <mergeCell ref="N7:N8"/>
    <mergeCell ref="O7:O8"/>
    <mergeCell ref="M9:O9"/>
  </mergeCells>
  <pageMargins left="0.75" right="0.75" top="1" bottom="1" header="0.5" footer="0.5"/>
  <pageSetup orientation="portrait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O31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1"/>
    <col min="3" max="6" width="10.28515625"/>
    <col min="7" max="7" width="11"/>
    <col min="8" max="11" width="10.28515625"/>
    <col min="12" max="12" width="11"/>
    <col min="13" max="15" width="10.28515625"/>
  </cols>
  <sheetData>
    <row r="1" spans="1:15" ht="20.25" customHeight="1" x14ac:dyDescent="0.35">
      <c r="A1" s="2" t="s">
        <v>198</v>
      </c>
    </row>
    <row r="2" spans="1:15" ht="20.100000000000001" customHeight="1" x14ac:dyDescent="0.3">
      <c r="A2" s="3" t="s">
        <v>60</v>
      </c>
    </row>
    <row r="3" spans="1:15" ht="20.100000000000001" customHeight="1" x14ac:dyDescent="0.25">
      <c r="A3" s="18" t="s">
        <v>738</v>
      </c>
    </row>
    <row r="4" spans="1:15" ht="20.100000000000001" customHeight="1" x14ac:dyDescent="0.25"/>
    <row r="5" spans="1:15" ht="20.100000000000001" customHeight="1" x14ac:dyDescent="0.25"/>
    <row r="6" spans="1:15" ht="20.100000000000001" customHeight="1" x14ac:dyDescent="0.25">
      <c r="C6" s="21" t="s">
        <v>3</v>
      </c>
      <c r="D6" s="22"/>
      <c r="E6" s="22"/>
      <c r="H6" s="21" t="s">
        <v>199</v>
      </c>
      <c r="I6" s="22"/>
      <c r="J6" s="22"/>
      <c r="M6" s="21" t="s">
        <v>40</v>
      </c>
      <c r="N6" s="22"/>
      <c r="O6" s="22"/>
    </row>
    <row r="7" spans="1:15" ht="24.95" customHeight="1" x14ac:dyDescent="0.25">
      <c r="C7" s="23" t="s">
        <v>13</v>
      </c>
      <c r="D7" s="23" t="s">
        <v>14</v>
      </c>
      <c r="E7" s="23" t="s">
        <v>15</v>
      </c>
      <c r="H7" s="23" t="s">
        <v>13</v>
      </c>
      <c r="I7" s="23" t="s">
        <v>14</v>
      </c>
      <c r="J7" s="23" t="s">
        <v>15</v>
      </c>
      <c r="M7" s="23" t="s">
        <v>13</v>
      </c>
      <c r="N7" s="23" t="s">
        <v>14</v>
      </c>
      <c r="O7" s="23" t="s">
        <v>15</v>
      </c>
    </row>
    <row r="8" spans="1:15" ht="24.95" customHeight="1" x14ac:dyDescent="0.25">
      <c r="C8" s="24"/>
      <c r="D8" s="24"/>
      <c r="E8" s="24"/>
      <c r="H8" s="24"/>
      <c r="I8" s="24"/>
      <c r="J8" s="24"/>
      <c r="M8" s="24"/>
      <c r="N8" s="24"/>
      <c r="O8" s="24"/>
    </row>
    <row r="9" spans="1:15" ht="20.100000000000001" customHeight="1" x14ac:dyDescent="0.25">
      <c r="C9" s="25" t="s">
        <v>53</v>
      </c>
      <c r="D9" s="22"/>
      <c r="E9" s="26"/>
      <c r="H9" s="25" t="s">
        <v>53</v>
      </c>
      <c r="I9" s="22"/>
      <c r="J9" s="26"/>
      <c r="M9" s="25" t="s">
        <v>53</v>
      </c>
      <c r="N9" s="22"/>
      <c r="O9" s="26"/>
    </row>
    <row r="10" spans="1:15" ht="20.100000000000001" customHeight="1" x14ac:dyDescent="0.25">
      <c r="B10" s="8">
        <v>40724</v>
      </c>
      <c r="C10" s="9">
        <v>100</v>
      </c>
      <c r="D10" s="9">
        <v>100</v>
      </c>
      <c r="E10" s="9">
        <v>100</v>
      </c>
      <c r="G10" s="8">
        <v>40724</v>
      </c>
      <c r="H10" s="9">
        <v>100</v>
      </c>
      <c r="I10" s="9">
        <v>100</v>
      </c>
      <c r="J10" s="9">
        <v>100</v>
      </c>
      <c r="L10" s="8">
        <v>40724</v>
      </c>
      <c r="M10" s="9">
        <v>100</v>
      </c>
      <c r="N10" s="9">
        <v>100</v>
      </c>
      <c r="O10" s="9">
        <v>100</v>
      </c>
    </row>
    <row r="11" spans="1:15" ht="20.100000000000001" customHeight="1" x14ac:dyDescent="0.25">
      <c r="B11" s="8">
        <v>40908</v>
      </c>
      <c r="C11" s="9">
        <v>102.76187071434811</v>
      </c>
      <c r="D11" s="9">
        <v>108.28034472777645</v>
      </c>
      <c r="E11" s="9">
        <v>107.06701098468648</v>
      </c>
      <c r="G11" s="8">
        <v>40908</v>
      </c>
      <c r="H11" s="9">
        <v>104.25028147430704</v>
      </c>
      <c r="I11" s="9">
        <v>79.593988855119264</v>
      </c>
      <c r="J11" s="9">
        <v>137.76126103958046</v>
      </c>
      <c r="L11" s="8">
        <v>40908</v>
      </c>
      <c r="M11" s="9">
        <v>95.838819111136914</v>
      </c>
      <c r="N11" s="9">
        <v>96.20505789315996</v>
      </c>
      <c r="O11" s="9">
        <v>112.98549897753819</v>
      </c>
    </row>
    <row r="12" spans="1:15" ht="20.100000000000001" customHeight="1" x14ac:dyDescent="0.25">
      <c r="B12" s="8">
        <v>41090</v>
      </c>
      <c r="C12" s="9">
        <v>112.90291493684903</v>
      </c>
      <c r="D12" s="9">
        <v>117.30429997829168</v>
      </c>
      <c r="E12" s="9">
        <v>116.09151017636583</v>
      </c>
      <c r="G12" s="8">
        <v>41090</v>
      </c>
      <c r="H12" s="9">
        <v>82.854667439621778</v>
      </c>
      <c r="I12" s="9">
        <v>75.2993523291061</v>
      </c>
      <c r="J12" s="9">
        <v>125.76219664279773</v>
      </c>
      <c r="L12" s="8">
        <v>41090</v>
      </c>
      <c r="M12" s="9">
        <v>80.422675737480418</v>
      </c>
      <c r="N12" s="9">
        <v>83.26182362489881</v>
      </c>
      <c r="O12" s="9">
        <v>116.968858946328</v>
      </c>
    </row>
    <row r="13" spans="1:15" ht="20.100000000000001" customHeight="1" x14ac:dyDescent="0.25">
      <c r="B13" s="8">
        <v>41274</v>
      </c>
      <c r="C13" s="9">
        <v>114.45400118838181</v>
      </c>
      <c r="D13" s="9">
        <v>123.86688349677092</v>
      </c>
      <c r="E13" s="9">
        <v>126.55178739857116</v>
      </c>
      <c r="G13" s="8">
        <v>41274</v>
      </c>
      <c r="H13" s="9">
        <v>56.459595723087595</v>
      </c>
      <c r="I13" s="9">
        <v>77.432313960458856</v>
      </c>
      <c r="J13" s="9">
        <v>81.677893263351237</v>
      </c>
      <c r="L13" s="8">
        <v>41274</v>
      </c>
      <c r="M13" s="9">
        <v>106.26345282953227</v>
      </c>
      <c r="N13" s="9">
        <v>75.269628476596438</v>
      </c>
      <c r="O13" s="9">
        <v>115.43096359327789</v>
      </c>
    </row>
    <row r="14" spans="1:15" ht="20.100000000000001" customHeight="1" x14ac:dyDescent="0.25">
      <c r="B14" s="8">
        <v>41455</v>
      </c>
      <c r="C14" s="9">
        <v>120.27344226186867</v>
      </c>
      <c r="D14" s="9">
        <v>124.19614252812747</v>
      </c>
      <c r="E14" s="9">
        <v>136.45529197645615</v>
      </c>
      <c r="G14" s="8">
        <v>41455</v>
      </c>
      <c r="H14" s="9">
        <v>53.434398041792221</v>
      </c>
      <c r="I14" s="9">
        <v>79.597730341455275</v>
      </c>
      <c r="J14" s="9">
        <v>101.07515367993076</v>
      </c>
      <c r="L14" s="8">
        <v>41455</v>
      </c>
      <c r="M14" s="9">
        <v>160.00294922282131</v>
      </c>
      <c r="N14" s="9">
        <v>65.90982211732144</v>
      </c>
      <c r="O14" s="9">
        <v>139.57647547375115</v>
      </c>
    </row>
    <row r="15" spans="1:15" ht="20.100000000000001" customHeight="1" x14ac:dyDescent="0.25">
      <c r="B15" s="8">
        <v>41639</v>
      </c>
      <c r="C15" s="9">
        <v>128.61736884077442</v>
      </c>
      <c r="D15" s="9">
        <v>133.10708517811415</v>
      </c>
      <c r="E15" s="9">
        <v>145.98731458446829</v>
      </c>
      <c r="G15" s="8">
        <v>41639</v>
      </c>
      <c r="H15" s="9">
        <v>93.34794474954667</v>
      </c>
      <c r="I15" s="9">
        <v>90.955125907738037</v>
      </c>
      <c r="J15" s="9">
        <v>156.16744757260724</v>
      </c>
      <c r="L15" s="8">
        <v>41639</v>
      </c>
      <c r="M15" s="9">
        <v>181.13153753331125</v>
      </c>
      <c r="N15" s="9">
        <v>59.900654874827609</v>
      </c>
      <c r="O15" s="9">
        <v>147.52208464924342</v>
      </c>
    </row>
    <row r="16" spans="1:15" ht="20.100000000000001" customHeight="1" x14ac:dyDescent="0.25">
      <c r="B16" s="8">
        <v>41820</v>
      </c>
      <c r="C16" s="9">
        <v>136.0757306821225</v>
      </c>
      <c r="D16" s="9">
        <v>140.27575326896994</v>
      </c>
      <c r="E16" s="9">
        <v>154.90753780415625</v>
      </c>
      <c r="G16" s="8">
        <v>41820</v>
      </c>
      <c r="H16" s="9">
        <v>219.4476793776322</v>
      </c>
      <c r="I16" s="9">
        <v>121.0779308153229</v>
      </c>
      <c r="J16" s="9">
        <v>198.32112793097986</v>
      </c>
      <c r="L16" s="8">
        <v>41820</v>
      </c>
      <c r="M16" s="9">
        <v>220.19021193151701</v>
      </c>
      <c r="N16" s="9">
        <v>52.677703288336666</v>
      </c>
      <c r="O16" s="9">
        <v>121.07273471495755</v>
      </c>
    </row>
    <row r="17" spans="2:15" ht="20.100000000000001" customHeight="1" x14ac:dyDescent="0.25">
      <c r="B17" s="8">
        <v>42004</v>
      </c>
      <c r="C17" s="9">
        <v>138.62686761707306</v>
      </c>
      <c r="D17" s="9">
        <v>144.76959696600605</v>
      </c>
      <c r="E17" s="9">
        <v>167.68604960924799</v>
      </c>
      <c r="G17" s="8">
        <v>42004</v>
      </c>
      <c r="H17" s="9">
        <v>282.43355485472301</v>
      </c>
      <c r="I17" s="9">
        <v>139.5056400969429</v>
      </c>
      <c r="J17" s="9">
        <v>565.11247442132469</v>
      </c>
      <c r="L17" s="8">
        <v>42004</v>
      </c>
      <c r="M17" s="9">
        <v>215.84493709480333</v>
      </c>
      <c r="N17" s="9">
        <v>56.906601167395465</v>
      </c>
      <c r="O17" s="9">
        <v>214.87353374417606</v>
      </c>
    </row>
    <row r="18" spans="2:15" ht="20.100000000000001" customHeight="1" x14ac:dyDescent="0.25">
      <c r="B18" s="8">
        <v>42185</v>
      </c>
      <c r="C18" s="9">
        <v>143.07002198044765</v>
      </c>
      <c r="D18" s="9">
        <v>151.50301925163717</v>
      </c>
      <c r="E18" s="9">
        <v>180.25296371793729</v>
      </c>
      <c r="G18" s="8">
        <v>42185</v>
      </c>
      <c r="H18" s="9">
        <v>337.36817754219879</v>
      </c>
      <c r="I18" s="9">
        <v>168.72657674447595</v>
      </c>
      <c r="J18" s="9">
        <v>788.31776059718618</v>
      </c>
      <c r="L18" s="8">
        <v>42185</v>
      </c>
      <c r="M18" s="9">
        <v>237.21138690596572</v>
      </c>
      <c r="N18" s="9">
        <v>59.403384064439024</v>
      </c>
      <c r="O18" s="9">
        <v>233.88948515626549</v>
      </c>
    </row>
    <row r="19" spans="2:15" ht="20.100000000000001" customHeight="1" x14ac:dyDescent="0.25">
      <c r="B19" s="8">
        <v>42369</v>
      </c>
      <c r="C19" s="9">
        <v>144.45113386939676</v>
      </c>
      <c r="D19" s="9">
        <v>154.74710868674833</v>
      </c>
      <c r="E19" s="9">
        <v>191.03985667014621</v>
      </c>
      <c r="G19" s="8">
        <v>42369</v>
      </c>
      <c r="H19" s="9">
        <v>416.54314081223953</v>
      </c>
      <c r="I19" s="9">
        <v>177.9011940058721</v>
      </c>
      <c r="J19" s="9">
        <v>1046.0444487423929</v>
      </c>
      <c r="L19" s="8">
        <v>42369</v>
      </c>
      <c r="M19" s="9">
        <v>257.62913833599777</v>
      </c>
      <c r="N19" s="9">
        <v>62.448995376450554</v>
      </c>
      <c r="O19" s="9">
        <v>255.81305976938768</v>
      </c>
    </row>
    <row r="20" spans="2:15" ht="20.100000000000001" customHeight="1" x14ac:dyDescent="0.25">
      <c r="B20" s="8">
        <v>42551</v>
      </c>
      <c r="C20" s="9">
        <v>146.67295447519265</v>
      </c>
      <c r="D20" s="9">
        <v>161.42127033359864</v>
      </c>
      <c r="E20" s="9">
        <v>196.52054639749034</v>
      </c>
      <c r="G20" s="8">
        <v>42551</v>
      </c>
      <c r="H20" s="9">
        <v>456.46426302679635</v>
      </c>
      <c r="I20" s="9">
        <v>191.7356673219177</v>
      </c>
      <c r="J20" s="9">
        <v>1209.0285372604367</v>
      </c>
      <c r="L20" s="8">
        <v>42551</v>
      </c>
      <c r="M20" s="9">
        <v>274.48447278721278</v>
      </c>
      <c r="N20" s="9">
        <v>65.28369705690173</v>
      </c>
      <c r="O20" s="9">
        <v>239.32248270062772</v>
      </c>
    </row>
    <row r="21" spans="2:15" ht="20.100000000000001" customHeight="1" x14ac:dyDescent="0.25">
      <c r="B21" s="8">
        <v>42735</v>
      </c>
      <c r="C21" s="9">
        <v>148.99075762851422</v>
      </c>
      <c r="D21" s="9">
        <v>161.80286004466012</v>
      </c>
      <c r="E21" s="9">
        <v>203.17400685853562</v>
      </c>
      <c r="G21" s="8">
        <v>42735</v>
      </c>
      <c r="H21" s="9">
        <v>632.93319906642557</v>
      </c>
      <c r="I21" s="9">
        <v>196.62365459883645</v>
      </c>
      <c r="J21" s="9">
        <v>1460.6677379410148</v>
      </c>
      <c r="L21" s="8">
        <v>42735</v>
      </c>
      <c r="M21" s="9">
        <v>312.6655645741464</v>
      </c>
      <c r="N21" s="9">
        <v>62.600241012245327</v>
      </c>
      <c r="O21" s="9">
        <v>237.5001151381004</v>
      </c>
    </row>
    <row r="22" spans="2:15" ht="20.100000000000001" customHeight="1" x14ac:dyDescent="0.25">
      <c r="B22" s="8">
        <v>42916</v>
      </c>
      <c r="C22" s="9">
        <v>151.63204338695232</v>
      </c>
      <c r="D22" s="9">
        <v>168.05115931970192</v>
      </c>
      <c r="E22" s="9">
        <v>210.86274527127514</v>
      </c>
      <c r="G22" s="8">
        <v>42916</v>
      </c>
      <c r="H22" s="9">
        <v>582.79168798557669</v>
      </c>
      <c r="I22" s="9">
        <v>199.42099767494744</v>
      </c>
      <c r="J22" s="9">
        <v>1598.4863923588653</v>
      </c>
      <c r="L22" s="8">
        <v>42916</v>
      </c>
      <c r="M22" s="9">
        <v>264.32774174672386</v>
      </c>
      <c r="N22" s="9">
        <v>64.710755260746694</v>
      </c>
      <c r="O22" s="9">
        <v>278.3210700722899</v>
      </c>
    </row>
    <row r="23" spans="2:15" ht="20.100000000000001" customHeight="1" x14ac:dyDescent="0.25">
      <c r="B23" s="8">
        <v>43100</v>
      </c>
      <c r="C23" s="9">
        <v>153.99683368029255</v>
      </c>
      <c r="D23" s="9">
        <v>165.24360682698401</v>
      </c>
      <c r="E23" s="9">
        <v>219.95688314930914</v>
      </c>
      <c r="G23" s="8">
        <v>43100</v>
      </c>
      <c r="H23" s="9">
        <v>617.51962456849401</v>
      </c>
      <c r="I23" s="9">
        <v>198.70643767472856</v>
      </c>
      <c r="J23" s="9">
        <v>1934.9929504000538</v>
      </c>
      <c r="L23" s="8">
        <v>43100</v>
      </c>
      <c r="M23" s="9">
        <v>254.73691591777134</v>
      </c>
      <c r="N23" s="9">
        <v>64.302461699331715</v>
      </c>
      <c r="O23" s="9">
        <v>370.42367667833372</v>
      </c>
    </row>
    <row r="24" spans="2:15" ht="20.100000000000001" customHeight="1" x14ac:dyDescent="0.25">
      <c r="B24" s="8">
        <v>43281</v>
      </c>
      <c r="C24" s="9">
        <v>151.96209792253597</v>
      </c>
      <c r="D24" s="9">
        <v>164.82992147202782</v>
      </c>
      <c r="E24" s="9">
        <v>225.51803734295518</v>
      </c>
      <c r="G24" s="8">
        <v>43281</v>
      </c>
      <c r="H24" s="9">
        <v>664.36813181190382</v>
      </c>
      <c r="I24" s="9">
        <v>202.37483227670961</v>
      </c>
      <c r="J24" s="9">
        <v>2040.7416675688739</v>
      </c>
      <c r="L24" s="8">
        <v>43281</v>
      </c>
      <c r="M24" s="9">
        <v>266.81671267905938</v>
      </c>
      <c r="N24" s="9">
        <v>64.024588276379262</v>
      </c>
      <c r="O24" s="9">
        <v>439.65257971145172</v>
      </c>
    </row>
    <row r="25" spans="2:15" ht="20.100000000000001" customHeight="1" x14ac:dyDescent="0.25">
      <c r="B25" s="8">
        <v>43465</v>
      </c>
      <c r="C25" s="9">
        <v>153.73920055179732</v>
      </c>
      <c r="D25" s="9">
        <v>165.94161344520029</v>
      </c>
      <c r="E25" s="9">
        <v>237.1884616586176</v>
      </c>
      <c r="G25" s="8">
        <v>43465</v>
      </c>
      <c r="H25" s="9">
        <v>682.04844833675634</v>
      </c>
      <c r="I25" s="9">
        <v>199.8431049105441</v>
      </c>
      <c r="J25" s="9">
        <v>2152.8548303104481</v>
      </c>
      <c r="L25" s="8">
        <v>43465</v>
      </c>
      <c r="M25" s="9">
        <v>267.06100138768682</v>
      </c>
      <c r="N25" s="9">
        <v>63.81788519866366</v>
      </c>
      <c r="O25" s="9">
        <v>512.64589195341273</v>
      </c>
    </row>
    <row r="26" spans="2:15" ht="20.100000000000001" customHeight="1" x14ac:dyDescent="0.25">
      <c r="B26" s="8">
        <v>43646</v>
      </c>
      <c r="C26" s="9">
        <v>157.81150815427344</v>
      </c>
      <c r="D26" s="9">
        <v>170.84572958351836</v>
      </c>
      <c r="E26" s="9">
        <v>245.93488892885574</v>
      </c>
      <c r="G26" s="8">
        <v>43646</v>
      </c>
      <c r="H26" s="9">
        <v>733.37752992066009</v>
      </c>
      <c r="I26" s="9">
        <v>208.40812663282878</v>
      </c>
      <c r="J26" s="9">
        <v>2610.1212035178373</v>
      </c>
      <c r="L26" s="8">
        <v>43646</v>
      </c>
      <c r="M26" s="9">
        <v>276.90414272652669</v>
      </c>
      <c r="N26" s="9">
        <v>64.609153135397065</v>
      </c>
      <c r="O26" s="9">
        <v>664.47963548716314</v>
      </c>
    </row>
    <row r="27" spans="2:15" ht="20.100000000000001" customHeight="1" x14ac:dyDescent="0.25">
      <c r="B27" s="8">
        <v>43830</v>
      </c>
      <c r="C27" s="9">
        <v>161.16571295562451</v>
      </c>
      <c r="D27" s="9">
        <v>167.55003371636235</v>
      </c>
      <c r="E27" s="9">
        <v>253.95420974862736</v>
      </c>
      <c r="G27" s="8">
        <v>43830</v>
      </c>
      <c r="H27" s="9">
        <v>749.2135159695265</v>
      </c>
      <c r="I27" s="9">
        <v>203.1663067914069</v>
      </c>
      <c r="J27" s="9">
        <v>3397.7426270603701</v>
      </c>
      <c r="L27" s="8">
        <v>43830</v>
      </c>
      <c r="M27" s="9">
        <v>269.4473514961133</v>
      </c>
      <c r="N27" s="9">
        <v>63.20251705440829</v>
      </c>
      <c r="O27" s="9">
        <v>694.98869756682791</v>
      </c>
    </row>
    <row r="28" spans="2:15" ht="20.100000000000001" customHeight="1" x14ac:dyDescent="0.25">
      <c r="C28" s="9"/>
      <c r="D28" s="9"/>
      <c r="E28" s="9"/>
      <c r="H28" s="9"/>
      <c r="I28" s="9"/>
      <c r="J28" s="9"/>
      <c r="M28" s="9"/>
      <c r="N28" s="9"/>
      <c r="O28" s="9"/>
    </row>
    <row r="29" spans="2:15" ht="20.100000000000001" customHeight="1" x14ac:dyDescent="0.25">
      <c r="B29" t="s">
        <v>7</v>
      </c>
      <c r="C29" s="10">
        <v>30</v>
      </c>
      <c r="D29" s="10">
        <v>14</v>
      </c>
      <c r="E29" s="10">
        <v>39</v>
      </c>
      <c r="G29" t="s">
        <v>7</v>
      </c>
      <c r="H29" s="10">
        <v>30</v>
      </c>
      <c r="I29" s="10">
        <v>14</v>
      </c>
      <c r="J29" s="10">
        <v>39</v>
      </c>
      <c r="L29" t="s">
        <v>7</v>
      </c>
      <c r="M29" s="10">
        <v>30</v>
      </c>
      <c r="N29" s="10">
        <v>14</v>
      </c>
      <c r="O29" s="10">
        <v>39</v>
      </c>
    </row>
    <row r="30" spans="2:15" ht="20.100000000000001" customHeight="1" x14ac:dyDescent="0.25">
      <c r="C30" s="11"/>
      <c r="D30" s="11"/>
      <c r="E30" s="11"/>
      <c r="H30" s="11"/>
      <c r="I30" s="11"/>
      <c r="J30" s="11"/>
      <c r="M30" s="11"/>
      <c r="N30" s="11"/>
      <c r="O30" s="11"/>
    </row>
    <row r="31" spans="2:15" ht="20.100000000000001" customHeight="1" x14ac:dyDescent="0.25"/>
  </sheetData>
  <mergeCells count="15">
    <mergeCell ref="C6:E6"/>
    <mergeCell ref="C7:C8"/>
    <mergeCell ref="D7:D8"/>
    <mergeCell ref="E7:E8"/>
    <mergeCell ref="C9:E9"/>
    <mergeCell ref="H6:J6"/>
    <mergeCell ref="H7:H8"/>
    <mergeCell ref="I7:I8"/>
    <mergeCell ref="J7:J8"/>
    <mergeCell ref="H9:J9"/>
    <mergeCell ref="M6:O6"/>
    <mergeCell ref="M7:M8"/>
    <mergeCell ref="N7:N8"/>
    <mergeCell ref="O7:O8"/>
    <mergeCell ref="M9:O9"/>
  </mergeCells>
  <pageMargins left="0.75" right="0.75" top="1" bottom="1" header="0.5" footer="0.5"/>
  <pageSetup orientation="portrait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R31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1"/>
    <col min="3" max="7" width="10.28515625"/>
    <col min="8" max="8" width="11"/>
    <col min="9" max="13" width="10.28515625"/>
    <col min="14" max="14" width="11"/>
    <col min="15" max="18" width="10.28515625"/>
  </cols>
  <sheetData>
    <row r="1" spans="1:18" ht="20.25" customHeight="1" x14ac:dyDescent="0.35">
      <c r="A1" s="2" t="s">
        <v>200</v>
      </c>
    </row>
    <row r="2" spans="1:18" ht="20.100000000000001" customHeight="1" x14ac:dyDescent="0.3">
      <c r="A2" s="3" t="s">
        <v>118</v>
      </c>
    </row>
    <row r="3" spans="1:18" ht="20.100000000000001" customHeight="1" x14ac:dyDescent="0.25">
      <c r="A3" s="18" t="s">
        <v>738</v>
      </c>
    </row>
    <row r="4" spans="1:18" ht="20.100000000000001" customHeight="1" x14ac:dyDescent="0.25"/>
    <row r="5" spans="1:18" ht="20.100000000000001" customHeight="1" x14ac:dyDescent="0.25"/>
    <row r="6" spans="1:18" ht="20.100000000000001" customHeight="1" x14ac:dyDescent="0.25">
      <c r="C6" s="21" t="s">
        <v>18</v>
      </c>
      <c r="D6" s="22"/>
      <c r="E6" s="22"/>
      <c r="F6" s="22"/>
      <c r="I6" s="21" t="s">
        <v>29</v>
      </c>
      <c r="J6" s="22"/>
      <c r="K6" s="22"/>
      <c r="L6" s="22"/>
      <c r="O6" s="21" t="s">
        <v>49</v>
      </c>
      <c r="P6" s="22"/>
      <c r="Q6" s="22"/>
      <c r="R6" s="22"/>
    </row>
    <row r="7" spans="1:18" ht="24.95" customHeight="1" x14ac:dyDescent="0.25">
      <c r="C7" s="23" t="s">
        <v>55</v>
      </c>
      <c r="D7" s="23" t="s">
        <v>56</v>
      </c>
      <c r="E7" s="23" t="s">
        <v>57</v>
      </c>
      <c r="F7" s="23" t="s">
        <v>58</v>
      </c>
      <c r="I7" s="23" t="s">
        <v>55</v>
      </c>
      <c r="J7" s="23" t="s">
        <v>56</v>
      </c>
      <c r="K7" s="23" t="s">
        <v>57</v>
      </c>
      <c r="L7" s="23" t="s">
        <v>58</v>
      </c>
      <c r="O7" s="23" t="s">
        <v>55</v>
      </c>
      <c r="P7" s="23" t="s">
        <v>56</v>
      </c>
      <c r="Q7" s="23" t="s">
        <v>57</v>
      </c>
      <c r="R7" s="23" t="s">
        <v>58</v>
      </c>
    </row>
    <row r="8" spans="1:18" ht="24.95" customHeight="1" x14ac:dyDescent="0.25">
      <c r="C8" s="24"/>
      <c r="D8" s="24"/>
      <c r="E8" s="24"/>
      <c r="F8" s="24"/>
      <c r="I8" s="24"/>
      <c r="J8" s="24"/>
      <c r="K8" s="24"/>
      <c r="L8" s="24"/>
      <c r="O8" s="24"/>
      <c r="P8" s="24"/>
      <c r="Q8" s="24"/>
      <c r="R8" s="24"/>
    </row>
    <row r="9" spans="1:18" ht="20.100000000000001" customHeight="1" x14ac:dyDescent="0.25">
      <c r="C9" s="7" t="s">
        <v>6</v>
      </c>
      <c r="D9" s="29" t="s">
        <v>41</v>
      </c>
      <c r="E9" s="22"/>
      <c r="F9" s="26"/>
      <c r="I9" s="7" t="s">
        <v>6</v>
      </c>
      <c r="J9" s="29" t="s">
        <v>41</v>
      </c>
      <c r="K9" s="22"/>
      <c r="L9" s="26"/>
      <c r="O9" s="7" t="s">
        <v>6</v>
      </c>
      <c r="P9" s="29" t="s">
        <v>41</v>
      </c>
      <c r="Q9" s="22"/>
      <c r="R9" s="26"/>
    </row>
    <row r="10" spans="1:18" ht="20.100000000000001" customHeight="1" x14ac:dyDescent="0.25">
      <c r="B10" s="8">
        <v>40724</v>
      </c>
      <c r="C10" s="9"/>
      <c r="D10" s="9">
        <v>125.4138258930231</v>
      </c>
      <c r="E10" s="9">
        <v>53.024907542564954</v>
      </c>
      <c r="F10" s="9">
        <v>34.835515850650225</v>
      </c>
      <c r="H10" s="8">
        <v>40724</v>
      </c>
      <c r="I10" s="9"/>
      <c r="J10" s="9">
        <v>89.62583249735043</v>
      </c>
      <c r="K10" s="9">
        <v>39.545936478339314</v>
      </c>
      <c r="L10" s="9">
        <v>13.902192972689289</v>
      </c>
      <c r="N10" s="8">
        <v>40724</v>
      </c>
      <c r="O10" s="9"/>
      <c r="P10" s="9">
        <v>3.6009023842729717</v>
      </c>
      <c r="Q10" s="9">
        <v>0.71654350515426779</v>
      </c>
      <c r="R10" s="9">
        <v>2.2759020091548696</v>
      </c>
    </row>
    <row r="11" spans="1:18" ht="20.100000000000001" customHeight="1" x14ac:dyDescent="0.25">
      <c r="B11" s="8">
        <v>40908</v>
      </c>
      <c r="C11" s="9">
        <v>36.01654278688509</v>
      </c>
      <c r="D11" s="9">
        <v>100.32838217154234</v>
      </c>
      <c r="E11" s="9">
        <v>28.279631413068419</v>
      </c>
      <c r="F11" s="9">
        <v>25.764334198204903</v>
      </c>
      <c r="H11" s="8">
        <v>40908</v>
      </c>
      <c r="I11" s="9">
        <v>33.621862577914882</v>
      </c>
      <c r="J11" s="9">
        <v>77.062588106694818</v>
      </c>
      <c r="K11" s="9">
        <v>16.497815230449525</v>
      </c>
      <c r="L11" s="9">
        <v>10.249084045764748</v>
      </c>
      <c r="N11" s="8">
        <v>40908</v>
      </c>
      <c r="O11" s="9">
        <v>43.826950543302999</v>
      </c>
      <c r="P11" s="9">
        <v>0.29520503208675353</v>
      </c>
      <c r="Q11" s="9">
        <v>0.99100156532766914</v>
      </c>
      <c r="R11" s="9">
        <v>2.7590680950213002</v>
      </c>
    </row>
    <row r="12" spans="1:18" ht="20.100000000000001" customHeight="1" x14ac:dyDescent="0.25">
      <c r="B12" s="8">
        <v>41090</v>
      </c>
      <c r="C12" s="9">
        <v>36.998346264691236</v>
      </c>
      <c r="D12" s="9">
        <v>120.21750488182076</v>
      </c>
      <c r="E12" s="9">
        <v>53.318699551469699</v>
      </c>
      <c r="F12" s="9">
        <v>26.920498999639406</v>
      </c>
      <c r="H12" s="8">
        <v>41090</v>
      </c>
      <c r="I12" s="9">
        <v>33.711150055546931</v>
      </c>
      <c r="J12" s="9">
        <v>87.72570305868237</v>
      </c>
      <c r="K12" s="9">
        <v>39.054212878282371</v>
      </c>
      <c r="L12" s="9">
        <v>20.140864731747833</v>
      </c>
      <c r="N12" s="8">
        <v>41090</v>
      </c>
      <c r="O12" s="9">
        <v>62.261486455408928</v>
      </c>
      <c r="P12" s="9">
        <v>2.3835972372946155</v>
      </c>
      <c r="Q12" s="9">
        <v>0.67686054679039886</v>
      </c>
      <c r="R12" s="9">
        <v>1.3332678759599355</v>
      </c>
    </row>
    <row r="13" spans="1:18" ht="20.100000000000001" customHeight="1" x14ac:dyDescent="0.25">
      <c r="B13" s="8">
        <v>41274</v>
      </c>
      <c r="C13" s="9">
        <v>29.430633217808495</v>
      </c>
      <c r="D13" s="9">
        <v>141.50562457389907</v>
      </c>
      <c r="E13" s="9">
        <v>23.708074724813308</v>
      </c>
      <c r="F13" s="9">
        <v>27.760275046560043</v>
      </c>
      <c r="H13" s="8">
        <v>41274</v>
      </c>
      <c r="I13" s="9">
        <v>26.821412523557434</v>
      </c>
      <c r="J13" s="9">
        <v>104.1736376635624</v>
      </c>
      <c r="K13" s="9">
        <v>12.415900926817942</v>
      </c>
      <c r="L13" s="9">
        <v>15.024175693917131</v>
      </c>
      <c r="N13" s="8">
        <v>41274</v>
      </c>
      <c r="O13" s="9">
        <v>32.421319361255655</v>
      </c>
      <c r="P13" s="9">
        <v>1.5146416294415002</v>
      </c>
      <c r="Q13" s="9">
        <v>0.58699992565871062</v>
      </c>
      <c r="R13" s="9">
        <v>1.6976957714833203</v>
      </c>
    </row>
    <row r="14" spans="1:18" ht="20.100000000000001" customHeight="1" x14ac:dyDescent="0.25">
      <c r="B14" s="8">
        <v>41455</v>
      </c>
      <c r="C14" s="9">
        <v>31.716159888090989</v>
      </c>
      <c r="D14" s="9">
        <v>152.73275043816503</v>
      </c>
      <c r="E14" s="9">
        <v>69.613038746133697</v>
      </c>
      <c r="F14" s="9">
        <v>20.550080577514425</v>
      </c>
      <c r="H14" s="8">
        <v>41455</v>
      </c>
      <c r="I14" s="9">
        <v>30.079467047276523</v>
      </c>
      <c r="J14" s="9">
        <v>108.93532907412691</v>
      </c>
      <c r="K14" s="9">
        <v>51.686140497836803</v>
      </c>
      <c r="L14" s="9">
        <v>13.383566513753022</v>
      </c>
      <c r="N14" s="8">
        <v>41455</v>
      </c>
      <c r="O14" s="9">
        <v>28.986249675945743</v>
      </c>
      <c r="P14" s="9">
        <v>2.3213606437507153</v>
      </c>
      <c r="Q14" s="9">
        <v>0.52491327082373918</v>
      </c>
      <c r="R14" s="9">
        <v>0.49723395775437518</v>
      </c>
    </row>
    <row r="15" spans="1:18" ht="20.100000000000001" customHeight="1" x14ac:dyDescent="0.25">
      <c r="B15" s="8">
        <v>41639</v>
      </c>
      <c r="C15" s="9">
        <v>34.010478907584627</v>
      </c>
      <c r="D15" s="9">
        <v>120.98722160974482</v>
      </c>
      <c r="E15" s="9">
        <v>23.480434613067203</v>
      </c>
      <c r="F15" s="9">
        <v>28.371952611974542</v>
      </c>
      <c r="H15" s="8">
        <v>41639</v>
      </c>
      <c r="I15" s="9">
        <v>31.034149545696405</v>
      </c>
      <c r="J15" s="9">
        <v>96.629524217239819</v>
      </c>
      <c r="K15" s="9">
        <v>12.109163485997362</v>
      </c>
      <c r="L15" s="9">
        <v>13.992809401351026</v>
      </c>
      <c r="N15" s="8">
        <v>41639</v>
      </c>
      <c r="O15" s="9">
        <v>33.494662679143552</v>
      </c>
      <c r="P15" s="9">
        <v>1.6503380161861352</v>
      </c>
      <c r="Q15" s="9">
        <v>0.80539379795417365</v>
      </c>
      <c r="R15" s="9">
        <v>0.97085894423395602</v>
      </c>
    </row>
    <row r="16" spans="1:18" ht="20.100000000000001" customHeight="1" x14ac:dyDescent="0.25">
      <c r="B16" s="8">
        <v>41820</v>
      </c>
      <c r="C16" s="9">
        <v>39.745805167688069</v>
      </c>
      <c r="D16" s="9">
        <v>135.12435028766609</v>
      </c>
      <c r="E16" s="9">
        <v>78.313171765181067</v>
      </c>
      <c r="F16" s="9">
        <v>30.713391922037694</v>
      </c>
      <c r="H16" s="8">
        <v>41820</v>
      </c>
      <c r="I16" s="9">
        <v>39.337020771781233</v>
      </c>
      <c r="J16" s="9">
        <v>88.121433533965885</v>
      </c>
      <c r="K16" s="9">
        <v>60.566359140659202</v>
      </c>
      <c r="L16" s="9">
        <v>18.23021287987423</v>
      </c>
      <c r="N16" s="8">
        <v>41820</v>
      </c>
      <c r="O16" s="9">
        <v>30.472398318717868</v>
      </c>
      <c r="P16" s="9">
        <v>3.8523400161007646</v>
      </c>
      <c r="Q16" s="9">
        <v>0.87140417024087702</v>
      </c>
      <c r="R16" s="9">
        <v>2.7444243181614145</v>
      </c>
    </row>
    <row r="17" spans="2:18" ht="20.100000000000001" customHeight="1" x14ac:dyDescent="0.25">
      <c r="B17" s="8">
        <v>42004</v>
      </c>
      <c r="C17" s="9">
        <v>38.139849143283861</v>
      </c>
      <c r="D17" s="9">
        <v>168.45685365128438</v>
      </c>
      <c r="E17" s="9">
        <v>37.472241444499552</v>
      </c>
      <c r="F17" s="9">
        <v>13.792647241104296</v>
      </c>
      <c r="H17" s="8">
        <v>42004</v>
      </c>
      <c r="I17" s="9">
        <v>37.983124009319994</v>
      </c>
      <c r="J17" s="9">
        <v>120.71598466528198</v>
      </c>
      <c r="K17" s="9">
        <v>18.756616391823314</v>
      </c>
      <c r="L17" s="9">
        <v>6.413474470826924</v>
      </c>
      <c r="N17" s="8">
        <v>42004</v>
      </c>
      <c r="O17" s="9">
        <v>29.840491889569162</v>
      </c>
      <c r="P17" s="9">
        <v>0.80752362760837482</v>
      </c>
      <c r="Q17" s="9">
        <v>0.51912206242513048</v>
      </c>
      <c r="R17" s="9">
        <v>3.4378181024858954</v>
      </c>
    </row>
    <row r="18" spans="2:18" ht="20.100000000000001" customHeight="1" x14ac:dyDescent="0.25">
      <c r="B18" s="8">
        <v>42185</v>
      </c>
      <c r="C18" s="9">
        <v>32.565581778414206</v>
      </c>
      <c r="D18" s="9">
        <v>197.28399395190928</v>
      </c>
      <c r="E18" s="9">
        <v>81.633393378783737</v>
      </c>
      <c r="F18" s="9">
        <v>19.914153088212345</v>
      </c>
      <c r="H18" s="8">
        <v>42185</v>
      </c>
      <c r="I18" s="9">
        <v>28.928495863156343</v>
      </c>
      <c r="J18" s="9">
        <v>142.03851641397705</v>
      </c>
      <c r="K18" s="9">
        <v>57.254308583147228</v>
      </c>
      <c r="L18" s="9">
        <v>11.362649098216874</v>
      </c>
      <c r="N18" s="8">
        <v>42185</v>
      </c>
      <c r="O18" s="9">
        <v>32.676035518009179</v>
      </c>
      <c r="P18" s="9">
        <v>4.9797760846179164</v>
      </c>
      <c r="Q18" s="9">
        <v>1.3719380470755755</v>
      </c>
      <c r="R18" s="9">
        <v>1.2702672252885552</v>
      </c>
    </row>
    <row r="19" spans="2:18" ht="20.100000000000001" customHeight="1" x14ac:dyDescent="0.25">
      <c r="B19" s="8">
        <v>42369</v>
      </c>
      <c r="C19" s="9">
        <v>32.057230244262051</v>
      </c>
      <c r="D19" s="9">
        <v>184.36061822139081</v>
      </c>
      <c r="E19" s="9">
        <v>40.711298660432028</v>
      </c>
      <c r="F19" s="9">
        <v>18.272091533963945</v>
      </c>
      <c r="H19" s="8">
        <v>42369</v>
      </c>
      <c r="I19" s="9">
        <v>28.634529111161147</v>
      </c>
      <c r="J19" s="9">
        <v>132.3971488531667</v>
      </c>
      <c r="K19" s="9">
        <v>21.329051879181804</v>
      </c>
      <c r="L19" s="9">
        <v>10.218161109198219</v>
      </c>
      <c r="N19" s="8">
        <v>42369</v>
      </c>
      <c r="O19" s="9">
        <v>22.887865570317636</v>
      </c>
      <c r="P19" s="9">
        <v>4.3319315125965288</v>
      </c>
      <c r="Q19" s="9">
        <v>0.75931307007592119</v>
      </c>
      <c r="R19" s="9">
        <v>0.42837146378961999</v>
      </c>
    </row>
    <row r="20" spans="2:18" ht="20.100000000000001" customHeight="1" x14ac:dyDescent="0.25">
      <c r="B20" s="8">
        <v>42551</v>
      </c>
      <c r="C20" s="9">
        <v>35.633909969015512</v>
      </c>
      <c r="D20" s="9">
        <v>169.41919290388361</v>
      </c>
      <c r="E20" s="9">
        <v>85.354280724501379</v>
      </c>
      <c r="F20" s="9">
        <v>9.3302754696344703</v>
      </c>
      <c r="H20" s="8">
        <v>42551</v>
      </c>
      <c r="I20" s="9">
        <v>31.483964509904517</v>
      </c>
      <c r="J20" s="9">
        <v>125.94112215986051</v>
      </c>
      <c r="K20" s="9">
        <v>60.006077682060628</v>
      </c>
      <c r="L20" s="9">
        <v>7.4149060868651091</v>
      </c>
      <c r="N20" s="8">
        <v>42551</v>
      </c>
      <c r="O20" s="9">
        <v>32.620407257057188</v>
      </c>
      <c r="P20" s="9">
        <v>3.0544680681433003</v>
      </c>
      <c r="Q20" s="9">
        <v>1.6501605547949758</v>
      </c>
      <c r="R20" s="9">
        <v>0.38852438176384452</v>
      </c>
    </row>
    <row r="21" spans="2:18" ht="20.100000000000001" customHeight="1" x14ac:dyDescent="0.25">
      <c r="B21" s="8">
        <v>42735</v>
      </c>
      <c r="C21" s="9">
        <v>36.951823942140038</v>
      </c>
      <c r="D21" s="9">
        <v>158.48635456161625</v>
      </c>
      <c r="E21" s="9">
        <v>35.81279987146057</v>
      </c>
      <c r="F21" s="9">
        <v>21.854570293592538</v>
      </c>
      <c r="H21" s="8">
        <v>42735</v>
      </c>
      <c r="I21" s="9">
        <v>32.198637702265806</v>
      </c>
      <c r="J21" s="9">
        <v>113.64040513102097</v>
      </c>
      <c r="K21" s="9">
        <v>17.135910291885374</v>
      </c>
      <c r="L21" s="9">
        <v>19.008044471938895</v>
      </c>
      <c r="N21" s="8">
        <v>42735</v>
      </c>
      <c r="O21" s="9">
        <v>45.378668965932853</v>
      </c>
      <c r="P21" s="9">
        <v>3.0978224812190334</v>
      </c>
      <c r="Q21" s="9">
        <v>1.1416670074225297</v>
      </c>
      <c r="R21" s="9">
        <v>6.2840997055533948E-2</v>
      </c>
    </row>
    <row r="22" spans="2:18" ht="20.100000000000001" customHeight="1" x14ac:dyDescent="0.25">
      <c r="B22" s="8">
        <v>42916</v>
      </c>
      <c r="C22" s="9">
        <v>35.962121734192749</v>
      </c>
      <c r="D22" s="9">
        <v>191.84354265655458</v>
      </c>
      <c r="E22" s="9">
        <v>90.173264237410351</v>
      </c>
      <c r="F22" s="9">
        <v>14.758936628460123</v>
      </c>
      <c r="H22" s="8">
        <v>42916</v>
      </c>
      <c r="I22" s="9">
        <v>31.69869444970146</v>
      </c>
      <c r="J22" s="9">
        <v>134.85156148758091</v>
      </c>
      <c r="K22" s="9">
        <v>61.632798938599386</v>
      </c>
      <c r="L22" s="9">
        <v>10.919719122154511</v>
      </c>
      <c r="N22" s="8">
        <v>42916</v>
      </c>
      <c r="O22" s="9">
        <v>37.510650615768895</v>
      </c>
      <c r="P22" s="9">
        <v>5.0911604003186142</v>
      </c>
      <c r="Q22" s="9">
        <v>1.9300737502561813</v>
      </c>
      <c r="R22" s="9">
        <v>0.67798072680523536</v>
      </c>
    </row>
    <row r="23" spans="2:18" ht="20.100000000000001" customHeight="1" x14ac:dyDescent="0.25">
      <c r="B23" s="8">
        <v>43100</v>
      </c>
      <c r="C23" s="9">
        <v>36.667682244567587</v>
      </c>
      <c r="D23" s="9">
        <v>173.54224173890893</v>
      </c>
      <c r="E23" s="9">
        <v>43.805234151539011</v>
      </c>
      <c r="F23" s="9">
        <v>20.618559986751045</v>
      </c>
      <c r="H23" s="8">
        <v>43100</v>
      </c>
      <c r="I23" s="9">
        <v>34.385297773110494</v>
      </c>
      <c r="J23" s="9">
        <v>107.27071816890904</v>
      </c>
      <c r="K23" s="9">
        <v>21.621667896328031</v>
      </c>
      <c r="L23" s="9">
        <v>14.002975824695964</v>
      </c>
      <c r="N23" s="8">
        <v>43100</v>
      </c>
      <c r="O23" s="9">
        <v>33.173830455775452</v>
      </c>
      <c r="P23" s="9">
        <v>5.5560417210394899</v>
      </c>
      <c r="Q23" s="9">
        <v>1.6020110297668833</v>
      </c>
      <c r="R23" s="9">
        <v>1.6115932370275226</v>
      </c>
    </row>
    <row r="24" spans="2:18" ht="20.100000000000001" customHeight="1" x14ac:dyDescent="0.25">
      <c r="B24" s="8">
        <v>43281</v>
      </c>
      <c r="C24" s="9">
        <v>35.713570768972509</v>
      </c>
      <c r="D24" s="9">
        <v>231.50592875823691</v>
      </c>
      <c r="E24" s="9">
        <v>100.85193086738759</v>
      </c>
      <c r="F24" s="9">
        <v>20.847749903416222</v>
      </c>
      <c r="H24" s="8">
        <v>43281</v>
      </c>
      <c r="I24" s="9">
        <v>32.760867923707231</v>
      </c>
      <c r="J24" s="9">
        <v>169.72536721709295</v>
      </c>
      <c r="K24" s="9">
        <v>69.124653790819394</v>
      </c>
      <c r="L24" s="9">
        <v>17.196565662592114</v>
      </c>
      <c r="N24" s="8">
        <v>43281</v>
      </c>
      <c r="O24" s="9">
        <v>35.434262604766232</v>
      </c>
      <c r="P24" s="9">
        <v>6.0608749661182468</v>
      </c>
      <c r="Q24" s="9">
        <v>2.5143577357374989</v>
      </c>
      <c r="R24" s="9">
        <v>1.3452955067169778</v>
      </c>
    </row>
    <row r="25" spans="2:18" ht="20.100000000000001" customHeight="1" x14ac:dyDescent="0.25">
      <c r="B25" s="8">
        <v>43465</v>
      </c>
      <c r="C25" s="9">
        <v>34.577999099937784</v>
      </c>
      <c r="D25" s="9">
        <v>245.22514499012635</v>
      </c>
      <c r="E25" s="9">
        <v>63.99213552244516</v>
      </c>
      <c r="F25" s="9">
        <v>9.9815799665224549</v>
      </c>
      <c r="H25" s="8">
        <v>43465</v>
      </c>
      <c r="I25" s="9">
        <v>31.71455284487514</v>
      </c>
      <c r="J25" s="9">
        <v>182.66187442688607</v>
      </c>
      <c r="K25" s="9">
        <v>42.633384178958181</v>
      </c>
      <c r="L25" s="9">
        <v>4.5531384325858149</v>
      </c>
      <c r="N25" s="8">
        <v>43465</v>
      </c>
      <c r="O25" s="9">
        <v>34.903550808622853</v>
      </c>
      <c r="P25" s="9">
        <v>5.2074658139789118</v>
      </c>
      <c r="Q25" s="9">
        <v>1.4186933137324822</v>
      </c>
      <c r="R25" s="9">
        <v>0.74327418475523932</v>
      </c>
    </row>
    <row r="26" spans="2:18" ht="20.100000000000001" customHeight="1" x14ac:dyDescent="0.25">
      <c r="B26" s="8">
        <v>43646</v>
      </c>
      <c r="C26" s="9">
        <v>32.35180893430541</v>
      </c>
      <c r="D26" s="9">
        <v>216.94031866557773</v>
      </c>
      <c r="E26" s="9">
        <v>85.526752239794959</v>
      </c>
      <c r="F26" s="9">
        <v>19.451361760169128</v>
      </c>
      <c r="H26" s="8">
        <v>43646</v>
      </c>
      <c r="I26" s="9">
        <v>27.752329062105584</v>
      </c>
      <c r="J26" s="9">
        <v>154.14715966122935</v>
      </c>
      <c r="K26" s="9">
        <v>50.83896727207496</v>
      </c>
      <c r="L26" s="9">
        <v>7.8272815532090139</v>
      </c>
      <c r="N26" s="8">
        <v>43646</v>
      </c>
      <c r="O26" s="9">
        <v>49.325582002589428</v>
      </c>
      <c r="P26" s="9">
        <v>4.7619415117245554</v>
      </c>
      <c r="Q26" s="9">
        <v>3.4987748718795402</v>
      </c>
      <c r="R26" s="9">
        <v>1.5793606565253633</v>
      </c>
    </row>
    <row r="27" spans="2:18" ht="20.100000000000001" customHeight="1" x14ac:dyDescent="0.25">
      <c r="B27" s="8">
        <v>43830</v>
      </c>
      <c r="C27" s="9">
        <v>33.62842775413764</v>
      </c>
      <c r="D27" s="9">
        <v>207.81499657146145</v>
      </c>
      <c r="E27" s="9">
        <v>57.311782076552348</v>
      </c>
      <c r="F27" s="9">
        <v>12.809164857094691</v>
      </c>
      <c r="H27" s="8">
        <v>43830</v>
      </c>
      <c r="I27" s="9">
        <v>28.488176841911645</v>
      </c>
      <c r="J27" s="9">
        <v>131.74507016768715</v>
      </c>
      <c r="K27" s="9">
        <v>30.606516738871246</v>
      </c>
      <c r="L27" s="9">
        <v>4.8566124942379769</v>
      </c>
      <c r="N27" s="8">
        <v>43830</v>
      </c>
      <c r="O27" s="9">
        <v>46.373390066902502</v>
      </c>
      <c r="P27" s="9">
        <v>4.968377576332105</v>
      </c>
      <c r="Q27" s="9">
        <v>1.0135039535792452</v>
      </c>
      <c r="R27" s="9">
        <v>1.950038992700416</v>
      </c>
    </row>
    <row r="28" spans="2:18" ht="20.100000000000001" customHeight="1" x14ac:dyDescent="0.25">
      <c r="C28" s="9"/>
      <c r="D28" s="9"/>
      <c r="E28" s="9"/>
      <c r="F28" s="9"/>
      <c r="I28" s="9"/>
      <c r="J28" s="9"/>
      <c r="K28" s="9"/>
      <c r="L28" s="9"/>
      <c r="O28" s="9"/>
      <c r="P28" s="9"/>
      <c r="Q28" s="9"/>
      <c r="R28" s="9"/>
    </row>
    <row r="29" spans="2:18" ht="20.100000000000001" customHeight="1" x14ac:dyDescent="0.25">
      <c r="B29" t="s">
        <v>7</v>
      </c>
      <c r="C29" s="10">
        <v>80</v>
      </c>
      <c r="D29" s="10">
        <v>80</v>
      </c>
      <c r="E29" s="10">
        <v>80</v>
      </c>
      <c r="F29" s="10">
        <v>80</v>
      </c>
      <c r="H29" t="s">
        <v>7</v>
      </c>
      <c r="I29" s="10">
        <v>27</v>
      </c>
      <c r="J29" s="10">
        <v>27</v>
      </c>
      <c r="K29" s="10">
        <v>27</v>
      </c>
      <c r="L29" s="10">
        <v>27</v>
      </c>
      <c r="N29" t="s">
        <v>7</v>
      </c>
      <c r="O29" s="10">
        <v>29</v>
      </c>
      <c r="P29" s="10">
        <v>29</v>
      </c>
      <c r="Q29" s="10">
        <v>29</v>
      </c>
      <c r="R29" s="10">
        <v>29</v>
      </c>
    </row>
    <row r="30" spans="2:18" ht="20.100000000000001" customHeight="1" x14ac:dyDescent="0.25">
      <c r="C30" s="11"/>
      <c r="D30" s="11"/>
      <c r="E30" s="11"/>
      <c r="F30" s="11"/>
      <c r="I30" s="11"/>
      <c r="J30" s="11"/>
      <c r="K30" s="11"/>
      <c r="L30" s="11"/>
      <c r="O30" s="11"/>
      <c r="P30" s="11"/>
      <c r="Q30" s="11"/>
      <c r="R30" s="11"/>
    </row>
    <row r="31" spans="2:18" ht="20.100000000000001" customHeight="1" x14ac:dyDescent="0.25"/>
  </sheetData>
  <mergeCells count="18">
    <mergeCell ref="D9:F9"/>
    <mergeCell ref="I6:L6"/>
    <mergeCell ref="I7:I8"/>
    <mergeCell ref="J7:J8"/>
    <mergeCell ref="K7:K8"/>
    <mergeCell ref="L7:L8"/>
    <mergeCell ref="J9:L9"/>
    <mergeCell ref="C6:F6"/>
    <mergeCell ref="C7:C8"/>
    <mergeCell ref="D7:D8"/>
    <mergeCell ref="E7:E8"/>
    <mergeCell ref="F7:F8"/>
    <mergeCell ref="P9:R9"/>
    <mergeCell ref="O6:R6"/>
    <mergeCell ref="O7:O8"/>
    <mergeCell ref="P7:P8"/>
    <mergeCell ref="Q7:Q8"/>
    <mergeCell ref="R7:R8"/>
  </mergeCells>
  <pageMargins left="0.75" right="0.75" top="1" bottom="1" header="0.5" footer="0.5"/>
  <pageSetup orientation="portrait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R31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1"/>
    <col min="3" max="7" width="10.28515625"/>
    <col min="8" max="8" width="11"/>
    <col min="9" max="13" width="10.28515625"/>
    <col min="14" max="14" width="11"/>
    <col min="15" max="18" width="10.28515625"/>
  </cols>
  <sheetData>
    <row r="1" spans="1:18" ht="20.25" customHeight="1" x14ac:dyDescent="0.35">
      <c r="A1" s="2" t="s">
        <v>201</v>
      </c>
    </row>
    <row r="2" spans="1:18" ht="20.100000000000001" customHeight="1" x14ac:dyDescent="0.3">
      <c r="A2" s="3" t="s">
        <v>60</v>
      </c>
    </row>
    <row r="3" spans="1:18" ht="20.100000000000001" customHeight="1" x14ac:dyDescent="0.25">
      <c r="A3" s="18" t="s">
        <v>738</v>
      </c>
    </row>
    <row r="4" spans="1:18" ht="20.100000000000001" customHeight="1" x14ac:dyDescent="0.25"/>
    <row r="5" spans="1:18" ht="20.100000000000001" customHeight="1" x14ac:dyDescent="0.25"/>
    <row r="6" spans="1:18" ht="20.100000000000001" customHeight="1" x14ac:dyDescent="0.25">
      <c r="C6" s="21" t="s">
        <v>13</v>
      </c>
      <c r="D6" s="22"/>
      <c r="E6" s="22"/>
      <c r="F6" s="22"/>
      <c r="I6" s="21" t="s">
        <v>14</v>
      </c>
      <c r="J6" s="22"/>
      <c r="K6" s="22"/>
      <c r="L6" s="22"/>
      <c r="O6" s="21" t="s">
        <v>15</v>
      </c>
      <c r="P6" s="22"/>
      <c r="Q6" s="22"/>
      <c r="R6" s="22"/>
    </row>
    <row r="7" spans="1:18" ht="24.95" customHeight="1" x14ac:dyDescent="0.25">
      <c r="C7" s="23" t="s">
        <v>55</v>
      </c>
      <c r="D7" s="23" t="s">
        <v>56</v>
      </c>
      <c r="E7" s="23" t="s">
        <v>57</v>
      </c>
      <c r="F7" s="23" t="s">
        <v>58</v>
      </c>
      <c r="I7" s="23" t="s">
        <v>55</v>
      </c>
      <c r="J7" s="23" t="s">
        <v>56</v>
      </c>
      <c r="K7" s="23" t="s">
        <v>57</v>
      </c>
      <c r="L7" s="23" t="s">
        <v>58</v>
      </c>
      <c r="O7" s="23" t="s">
        <v>55</v>
      </c>
      <c r="P7" s="23" t="s">
        <v>56</v>
      </c>
      <c r="Q7" s="23" t="s">
        <v>57</v>
      </c>
      <c r="R7" s="23" t="s">
        <v>58</v>
      </c>
    </row>
    <row r="8" spans="1:18" ht="24.95" customHeight="1" x14ac:dyDescent="0.25">
      <c r="C8" s="24"/>
      <c r="D8" s="24"/>
      <c r="E8" s="24"/>
      <c r="F8" s="24"/>
      <c r="I8" s="24"/>
      <c r="J8" s="24"/>
      <c r="K8" s="24"/>
      <c r="L8" s="24"/>
      <c r="O8" s="24"/>
      <c r="P8" s="24"/>
      <c r="Q8" s="24"/>
      <c r="R8" s="24"/>
    </row>
    <row r="9" spans="1:18" ht="20.100000000000001" customHeight="1" x14ac:dyDescent="0.25">
      <c r="C9" s="7" t="s">
        <v>6</v>
      </c>
      <c r="D9" s="29" t="s">
        <v>41</v>
      </c>
      <c r="E9" s="22"/>
      <c r="F9" s="26"/>
      <c r="I9" s="7" t="s">
        <v>6</v>
      </c>
      <c r="J9" s="29" t="s">
        <v>41</v>
      </c>
      <c r="K9" s="22"/>
      <c r="L9" s="26"/>
      <c r="O9" s="7" t="s">
        <v>6</v>
      </c>
      <c r="P9" s="29" t="s">
        <v>41</v>
      </c>
      <c r="Q9" s="22"/>
      <c r="R9" s="26"/>
    </row>
    <row r="10" spans="1:18" ht="20.100000000000001" customHeight="1" x14ac:dyDescent="0.25">
      <c r="B10" s="8">
        <v>40724</v>
      </c>
      <c r="C10" s="9"/>
      <c r="D10" s="9">
        <v>49.060477727493286</v>
      </c>
      <c r="E10" s="9">
        <v>16.336403117758419</v>
      </c>
      <c r="F10" s="9">
        <v>20.894006228443114</v>
      </c>
      <c r="H10" s="8">
        <v>40724</v>
      </c>
      <c r="I10" s="9"/>
      <c r="J10" s="9">
        <v>26.027545284627131</v>
      </c>
      <c r="K10" s="9">
        <v>5.3026580733276782</v>
      </c>
      <c r="L10" s="9">
        <v>11.244221061753507</v>
      </c>
      <c r="N10" s="8">
        <v>40724</v>
      </c>
      <c r="O10" s="9"/>
      <c r="P10" s="9">
        <v>50.325802880902664</v>
      </c>
      <c r="Q10" s="9">
        <v>31.385846351478875</v>
      </c>
      <c r="R10" s="9">
        <v>2.6972885604536105</v>
      </c>
    </row>
    <row r="11" spans="1:18" ht="20.100000000000001" customHeight="1" x14ac:dyDescent="0.25">
      <c r="B11" s="8">
        <v>40908</v>
      </c>
      <c r="C11" s="9">
        <v>40.638525356591906</v>
      </c>
      <c r="D11" s="9">
        <v>4.9480477217141763</v>
      </c>
      <c r="E11" s="9">
        <v>5.6118651916391515</v>
      </c>
      <c r="F11" s="9">
        <v>13.591316058623601</v>
      </c>
      <c r="H11" s="8">
        <v>40908</v>
      </c>
      <c r="I11" s="9">
        <v>18.158451883993326</v>
      </c>
      <c r="J11" s="9">
        <v>34.708739136462455</v>
      </c>
      <c r="K11" s="9">
        <v>5.7261109094012079</v>
      </c>
      <c r="L11" s="9">
        <v>4.5195981468799111</v>
      </c>
      <c r="N11" s="8">
        <v>40908</v>
      </c>
      <c r="O11" s="9">
        <v>43.539310334935799</v>
      </c>
      <c r="P11" s="9">
        <v>60.671595313365685</v>
      </c>
      <c r="Q11" s="9">
        <v>16.941655312028054</v>
      </c>
      <c r="R11" s="9">
        <v>7.6534199927013846</v>
      </c>
    </row>
    <row r="12" spans="1:18" ht="20.100000000000001" customHeight="1" x14ac:dyDescent="0.25">
      <c r="B12" s="8">
        <v>41090</v>
      </c>
      <c r="C12" s="9">
        <v>44.588786368867027</v>
      </c>
      <c r="D12" s="9">
        <v>34.051520521093302</v>
      </c>
      <c r="E12" s="9">
        <v>11.777568976926784</v>
      </c>
      <c r="F12" s="9">
        <v>20.601516356984551</v>
      </c>
      <c r="H12" s="8">
        <v>41090</v>
      </c>
      <c r="I12" s="9">
        <v>18.35308915293793</v>
      </c>
      <c r="J12" s="9">
        <v>33.888107117501171</v>
      </c>
      <c r="K12" s="9">
        <v>6.8635294396925026</v>
      </c>
      <c r="L12" s="9">
        <v>4.9886662553643335</v>
      </c>
      <c r="N12" s="8">
        <v>41090</v>
      </c>
      <c r="O12" s="9">
        <v>45.701193001158316</v>
      </c>
      <c r="P12" s="9">
        <v>52.277877243226349</v>
      </c>
      <c r="Q12" s="9">
        <v>34.67760113485042</v>
      </c>
      <c r="R12" s="9">
        <v>1.3303163872905244</v>
      </c>
    </row>
    <row r="13" spans="1:18" ht="20.100000000000001" customHeight="1" x14ac:dyDescent="0.25">
      <c r="B13" s="8">
        <v>41274</v>
      </c>
      <c r="C13" s="9">
        <v>49.208229706867236</v>
      </c>
      <c r="D13" s="9">
        <v>4.445819898034352</v>
      </c>
      <c r="E13" s="9">
        <v>7.166290727552199</v>
      </c>
      <c r="F13" s="9">
        <v>14.327907138920413</v>
      </c>
      <c r="H13" s="8">
        <v>41274</v>
      </c>
      <c r="I13" s="9">
        <v>20.921136083553804</v>
      </c>
      <c r="J13" s="9">
        <v>32.168157635853667</v>
      </c>
      <c r="K13" s="9">
        <v>6.9561916010694507</v>
      </c>
      <c r="L13" s="9">
        <v>3.2517190544171304</v>
      </c>
      <c r="N13" s="8">
        <v>41274</v>
      </c>
      <c r="O13" s="9">
        <v>28.162707581448654</v>
      </c>
      <c r="P13" s="9">
        <v>104.89164704001102</v>
      </c>
      <c r="Q13" s="9">
        <v>9.585592396191652</v>
      </c>
      <c r="R13" s="9">
        <v>10.180648853222513</v>
      </c>
    </row>
    <row r="14" spans="1:18" ht="20.100000000000001" customHeight="1" x14ac:dyDescent="0.25">
      <c r="B14" s="8">
        <v>41455</v>
      </c>
      <c r="C14" s="9">
        <v>46.343360021985383</v>
      </c>
      <c r="D14" s="9">
        <v>45.277888281668019</v>
      </c>
      <c r="E14" s="9">
        <v>15.877346370448667</v>
      </c>
      <c r="F14" s="9">
        <v>12.011619032862471</v>
      </c>
      <c r="H14" s="8">
        <v>41455</v>
      </c>
      <c r="I14" s="9">
        <v>18.964306059099432</v>
      </c>
      <c r="J14" s="9">
        <v>44.69560871786684</v>
      </c>
      <c r="K14" s="9">
        <v>7.6204882988011979</v>
      </c>
      <c r="L14" s="9">
        <v>5.2461505077530246</v>
      </c>
      <c r="N14" s="8">
        <v>41455</v>
      </c>
      <c r="O14" s="9">
        <v>33.224275153936226</v>
      </c>
      <c r="P14" s="9">
        <v>62.759253438630111</v>
      </c>
      <c r="Q14" s="9">
        <v>46.115204076883863</v>
      </c>
      <c r="R14" s="9">
        <v>3.2923110368989237</v>
      </c>
    </row>
    <row r="15" spans="1:18" ht="20.100000000000001" customHeight="1" x14ac:dyDescent="0.25">
      <c r="B15" s="8">
        <v>41639</v>
      </c>
      <c r="C15" s="9">
        <v>51.504298073692702</v>
      </c>
      <c r="D15" s="9">
        <v>-5.0459699818924495</v>
      </c>
      <c r="E15" s="9">
        <v>4.8438207514322649</v>
      </c>
      <c r="F15" s="9">
        <v>20.388274576024262</v>
      </c>
      <c r="H15" s="8">
        <v>41639</v>
      </c>
      <c r="I15" s="9">
        <v>19.652802755256271</v>
      </c>
      <c r="J15" s="9">
        <v>36.539513283123974</v>
      </c>
      <c r="K15" s="9">
        <v>8.3444899960453185</v>
      </c>
      <c r="L15" s="9">
        <v>2.9225457313510255</v>
      </c>
      <c r="N15" s="8">
        <v>41639</v>
      </c>
      <c r="O15" s="9">
        <v>37.048434664071294</v>
      </c>
      <c r="P15" s="9">
        <v>89.493678308513296</v>
      </c>
      <c r="Q15" s="9">
        <v>10.29212386558962</v>
      </c>
      <c r="R15" s="9">
        <v>5.0611323045992513</v>
      </c>
    </row>
    <row r="16" spans="1:18" ht="20.100000000000001" customHeight="1" x14ac:dyDescent="0.25">
      <c r="B16" s="8">
        <v>41820</v>
      </c>
      <c r="C16" s="9">
        <v>85.638260363030355</v>
      </c>
      <c r="D16" s="9">
        <v>35.27506387840068</v>
      </c>
      <c r="E16" s="9">
        <v>21.043849385044371</v>
      </c>
      <c r="F16" s="9">
        <v>23.3608944867762</v>
      </c>
      <c r="H16" s="8">
        <v>41820</v>
      </c>
      <c r="I16" s="9">
        <v>24.62988003348984</v>
      </c>
      <c r="J16" s="9">
        <v>32.53719704109416</v>
      </c>
      <c r="K16" s="9">
        <v>8.6690208878909001</v>
      </c>
      <c r="L16" s="9">
        <v>4.7695672890462593</v>
      </c>
      <c r="N16" s="8">
        <v>41820</v>
      </c>
      <c r="O16" s="9">
        <v>37.557563239169134</v>
      </c>
      <c r="P16" s="9">
        <v>67.312089368171215</v>
      </c>
      <c r="Q16" s="9">
        <v>48.600301492245805</v>
      </c>
      <c r="R16" s="9">
        <v>2.5829301462152325</v>
      </c>
    </row>
    <row r="17" spans="2:18" ht="20.100000000000001" customHeight="1" x14ac:dyDescent="0.25">
      <c r="B17" s="8">
        <v>42004</v>
      </c>
      <c r="C17" s="9">
        <v>43.830316822873087</v>
      </c>
      <c r="D17" s="9">
        <v>35.11445993140714</v>
      </c>
      <c r="E17" s="9">
        <v>9.8081019109060836</v>
      </c>
      <c r="F17" s="9">
        <v>6.6533984888021216</v>
      </c>
      <c r="H17" s="8">
        <v>42004</v>
      </c>
      <c r="I17" s="9">
        <v>25.722956777786994</v>
      </c>
      <c r="J17" s="9">
        <v>39.769171947430344</v>
      </c>
      <c r="K17" s="9">
        <v>9.930315154614437</v>
      </c>
      <c r="L17" s="9">
        <v>3.0236679664830741</v>
      </c>
      <c r="N17" s="8">
        <v>42004</v>
      </c>
      <c r="O17" s="9">
        <v>41.23069123025595</v>
      </c>
      <c r="P17" s="9">
        <v>93.573221772446928</v>
      </c>
      <c r="Q17" s="9">
        <v>17.733824378979033</v>
      </c>
      <c r="R17" s="9">
        <v>4.1155807858190983</v>
      </c>
    </row>
    <row r="18" spans="2:18" ht="20.100000000000001" customHeight="1" x14ac:dyDescent="0.25">
      <c r="B18" s="8">
        <v>42185</v>
      </c>
      <c r="C18" s="9">
        <v>30.763232641955796</v>
      </c>
      <c r="D18" s="9">
        <v>54.746322677834115</v>
      </c>
      <c r="E18" s="9">
        <v>17.83597969705696</v>
      </c>
      <c r="F18" s="9">
        <v>7.2402625410884269</v>
      </c>
      <c r="H18" s="8">
        <v>42185</v>
      </c>
      <c r="I18" s="9">
        <v>21.848311990771652</v>
      </c>
      <c r="J18" s="9">
        <v>53.306775706049834</v>
      </c>
      <c r="K18" s="9">
        <v>10.405208277085217</v>
      </c>
      <c r="L18" s="9">
        <v>3.8750552244412377</v>
      </c>
      <c r="N18" s="8">
        <v>42185</v>
      </c>
      <c r="O18" s="9">
        <v>38.908330303714386</v>
      </c>
      <c r="P18" s="9">
        <v>89.230895568025346</v>
      </c>
      <c r="Q18" s="9">
        <v>53.39220540464153</v>
      </c>
      <c r="R18" s="9">
        <v>8.7988353226826845</v>
      </c>
    </row>
    <row r="19" spans="2:18" ht="20.100000000000001" customHeight="1" x14ac:dyDescent="0.25">
      <c r="B19" s="8">
        <v>42369</v>
      </c>
      <c r="C19" s="9">
        <v>32.676233823232536</v>
      </c>
      <c r="D19" s="9">
        <v>39.211568852337095</v>
      </c>
      <c r="E19" s="9">
        <v>12.865920634720981</v>
      </c>
      <c r="F19" s="9">
        <v>9.075153996384401</v>
      </c>
      <c r="H19" s="8">
        <v>42369</v>
      </c>
      <c r="I19" s="9">
        <v>21.58061311916963</v>
      </c>
      <c r="J19" s="9">
        <v>46.933734358010646</v>
      </c>
      <c r="K19" s="9">
        <v>11.227308388521976</v>
      </c>
      <c r="L19" s="9">
        <v>2.3034272528089401</v>
      </c>
      <c r="N19" s="8">
        <v>42369</v>
      </c>
      <c r="O19" s="9">
        <v>37.349528072907582</v>
      </c>
      <c r="P19" s="9">
        <v>98.215315011043046</v>
      </c>
      <c r="Q19" s="9">
        <v>16.618069637189084</v>
      </c>
      <c r="R19" s="9">
        <v>6.8935102847706107</v>
      </c>
    </row>
    <row r="20" spans="2:18" ht="20.100000000000001" customHeight="1" x14ac:dyDescent="0.25">
      <c r="B20" s="8">
        <v>42551</v>
      </c>
      <c r="C20" s="9">
        <v>45.766758610709957</v>
      </c>
      <c r="D20" s="9">
        <v>43.501894703948416</v>
      </c>
      <c r="E20" s="9">
        <v>24.989350569641765</v>
      </c>
      <c r="F20" s="9">
        <v>3.8090448933173224</v>
      </c>
      <c r="H20" s="8">
        <v>42551</v>
      </c>
      <c r="I20" s="9">
        <v>23.637338951423537</v>
      </c>
      <c r="J20" s="9">
        <v>46.298626177401154</v>
      </c>
      <c r="K20" s="9">
        <v>10.810340683646542</v>
      </c>
      <c r="L20" s="9">
        <v>4.2839236657980067</v>
      </c>
      <c r="N20" s="8">
        <v>42551</v>
      </c>
      <c r="O20" s="9">
        <v>37.210355687469338</v>
      </c>
      <c r="P20" s="9">
        <v>79.618672022534085</v>
      </c>
      <c r="Q20" s="9">
        <v>49.554589471213077</v>
      </c>
      <c r="R20" s="9">
        <v>1.237306910519141</v>
      </c>
    </row>
    <row r="21" spans="2:18" ht="20.100000000000001" customHeight="1" x14ac:dyDescent="0.25">
      <c r="B21" s="8">
        <v>42735</v>
      </c>
      <c r="C21" s="9">
        <v>51.231714949841873</v>
      </c>
      <c r="D21" s="9">
        <v>20.144600529885022</v>
      </c>
      <c r="E21" s="9">
        <v>7.6178404441204739</v>
      </c>
      <c r="F21" s="9">
        <v>16.512972970376254</v>
      </c>
      <c r="H21" s="8">
        <v>42735</v>
      </c>
      <c r="I21" s="9">
        <v>23.944623881232499</v>
      </c>
      <c r="J21" s="9">
        <v>51.167152207157301</v>
      </c>
      <c r="K21" s="9">
        <v>12.527473363451588</v>
      </c>
      <c r="L21" s="9">
        <v>3.4089748726140554</v>
      </c>
      <c r="N21" s="8">
        <v>42735</v>
      </c>
      <c r="O21" s="9">
        <v>39.103540586947027</v>
      </c>
      <c r="P21" s="9">
        <v>87.174601824573941</v>
      </c>
      <c r="Q21" s="9">
        <v>15.667486063888504</v>
      </c>
      <c r="R21" s="9">
        <v>1.9326224506022245</v>
      </c>
    </row>
    <row r="22" spans="2:18" ht="20.100000000000001" customHeight="1" x14ac:dyDescent="0.25">
      <c r="B22" s="8">
        <v>42916</v>
      </c>
      <c r="C22" s="9">
        <v>48.579507487869769</v>
      </c>
      <c r="D22" s="9">
        <v>52.163094994470434</v>
      </c>
      <c r="E22" s="9">
        <v>27.508881917439858</v>
      </c>
      <c r="F22" s="9">
        <v>9.6602773834315396</v>
      </c>
      <c r="H22" s="8">
        <v>42916</v>
      </c>
      <c r="I22" s="9">
        <v>23.648870914670525</v>
      </c>
      <c r="J22" s="9">
        <v>54.41683606993557</v>
      </c>
      <c r="K22" s="9">
        <v>12.441947730758967</v>
      </c>
      <c r="L22" s="9">
        <v>3.77573791353116</v>
      </c>
      <c r="N22" s="8">
        <v>42916</v>
      </c>
      <c r="O22" s="9">
        <v>38.210741892730738</v>
      </c>
      <c r="P22" s="9">
        <v>85.263611592148536</v>
      </c>
      <c r="Q22" s="9">
        <v>50.22243458921151</v>
      </c>
      <c r="R22" s="9">
        <v>1.3229213314974262</v>
      </c>
    </row>
    <row r="23" spans="2:18" ht="20.100000000000001" customHeight="1" x14ac:dyDescent="0.25">
      <c r="B23" s="8">
        <v>43100</v>
      </c>
      <c r="C23" s="9">
        <v>36.321043678537791</v>
      </c>
      <c r="D23" s="9">
        <v>48.665101312233261</v>
      </c>
      <c r="E23" s="9">
        <v>9.112971303399819</v>
      </c>
      <c r="F23" s="9">
        <v>10.772539200433929</v>
      </c>
      <c r="H23" s="8">
        <v>43100</v>
      </c>
      <c r="I23" s="9">
        <v>34.44380366973666</v>
      </c>
      <c r="J23" s="9">
        <v>26.09701575071027</v>
      </c>
      <c r="K23" s="9">
        <v>15.290085317286978</v>
      </c>
      <c r="L23" s="9">
        <v>6.29258889350373</v>
      </c>
      <c r="N23" s="8">
        <v>43100</v>
      </c>
      <c r="O23" s="9">
        <v>37.830470915149746</v>
      </c>
      <c r="P23" s="9">
        <v>98.780124675965368</v>
      </c>
      <c r="Q23" s="9">
        <v>19.402177530852221</v>
      </c>
      <c r="R23" s="9">
        <v>3.5534318928133892</v>
      </c>
    </row>
    <row r="24" spans="2:18" ht="20.100000000000001" customHeight="1" x14ac:dyDescent="0.25">
      <c r="B24" s="8">
        <v>43281</v>
      </c>
      <c r="C24" s="9">
        <v>39.827001440189527</v>
      </c>
      <c r="D24" s="9">
        <v>54.442236012830023</v>
      </c>
      <c r="E24" s="9">
        <v>31.951589417994214</v>
      </c>
      <c r="F24" s="9">
        <v>2.4251867894999997</v>
      </c>
      <c r="H24" s="8">
        <v>43281</v>
      </c>
      <c r="I24" s="9">
        <v>34.954185373910455</v>
      </c>
      <c r="J24" s="9">
        <v>64.065817236787083</v>
      </c>
      <c r="K24" s="9">
        <v>16.22559846353213</v>
      </c>
      <c r="L24" s="9">
        <v>2.8915663648391932</v>
      </c>
      <c r="N24" s="8">
        <v>43281</v>
      </c>
      <c r="O24" s="9">
        <v>34.034186957045286</v>
      </c>
      <c r="P24" s="9">
        <v>112.99787550861976</v>
      </c>
      <c r="Q24" s="9">
        <v>52.674742985861187</v>
      </c>
      <c r="R24" s="9">
        <v>15.530996749077028</v>
      </c>
    </row>
    <row r="25" spans="2:18" ht="20.100000000000001" customHeight="1" x14ac:dyDescent="0.25">
      <c r="B25" s="8">
        <v>43465</v>
      </c>
      <c r="C25" s="9">
        <v>38.717115935259201</v>
      </c>
      <c r="D25" s="9">
        <v>56.128321406814926</v>
      </c>
      <c r="E25" s="9">
        <v>10.858141488432077</v>
      </c>
      <c r="F25" s="9">
        <v>2.9840265870000002</v>
      </c>
      <c r="H25" s="8">
        <v>43465</v>
      </c>
      <c r="I25" s="9">
        <v>26.444696545401349</v>
      </c>
      <c r="J25" s="9">
        <v>66.236587017481753</v>
      </c>
      <c r="K25" s="9">
        <v>18.232476932871396</v>
      </c>
      <c r="L25" s="9">
        <v>1.9571949389166101</v>
      </c>
      <c r="N25" s="8">
        <v>43465</v>
      </c>
      <c r="O25" s="9">
        <v>37.130908628387203</v>
      </c>
      <c r="P25" s="9">
        <v>122.8602365658296</v>
      </c>
      <c r="Q25" s="9">
        <v>34.9015171011417</v>
      </c>
      <c r="R25" s="9">
        <v>5.0403584406058464</v>
      </c>
    </row>
    <row r="26" spans="2:18" ht="20.100000000000001" customHeight="1" x14ac:dyDescent="0.25">
      <c r="B26" s="8">
        <v>43646</v>
      </c>
      <c r="C26" s="9">
        <v>35.031838218387357</v>
      </c>
      <c r="D26" s="9">
        <v>53.414645332965812</v>
      </c>
      <c r="E26" s="9">
        <v>27.516773399469781</v>
      </c>
      <c r="F26" s="9">
        <v>6.6449727337232574</v>
      </c>
      <c r="H26" s="8">
        <v>43646</v>
      </c>
      <c r="I26" s="9">
        <v>28.280807309188102</v>
      </c>
      <c r="J26" s="9">
        <v>70.825151715568893</v>
      </c>
      <c r="K26" s="9">
        <v>20.529689292845493</v>
      </c>
      <c r="L26" s="9">
        <v>4.6785826204535113</v>
      </c>
      <c r="N26" s="8">
        <v>43646</v>
      </c>
      <c r="O26" s="9">
        <v>33.578378207046256</v>
      </c>
      <c r="P26" s="9">
        <v>92.70052161704308</v>
      </c>
      <c r="Q26" s="9">
        <v>37.480289547479686</v>
      </c>
      <c r="R26" s="9">
        <v>8.1278064059923558</v>
      </c>
    </row>
    <row r="27" spans="2:18" ht="20.100000000000001" customHeight="1" x14ac:dyDescent="0.25">
      <c r="B27" s="8">
        <v>43830</v>
      </c>
      <c r="C27" s="9">
        <v>46.332203435847461</v>
      </c>
      <c r="D27" s="9">
        <v>41.216918796513575</v>
      </c>
      <c r="E27" s="9">
        <v>16.328115407525068</v>
      </c>
      <c r="F27" s="9">
        <v>6.4112597470336139</v>
      </c>
      <c r="H27" s="8">
        <v>43830</v>
      </c>
      <c r="I27" s="9">
        <v>30.881437190445702</v>
      </c>
      <c r="J27" s="9">
        <v>69.312467205363333</v>
      </c>
      <c r="K27" s="9">
        <v>22.74682147440835</v>
      </c>
      <c r="L27" s="9">
        <v>1.8375804730117535</v>
      </c>
      <c r="N27" s="8">
        <v>43830</v>
      </c>
      <c r="O27" s="9">
        <v>29.326948288713208</v>
      </c>
      <c r="P27" s="9">
        <v>97.285610569584549</v>
      </c>
      <c r="Q27" s="9">
        <v>18.236845194618926</v>
      </c>
      <c r="R27" s="9">
        <v>4.5603246370493231</v>
      </c>
    </row>
    <row r="28" spans="2:18" ht="20.100000000000001" customHeight="1" x14ac:dyDescent="0.25">
      <c r="C28" s="9"/>
      <c r="D28" s="9"/>
      <c r="E28" s="9"/>
      <c r="F28" s="9"/>
      <c r="I28" s="9"/>
      <c r="J28" s="9"/>
      <c r="K28" s="9"/>
      <c r="L28" s="9"/>
      <c r="O28" s="9"/>
      <c r="P28" s="9"/>
      <c r="Q28" s="9"/>
      <c r="R28" s="9"/>
    </row>
    <row r="29" spans="2:18" ht="20.100000000000001" customHeight="1" x14ac:dyDescent="0.25">
      <c r="B29" t="s">
        <v>7</v>
      </c>
      <c r="C29" s="10">
        <v>29</v>
      </c>
      <c r="D29" s="10">
        <v>29</v>
      </c>
      <c r="E29" s="10">
        <v>29</v>
      </c>
      <c r="F29" s="10">
        <v>29</v>
      </c>
      <c r="H29" t="s">
        <v>7</v>
      </c>
      <c r="I29" s="10">
        <v>14</v>
      </c>
      <c r="J29" s="10">
        <v>14</v>
      </c>
      <c r="K29" s="10">
        <v>14</v>
      </c>
      <c r="L29" s="10">
        <v>14</v>
      </c>
      <c r="N29" t="s">
        <v>7</v>
      </c>
      <c r="O29" s="10">
        <v>37</v>
      </c>
      <c r="P29" s="10">
        <v>37</v>
      </c>
      <c r="Q29" s="10">
        <v>37</v>
      </c>
      <c r="R29" s="10">
        <v>37</v>
      </c>
    </row>
    <row r="30" spans="2:18" ht="20.100000000000001" customHeight="1" x14ac:dyDescent="0.25">
      <c r="C30" s="11"/>
      <c r="D30" s="11"/>
      <c r="E30" s="11"/>
      <c r="F30" s="11"/>
      <c r="I30" s="11"/>
      <c r="J30" s="11"/>
      <c r="K30" s="11"/>
      <c r="L30" s="11"/>
      <c r="O30" s="11"/>
      <c r="P30" s="11"/>
      <c r="Q30" s="11"/>
      <c r="R30" s="11"/>
    </row>
    <row r="31" spans="2:18" ht="20.100000000000001" customHeight="1" x14ac:dyDescent="0.25"/>
  </sheetData>
  <mergeCells count="18">
    <mergeCell ref="D9:F9"/>
    <mergeCell ref="I6:L6"/>
    <mergeCell ref="I7:I8"/>
    <mergeCell ref="J7:J8"/>
    <mergeCell ref="K7:K8"/>
    <mergeCell ref="L7:L8"/>
    <mergeCell ref="J9:L9"/>
    <mergeCell ref="C6:F6"/>
    <mergeCell ref="C7:C8"/>
    <mergeCell ref="D7:D8"/>
    <mergeCell ref="E7:E8"/>
    <mergeCell ref="F7:F8"/>
    <mergeCell ref="P9:R9"/>
    <mergeCell ref="O6:R6"/>
    <mergeCell ref="O7:O8"/>
    <mergeCell ref="P7:P8"/>
    <mergeCell ref="Q7:Q8"/>
    <mergeCell ref="R7:R8"/>
  </mergeCells>
  <pageMargins left="0.75" right="0.75" top="1" bottom="1" header="0.5" footer="0.5"/>
  <pageSetup orientation="portrait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R31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1"/>
    <col min="3" max="7" width="10.28515625"/>
    <col min="8" max="8" width="11"/>
    <col min="9" max="13" width="10.28515625"/>
    <col min="14" max="14" width="11"/>
    <col min="15" max="18" width="10.28515625"/>
  </cols>
  <sheetData>
    <row r="1" spans="1:18" ht="20.25" customHeight="1" x14ac:dyDescent="0.35">
      <c r="A1" s="2" t="s">
        <v>202</v>
      </c>
    </row>
    <row r="2" spans="1:18" ht="20.100000000000001" customHeight="1" x14ac:dyDescent="0.3">
      <c r="A2" s="3" t="s">
        <v>186</v>
      </c>
    </row>
    <row r="3" spans="1:18" ht="20.100000000000001" customHeight="1" x14ac:dyDescent="0.25">
      <c r="A3" s="18" t="s">
        <v>738</v>
      </c>
    </row>
    <row r="4" spans="1:18" ht="20.100000000000001" customHeight="1" x14ac:dyDescent="0.25"/>
    <row r="5" spans="1:18" ht="20.100000000000001" customHeight="1" x14ac:dyDescent="0.25"/>
    <row r="6" spans="1:18" ht="20.100000000000001" customHeight="1" x14ac:dyDescent="0.25">
      <c r="C6" s="21" t="s">
        <v>13</v>
      </c>
      <c r="D6" s="22"/>
      <c r="E6" s="22"/>
      <c r="F6" s="22"/>
      <c r="I6" s="21" t="s">
        <v>14</v>
      </c>
      <c r="J6" s="22"/>
      <c r="K6" s="22"/>
      <c r="L6" s="22"/>
      <c r="O6" s="21" t="s">
        <v>15</v>
      </c>
      <c r="P6" s="22"/>
      <c r="Q6" s="22"/>
      <c r="R6" s="22"/>
    </row>
    <row r="7" spans="1:18" ht="24.95" customHeight="1" x14ac:dyDescent="0.25">
      <c r="C7" s="23" t="s">
        <v>55</v>
      </c>
      <c r="D7" s="23" t="s">
        <v>56</v>
      </c>
      <c r="E7" s="23" t="s">
        <v>57</v>
      </c>
      <c r="F7" s="23" t="s">
        <v>58</v>
      </c>
      <c r="I7" s="23" t="s">
        <v>58</v>
      </c>
      <c r="J7" s="23" t="s">
        <v>55</v>
      </c>
      <c r="K7" s="23" t="s">
        <v>56</v>
      </c>
      <c r="L7" s="23" t="s">
        <v>57</v>
      </c>
      <c r="O7" s="23" t="s">
        <v>58</v>
      </c>
      <c r="P7" s="23" t="s">
        <v>55</v>
      </c>
      <c r="Q7" s="23" t="s">
        <v>56</v>
      </c>
      <c r="R7" s="23" t="s">
        <v>57</v>
      </c>
    </row>
    <row r="8" spans="1:18" ht="24.95" customHeight="1" x14ac:dyDescent="0.25">
      <c r="C8" s="24"/>
      <c r="D8" s="24"/>
      <c r="E8" s="24"/>
      <c r="F8" s="24"/>
      <c r="I8" s="24"/>
      <c r="J8" s="24"/>
      <c r="K8" s="24"/>
      <c r="L8" s="24"/>
      <c r="O8" s="24"/>
      <c r="P8" s="24"/>
      <c r="Q8" s="24"/>
      <c r="R8" s="24"/>
    </row>
    <row r="9" spans="1:18" ht="20.100000000000001" customHeight="1" x14ac:dyDescent="0.25">
      <c r="C9" s="7" t="s">
        <v>6</v>
      </c>
      <c r="D9" s="29" t="s">
        <v>41</v>
      </c>
      <c r="E9" s="22"/>
      <c r="F9" s="26"/>
      <c r="I9" s="7" t="s">
        <v>6</v>
      </c>
      <c r="J9" s="29" t="s">
        <v>41</v>
      </c>
      <c r="K9" s="22"/>
      <c r="L9" s="26"/>
      <c r="O9" s="7" t="s">
        <v>6</v>
      </c>
      <c r="P9" s="29" t="s">
        <v>41</v>
      </c>
      <c r="Q9" s="22"/>
      <c r="R9" s="26"/>
    </row>
    <row r="10" spans="1:18" ht="20.100000000000001" customHeight="1" x14ac:dyDescent="0.25">
      <c r="B10" s="8">
        <v>40724</v>
      </c>
      <c r="C10" s="9"/>
      <c r="D10" s="9">
        <v>38.991825338024789</v>
      </c>
      <c r="E10" s="9">
        <v>11.662219397100055</v>
      </c>
      <c r="F10" s="9">
        <v>3.3126153029357819</v>
      </c>
      <c r="H10" s="8">
        <v>40724</v>
      </c>
      <c r="I10" s="9"/>
      <c r="J10" s="9">
        <v>21.461748265395531</v>
      </c>
      <c r="K10" s="9">
        <v>3.9950821338792646</v>
      </c>
      <c r="L10" s="9">
        <v>10.589577669753508</v>
      </c>
      <c r="N10" s="8">
        <v>40724</v>
      </c>
      <c r="O10" s="9"/>
      <c r="P10" s="9">
        <v>29.172258893930064</v>
      </c>
      <c r="Q10" s="9">
        <v>23.88863494736</v>
      </c>
      <c r="R10" s="9">
        <v>0</v>
      </c>
    </row>
    <row r="11" spans="1:18" ht="20.100000000000001" customHeight="1" x14ac:dyDescent="0.25">
      <c r="B11" s="8">
        <v>40908</v>
      </c>
      <c r="C11" s="9">
        <v>30.615648989494293</v>
      </c>
      <c r="D11" s="9">
        <v>8.738488057996161</v>
      </c>
      <c r="E11" s="9">
        <v>2.9507258138112924</v>
      </c>
      <c r="F11" s="9">
        <v>3.9200107383341187</v>
      </c>
      <c r="H11" s="8">
        <v>40908</v>
      </c>
      <c r="I11" s="9">
        <v>15.973349102076307</v>
      </c>
      <c r="J11" s="9">
        <v>30.475071214091468</v>
      </c>
      <c r="K11" s="9">
        <v>4.3009673540943654</v>
      </c>
      <c r="L11" s="9">
        <v>4.2472780389299114</v>
      </c>
      <c r="N11" s="8">
        <v>40908</v>
      </c>
      <c r="O11" s="9">
        <v>49.4391530406171</v>
      </c>
      <c r="P11" s="9">
        <v>37.849028834607203</v>
      </c>
      <c r="Q11" s="9">
        <v>9.2461220625438649</v>
      </c>
      <c r="R11" s="9">
        <v>2.0817952685007177</v>
      </c>
    </row>
    <row r="12" spans="1:18" ht="20.100000000000001" customHeight="1" x14ac:dyDescent="0.25">
      <c r="B12" s="8">
        <v>41090</v>
      </c>
      <c r="C12" s="9">
        <v>29.920801391866863</v>
      </c>
      <c r="D12" s="9">
        <v>26.698631574049529</v>
      </c>
      <c r="E12" s="9">
        <v>7.6523443702913614</v>
      </c>
      <c r="F12" s="9">
        <v>15.531309429883503</v>
      </c>
      <c r="H12" s="8">
        <v>41090</v>
      </c>
      <c r="I12" s="9">
        <v>16.451380499333919</v>
      </c>
      <c r="J12" s="9">
        <v>28.935032047190507</v>
      </c>
      <c r="K12" s="9">
        <v>5.472814788466323</v>
      </c>
      <c r="L12" s="9">
        <v>4.6095553018643329</v>
      </c>
      <c r="N12" s="8">
        <v>41090</v>
      </c>
      <c r="O12" s="9">
        <v>50.292591536131248</v>
      </c>
      <c r="P12" s="9">
        <v>32.092039437442324</v>
      </c>
      <c r="Q12" s="9">
        <v>25.929053719524696</v>
      </c>
      <c r="R12" s="9">
        <v>0</v>
      </c>
    </row>
    <row r="13" spans="1:18" ht="20.100000000000001" customHeight="1" x14ac:dyDescent="0.25">
      <c r="B13" s="8">
        <v>41274</v>
      </c>
      <c r="C13" s="9">
        <v>45.99256586054905</v>
      </c>
      <c r="D13" s="9">
        <v>0.887062545376337</v>
      </c>
      <c r="E13" s="9">
        <v>5.0350241656751855</v>
      </c>
      <c r="F13" s="9">
        <v>12.112843400000003</v>
      </c>
      <c r="H13" s="8">
        <v>41274</v>
      </c>
      <c r="I13" s="9">
        <v>19.529788817206878</v>
      </c>
      <c r="J13" s="9">
        <v>27.131991132633782</v>
      </c>
      <c r="K13" s="9">
        <v>5.4769564346477901</v>
      </c>
      <c r="L13" s="9">
        <v>2.9113322939171304</v>
      </c>
      <c r="N13" s="8">
        <v>41274</v>
      </c>
      <c r="O13" s="9">
        <v>25.712556351302471</v>
      </c>
      <c r="P13" s="9">
        <v>76.154583985552264</v>
      </c>
      <c r="Q13" s="9">
        <v>1.9039203264949653</v>
      </c>
      <c r="R13" s="9">
        <v>0</v>
      </c>
    </row>
    <row r="14" spans="1:18" ht="20.100000000000001" customHeight="1" x14ac:dyDescent="0.25">
      <c r="B14" s="8">
        <v>41455</v>
      </c>
      <c r="C14" s="9">
        <v>51.944549551331889</v>
      </c>
      <c r="D14" s="9">
        <v>30.564869398404646</v>
      </c>
      <c r="E14" s="9">
        <v>11.302540207713308</v>
      </c>
      <c r="F14" s="9">
        <v>8.2843991999999993</v>
      </c>
      <c r="H14" s="8">
        <v>41455</v>
      </c>
      <c r="I14" s="9">
        <v>17.584453528226025</v>
      </c>
      <c r="J14" s="9">
        <v>39.847958877067747</v>
      </c>
      <c r="K14" s="9">
        <v>6.3011017480371985</v>
      </c>
      <c r="L14" s="9">
        <v>5.0991673137530249</v>
      </c>
      <c r="N14" s="8">
        <v>41455</v>
      </c>
      <c r="O14" s="9">
        <v>31.380653716737381</v>
      </c>
      <c r="P14" s="9">
        <v>38.522500798654534</v>
      </c>
      <c r="Q14" s="9">
        <v>34.082498542086306</v>
      </c>
      <c r="R14" s="9">
        <v>0</v>
      </c>
    </row>
    <row r="15" spans="1:18" ht="20.100000000000001" customHeight="1" x14ac:dyDescent="0.25">
      <c r="B15" s="8">
        <v>41639</v>
      </c>
      <c r="C15" s="9">
        <v>40.799252171136672</v>
      </c>
      <c r="D15" s="9">
        <v>4.5890094203741167</v>
      </c>
      <c r="E15" s="9">
        <v>3.039979459496041</v>
      </c>
      <c r="F15" s="9">
        <v>11.157373</v>
      </c>
      <c r="H15" s="8">
        <v>41639</v>
      </c>
      <c r="I15" s="9">
        <v>18.487887293114934</v>
      </c>
      <c r="J15" s="9">
        <v>31.075218089681297</v>
      </c>
      <c r="K15" s="9">
        <v>6.8110952742718149</v>
      </c>
      <c r="L15" s="9">
        <v>2.8354364013510258</v>
      </c>
      <c r="N15" s="8">
        <v>41639</v>
      </c>
      <c r="O15" s="9">
        <v>36.527682997689219</v>
      </c>
      <c r="P15" s="9">
        <v>60.965296707184407</v>
      </c>
      <c r="Q15" s="9">
        <v>2.2580887522295052</v>
      </c>
      <c r="R15" s="9">
        <v>0</v>
      </c>
    </row>
    <row r="16" spans="1:18" ht="20.100000000000001" customHeight="1" x14ac:dyDescent="0.25">
      <c r="B16" s="8">
        <v>41820</v>
      </c>
      <c r="C16" s="9">
        <v>66.777069666743699</v>
      </c>
      <c r="D16" s="9">
        <v>22.928010508987292</v>
      </c>
      <c r="E16" s="9">
        <v>15.335080108945373</v>
      </c>
      <c r="F16" s="9">
        <v>13.528008607010825</v>
      </c>
      <c r="H16" s="8">
        <v>41820</v>
      </c>
      <c r="I16" s="9">
        <v>24.495996549460532</v>
      </c>
      <c r="J16" s="9">
        <v>26.296032971024022</v>
      </c>
      <c r="K16" s="9">
        <v>7.2425644059408985</v>
      </c>
      <c r="L16" s="9">
        <v>4.702204272863403</v>
      </c>
      <c r="N16" s="8">
        <v>41820</v>
      </c>
      <c r="O16" s="9">
        <v>40.302143556650492</v>
      </c>
      <c r="P16" s="9">
        <v>38.897390053954574</v>
      </c>
      <c r="Q16" s="9">
        <v>37.988714625772928</v>
      </c>
      <c r="R16" s="9">
        <v>0</v>
      </c>
    </row>
    <row r="17" spans="2:18" ht="20.100000000000001" customHeight="1" x14ac:dyDescent="0.25">
      <c r="B17" s="8">
        <v>42004</v>
      </c>
      <c r="C17" s="9">
        <v>48.224133710152984</v>
      </c>
      <c r="D17" s="9">
        <v>25.140636557635801</v>
      </c>
      <c r="E17" s="9">
        <v>7.8456085251244785</v>
      </c>
      <c r="F17" s="9">
        <v>3.6190746143063883</v>
      </c>
      <c r="H17" s="8">
        <v>42004</v>
      </c>
      <c r="I17" s="9">
        <v>26.203957251639949</v>
      </c>
      <c r="J17" s="9">
        <v>33.234722273529769</v>
      </c>
      <c r="K17" s="9">
        <v>8.3568492499203817</v>
      </c>
      <c r="L17" s="9">
        <v>2.7943998565205344</v>
      </c>
      <c r="N17" s="8">
        <v>42004</v>
      </c>
      <c r="O17" s="9">
        <v>40.047083980167777</v>
      </c>
      <c r="P17" s="9">
        <v>62.340625834116395</v>
      </c>
      <c r="Q17" s="9">
        <v>2.5541586167784534</v>
      </c>
      <c r="R17" s="9">
        <v>0</v>
      </c>
    </row>
    <row r="18" spans="2:18" ht="20.100000000000001" customHeight="1" x14ac:dyDescent="0.25">
      <c r="B18" s="8">
        <v>42185</v>
      </c>
      <c r="C18" s="9">
        <v>28.046184020851978</v>
      </c>
      <c r="D18" s="9">
        <v>37.868553034785052</v>
      </c>
      <c r="E18" s="9">
        <v>9.8260647380133861</v>
      </c>
      <c r="F18" s="9">
        <v>5.4217141200000007</v>
      </c>
      <c r="H18" s="8">
        <v>42185</v>
      </c>
      <c r="I18" s="9">
        <v>21.42862892232062</v>
      </c>
      <c r="J18" s="9">
        <v>46.697644652774869</v>
      </c>
      <c r="K18" s="9">
        <v>8.7715610475451751</v>
      </c>
      <c r="L18" s="9">
        <v>3.8029631534968775</v>
      </c>
      <c r="N18" s="8">
        <v>42185</v>
      </c>
      <c r="O18" s="9">
        <v>34.395984144723208</v>
      </c>
      <c r="P18" s="9">
        <v>57.472318726417114</v>
      </c>
      <c r="Q18" s="9">
        <v>38.656682797588658</v>
      </c>
      <c r="R18" s="9">
        <v>2.1379718247200001</v>
      </c>
    </row>
    <row r="19" spans="2:18" ht="20.100000000000001" customHeight="1" x14ac:dyDescent="0.25">
      <c r="B19" s="8">
        <v>42369</v>
      </c>
      <c r="C19" s="9">
        <v>29.07574835675327</v>
      </c>
      <c r="D19" s="9">
        <v>27.39113888459093</v>
      </c>
      <c r="E19" s="9">
        <v>9.1486790628568215</v>
      </c>
      <c r="F19" s="9">
        <v>7.9348011744526818</v>
      </c>
      <c r="H19" s="8">
        <v>42369</v>
      </c>
      <c r="I19" s="9">
        <v>20.905159494044959</v>
      </c>
      <c r="J19" s="9">
        <v>40.190248355456077</v>
      </c>
      <c r="K19" s="9">
        <v>9.3924915668406417</v>
      </c>
      <c r="L19" s="9">
        <v>2.2833599347455351</v>
      </c>
      <c r="N19" s="8">
        <v>42369</v>
      </c>
      <c r="O19" s="9">
        <v>33.890927007767914</v>
      </c>
      <c r="P19" s="9">
        <v>64.81576161311969</v>
      </c>
      <c r="Q19" s="9">
        <v>2.7878812494843421</v>
      </c>
      <c r="R19" s="9">
        <v>0</v>
      </c>
    </row>
    <row r="20" spans="2:18" ht="20.100000000000001" customHeight="1" x14ac:dyDescent="0.25">
      <c r="B20" s="8">
        <v>42551</v>
      </c>
      <c r="C20" s="9">
        <v>42.436082581178624</v>
      </c>
      <c r="D20" s="9">
        <v>29.409936615175532</v>
      </c>
      <c r="E20" s="9">
        <v>14.95547224322169</v>
      </c>
      <c r="F20" s="9">
        <v>3.1925181418173221</v>
      </c>
      <c r="H20" s="8">
        <v>42551</v>
      </c>
      <c r="I20" s="9">
        <v>23.182546526870155</v>
      </c>
      <c r="J20" s="9">
        <v>40.178352325546207</v>
      </c>
      <c r="K20" s="9">
        <v>9.2389966790271973</v>
      </c>
      <c r="L20" s="9">
        <v>4.222387945047787</v>
      </c>
      <c r="N20" s="8">
        <v>42551</v>
      </c>
      <c r="O20" s="9">
        <v>31.85601851926387</v>
      </c>
      <c r="P20" s="9">
        <v>56.35283321913883</v>
      </c>
      <c r="Q20" s="9">
        <v>35.811608759811733</v>
      </c>
      <c r="R20" s="9">
        <v>0</v>
      </c>
    </row>
    <row r="21" spans="2:18" ht="20.100000000000001" customHeight="1" x14ac:dyDescent="0.25">
      <c r="B21" s="8">
        <v>42735</v>
      </c>
      <c r="C21" s="9">
        <v>50.721286189978862</v>
      </c>
      <c r="D21" s="9">
        <v>8.6448623845395254</v>
      </c>
      <c r="E21" s="9">
        <v>4.3464112664449956</v>
      </c>
      <c r="F21" s="9">
        <v>15.871138650150893</v>
      </c>
      <c r="H21" s="8">
        <v>42735</v>
      </c>
      <c r="I21" s="9">
        <v>22.646266661416178</v>
      </c>
      <c r="J21" s="9">
        <v>45.043987823022633</v>
      </c>
      <c r="K21" s="9">
        <v>10.060681726116842</v>
      </c>
      <c r="L21" s="9">
        <v>3.1369058217880008</v>
      </c>
      <c r="N21" s="8">
        <v>42735</v>
      </c>
      <c r="O21" s="9">
        <v>33.13755110588081</v>
      </c>
      <c r="P21" s="9">
        <v>59.951554923458801</v>
      </c>
      <c r="Q21" s="9">
        <v>2.728817299323536</v>
      </c>
      <c r="R21" s="9">
        <v>0</v>
      </c>
    </row>
    <row r="22" spans="2:18" ht="20.100000000000001" customHeight="1" x14ac:dyDescent="0.25">
      <c r="B22" s="8">
        <v>42916</v>
      </c>
      <c r="C22" s="9">
        <v>51.286883365546259</v>
      </c>
      <c r="D22" s="9">
        <v>30.257956677865177</v>
      </c>
      <c r="E22" s="9">
        <v>15.605632172000002</v>
      </c>
      <c r="F22" s="9">
        <v>7.8371127484735119</v>
      </c>
      <c r="H22" s="8">
        <v>42916</v>
      </c>
      <c r="I22" s="9">
        <v>21.880012090327181</v>
      </c>
      <c r="J22" s="9">
        <v>47.485541910527544</v>
      </c>
      <c r="K22" s="9">
        <v>10.184790566706821</v>
      </c>
      <c r="L22" s="9">
        <v>3.0826063736810001</v>
      </c>
      <c r="N22" s="8">
        <v>42916</v>
      </c>
      <c r="O22" s="9">
        <v>32.950042223488218</v>
      </c>
      <c r="P22" s="9">
        <v>57.10806289918817</v>
      </c>
      <c r="Q22" s="9">
        <v>35.842376199892577</v>
      </c>
      <c r="R22" s="9">
        <v>0</v>
      </c>
    </row>
    <row r="23" spans="2:18" ht="20.100000000000001" customHeight="1" x14ac:dyDescent="0.25">
      <c r="B23" s="8">
        <v>43100</v>
      </c>
      <c r="C23" s="9">
        <v>38.449827888682258</v>
      </c>
      <c r="D23" s="9">
        <v>24.988926519934669</v>
      </c>
      <c r="E23" s="9">
        <v>5.6366993314153566</v>
      </c>
      <c r="F23" s="9">
        <v>10.486332470933929</v>
      </c>
      <c r="H23" s="8">
        <v>43100</v>
      </c>
      <c r="I23" s="9">
        <v>34.900632929776926</v>
      </c>
      <c r="J23" s="9">
        <v>19.672777284345027</v>
      </c>
      <c r="K23" s="9">
        <v>13.253887897303571</v>
      </c>
      <c r="L23" s="9">
        <v>3.5022688323122155</v>
      </c>
      <c r="N23" s="8">
        <v>43100</v>
      </c>
      <c r="O23" s="9">
        <v>32.220513354580419</v>
      </c>
      <c r="P23" s="9">
        <v>62.609014364629346</v>
      </c>
      <c r="Q23" s="9">
        <v>2.7310806676091004</v>
      </c>
      <c r="R23" s="9">
        <v>1.4374521449820002E-2</v>
      </c>
    </row>
    <row r="24" spans="2:18" ht="20.100000000000001" customHeight="1" x14ac:dyDescent="0.25">
      <c r="B24" s="8">
        <v>43281</v>
      </c>
      <c r="C24" s="9">
        <v>42.908821342936079</v>
      </c>
      <c r="D24" s="9">
        <v>33.198429353816117</v>
      </c>
      <c r="E24" s="9">
        <v>19.330809244630792</v>
      </c>
      <c r="F24" s="9">
        <v>1.9019938835000003</v>
      </c>
      <c r="H24" s="8">
        <v>43281</v>
      </c>
      <c r="I24" s="9">
        <v>33.501679324104266</v>
      </c>
      <c r="J24" s="9">
        <v>57.262055814126334</v>
      </c>
      <c r="K24" s="9">
        <v>12.520573175881131</v>
      </c>
      <c r="L24" s="9">
        <v>2.4398715516761129</v>
      </c>
      <c r="N24" s="8">
        <v>43281</v>
      </c>
      <c r="O24" s="9">
        <v>28.197119448416757</v>
      </c>
      <c r="P24" s="9">
        <v>79.264882049150515</v>
      </c>
      <c r="Q24" s="9">
        <v>37.273271370307462</v>
      </c>
      <c r="R24" s="9">
        <v>12.854700227416</v>
      </c>
    </row>
    <row r="25" spans="2:18" ht="20.100000000000001" customHeight="1" x14ac:dyDescent="0.25">
      <c r="B25" s="8">
        <v>43465</v>
      </c>
      <c r="C25" s="9">
        <v>38.683433077212214</v>
      </c>
      <c r="D25" s="9">
        <v>37.550730337139434</v>
      </c>
      <c r="E25" s="9">
        <v>8.0373945971099978</v>
      </c>
      <c r="F25" s="9">
        <v>2.7615427700000001</v>
      </c>
      <c r="H25" s="8">
        <v>43465</v>
      </c>
      <c r="I25" s="9">
        <v>24.678912553335646</v>
      </c>
      <c r="J25" s="9">
        <v>56.600656248485009</v>
      </c>
      <c r="K25" s="9">
        <v>15.579505964907082</v>
      </c>
      <c r="L25" s="9">
        <v>1.7760215908058852</v>
      </c>
      <c r="N25" s="8">
        <v>43465</v>
      </c>
      <c r="O25" s="9">
        <v>33.550666599046103</v>
      </c>
      <c r="P25" s="9">
        <v>88.510487841261636</v>
      </c>
      <c r="Q25" s="9">
        <v>19.016483616941095</v>
      </c>
      <c r="R25" s="9">
        <v>1.5574071779930003E-2</v>
      </c>
    </row>
    <row r="26" spans="2:18" ht="20.100000000000001" customHeight="1" x14ac:dyDescent="0.25">
      <c r="B26" s="8">
        <v>43646</v>
      </c>
      <c r="C26" s="9">
        <v>34.047184226003552</v>
      </c>
      <c r="D26" s="9">
        <v>32.732134899319192</v>
      </c>
      <c r="E26" s="9">
        <v>15.891942009260882</v>
      </c>
      <c r="F26" s="9">
        <v>3.5917592000000003</v>
      </c>
      <c r="H26" s="8">
        <v>43646</v>
      </c>
      <c r="I26" s="9">
        <v>26.297437218737141</v>
      </c>
      <c r="J26" s="9">
        <v>60.105733466118721</v>
      </c>
      <c r="K26" s="9">
        <v>15.111283600545534</v>
      </c>
      <c r="L26" s="9">
        <v>4.2355223532090136</v>
      </c>
      <c r="N26" s="8">
        <v>43646</v>
      </c>
      <c r="O26" s="9">
        <v>25.932640872249689</v>
      </c>
      <c r="P26" s="9">
        <v>61.309291295791454</v>
      </c>
      <c r="Q26" s="9">
        <v>19.835741662268553</v>
      </c>
      <c r="R26" s="9">
        <v>0</v>
      </c>
    </row>
    <row r="27" spans="2:18" ht="20.100000000000001" customHeight="1" x14ac:dyDescent="0.25">
      <c r="B27" s="8">
        <v>43830</v>
      </c>
      <c r="C27" s="9">
        <v>50.746727539102068</v>
      </c>
      <c r="D27" s="9">
        <v>18.812568813746505</v>
      </c>
      <c r="E27" s="9">
        <v>10.265308344845998</v>
      </c>
      <c r="F27" s="9">
        <v>3.1311255790152108</v>
      </c>
      <c r="H27" s="8">
        <v>43830</v>
      </c>
      <c r="I27" s="9">
        <v>27.266296773652751</v>
      </c>
      <c r="J27" s="9">
        <v>58.400843462747815</v>
      </c>
      <c r="K27" s="9">
        <v>17.201071361176318</v>
      </c>
      <c r="L27" s="9">
        <v>1.7166410474787335</v>
      </c>
      <c r="N27" s="8">
        <v>43830</v>
      </c>
      <c r="O27" s="9">
        <v>19.833986907368178</v>
      </c>
      <c r="P27" s="9">
        <v>54.531657891192822</v>
      </c>
      <c r="Q27" s="9">
        <v>3.1401370328489326</v>
      </c>
      <c r="R27" s="9">
        <v>8.8458677440320013E-3</v>
      </c>
    </row>
    <row r="28" spans="2:18" ht="20.100000000000001" customHeight="1" x14ac:dyDescent="0.25">
      <c r="C28" s="9"/>
      <c r="D28" s="9"/>
      <c r="E28" s="9"/>
      <c r="F28" s="9"/>
      <c r="I28" s="9"/>
      <c r="J28" s="9"/>
      <c r="K28" s="9"/>
      <c r="L28" s="9"/>
      <c r="O28" s="9"/>
      <c r="P28" s="9"/>
      <c r="Q28" s="9"/>
      <c r="R28" s="9"/>
    </row>
    <row r="29" spans="2:18" ht="20.100000000000001" customHeight="1" x14ac:dyDescent="0.25">
      <c r="B29" t="s">
        <v>7</v>
      </c>
      <c r="C29" s="10">
        <v>12</v>
      </c>
      <c r="D29" s="10">
        <v>12</v>
      </c>
      <c r="E29" s="10">
        <v>12</v>
      </c>
      <c r="F29" s="10">
        <v>12</v>
      </c>
      <c r="H29" t="s">
        <v>7</v>
      </c>
      <c r="I29" s="10">
        <v>8</v>
      </c>
      <c r="J29" s="10">
        <v>8</v>
      </c>
      <c r="K29" s="10">
        <v>8</v>
      </c>
      <c r="L29" s="10">
        <v>8</v>
      </c>
      <c r="N29" t="s">
        <v>7</v>
      </c>
      <c r="O29" s="10">
        <v>7</v>
      </c>
      <c r="P29" s="10">
        <v>7</v>
      </c>
      <c r="Q29" s="10">
        <v>7</v>
      </c>
      <c r="R29" s="10">
        <v>7</v>
      </c>
    </row>
    <row r="30" spans="2:18" ht="20.100000000000001" customHeight="1" x14ac:dyDescent="0.25">
      <c r="C30" s="11"/>
      <c r="D30" s="11"/>
      <c r="E30" s="11"/>
      <c r="F30" s="11"/>
      <c r="I30" s="11"/>
      <c r="J30" s="11"/>
      <c r="K30" s="11"/>
      <c r="L30" s="11"/>
      <c r="O30" s="11"/>
      <c r="P30" s="11"/>
      <c r="Q30" s="11"/>
      <c r="R30" s="11"/>
    </row>
    <row r="31" spans="2:18" ht="20.100000000000001" customHeight="1" x14ac:dyDescent="0.25"/>
  </sheetData>
  <mergeCells count="18">
    <mergeCell ref="D9:F9"/>
    <mergeCell ref="I6:L6"/>
    <mergeCell ref="I7:I8"/>
    <mergeCell ref="J7:J8"/>
    <mergeCell ref="K7:K8"/>
    <mergeCell ref="L7:L8"/>
    <mergeCell ref="J9:L9"/>
    <mergeCell ref="C6:F6"/>
    <mergeCell ref="C7:C8"/>
    <mergeCell ref="D7:D8"/>
    <mergeCell ref="E7:E8"/>
    <mergeCell ref="F7:F8"/>
    <mergeCell ref="P9:R9"/>
    <mergeCell ref="O6:R6"/>
    <mergeCell ref="O7:O8"/>
    <mergeCell ref="P7:P8"/>
    <mergeCell ref="Q7:Q8"/>
    <mergeCell ref="R7:R8"/>
  </mergeCells>
  <pageMargins left="0.75" right="0.75" top="1" bottom="1" header="0.5" footer="0.5"/>
  <pageSetup orientation="portrait"/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O31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1"/>
    <col min="3" max="6" width="10.28515625"/>
    <col min="7" max="7" width="11"/>
    <col min="8" max="11" width="10.28515625"/>
    <col min="12" max="12" width="11"/>
    <col min="13" max="15" width="10.28515625"/>
  </cols>
  <sheetData>
    <row r="1" spans="1:15" ht="20.25" customHeight="1" x14ac:dyDescent="0.35">
      <c r="A1" s="2" t="s">
        <v>203</v>
      </c>
    </row>
    <row r="2" spans="1:15" ht="20.100000000000001" customHeight="1" x14ac:dyDescent="0.3">
      <c r="A2" s="3" t="s">
        <v>118</v>
      </c>
    </row>
    <row r="3" spans="1:15" ht="20.100000000000001" customHeight="1" x14ac:dyDescent="0.25">
      <c r="A3" s="18" t="s">
        <v>738</v>
      </c>
    </row>
    <row r="4" spans="1:15" ht="20.100000000000001" customHeight="1" x14ac:dyDescent="0.25"/>
    <row r="5" spans="1:15" ht="20.100000000000001" customHeight="1" x14ac:dyDescent="0.25"/>
    <row r="6" spans="1:15" ht="20.100000000000001" customHeight="1" x14ac:dyDescent="0.25">
      <c r="C6" s="21" t="s">
        <v>18</v>
      </c>
      <c r="D6" s="22"/>
      <c r="E6" s="22"/>
      <c r="H6" s="21" t="s">
        <v>29</v>
      </c>
      <c r="I6" s="22"/>
      <c r="J6" s="22"/>
      <c r="M6" s="21" t="s">
        <v>49</v>
      </c>
      <c r="N6" s="22"/>
      <c r="O6" s="22"/>
    </row>
    <row r="7" spans="1:15" ht="24.95" customHeight="1" x14ac:dyDescent="0.25">
      <c r="C7" s="23" t="s">
        <v>3</v>
      </c>
      <c r="D7" s="23" t="s">
        <v>39</v>
      </c>
      <c r="E7" s="23" t="s">
        <v>40</v>
      </c>
      <c r="H7" s="23" t="s">
        <v>3</v>
      </c>
      <c r="I7" s="23" t="s">
        <v>39</v>
      </c>
      <c r="J7" s="23" t="s">
        <v>40</v>
      </c>
      <c r="M7" s="23" t="s">
        <v>3</v>
      </c>
      <c r="N7" s="23" t="s">
        <v>39</v>
      </c>
      <c r="O7" s="23" t="s">
        <v>40</v>
      </c>
    </row>
    <row r="8" spans="1:15" ht="24.95" customHeight="1" x14ac:dyDescent="0.25">
      <c r="C8" s="24"/>
      <c r="D8" s="24"/>
      <c r="E8" s="24"/>
      <c r="H8" s="24"/>
      <c r="I8" s="24"/>
      <c r="J8" s="24"/>
      <c r="M8" s="24"/>
      <c r="N8" s="24"/>
      <c r="O8" s="24"/>
    </row>
    <row r="9" spans="1:15" ht="20.100000000000001" customHeight="1" x14ac:dyDescent="0.25">
      <c r="C9" s="25" t="s">
        <v>41</v>
      </c>
      <c r="D9" s="22"/>
      <c r="E9" s="26"/>
      <c r="H9" s="25" t="s">
        <v>41</v>
      </c>
      <c r="I9" s="22"/>
      <c r="J9" s="26"/>
      <c r="M9" s="25" t="s">
        <v>41</v>
      </c>
      <c r="N9" s="22"/>
      <c r="O9" s="26"/>
    </row>
    <row r="10" spans="1:15" ht="20.100000000000001" customHeight="1" x14ac:dyDescent="0.25">
      <c r="B10" s="8">
        <v>40724</v>
      </c>
      <c r="C10" s="9">
        <v>34.835515850650239</v>
      </c>
      <c r="D10" s="9">
        <v>3.3036754131250001</v>
      </c>
      <c r="E10" s="9">
        <v>10.871370394522803</v>
      </c>
      <c r="G10" s="8">
        <v>40724</v>
      </c>
      <c r="H10" s="9">
        <v>13.902192972689287</v>
      </c>
      <c r="I10" s="9">
        <v>1.6690404131250001</v>
      </c>
      <c r="J10" s="9">
        <v>5.2806091482228021</v>
      </c>
      <c r="L10" s="8">
        <v>40724</v>
      </c>
      <c r="M10" s="9">
        <v>2.2759020091548701</v>
      </c>
      <c r="N10" s="9">
        <v>1.5</v>
      </c>
      <c r="O10" s="9">
        <v>2.1736103231000001</v>
      </c>
    </row>
    <row r="11" spans="1:15" ht="20.100000000000001" customHeight="1" x14ac:dyDescent="0.25">
      <c r="B11" s="8">
        <v>40908</v>
      </c>
      <c r="C11" s="9">
        <v>25.764334198204889</v>
      </c>
      <c r="D11" s="9">
        <v>5.2394277366569053</v>
      </c>
      <c r="E11" s="9">
        <v>4.8330231521532525</v>
      </c>
      <c r="G11" s="8">
        <v>40908</v>
      </c>
      <c r="H11" s="9">
        <v>10.249084045764748</v>
      </c>
      <c r="I11" s="9">
        <v>3.6688594131250003</v>
      </c>
      <c r="J11" s="9">
        <v>1.1188100000000001</v>
      </c>
      <c r="L11" s="8">
        <v>40908</v>
      </c>
      <c r="M11" s="9">
        <v>2.7590680950212998</v>
      </c>
      <c r="N11" s="9">
        <v>0</v>
      </c>
      <c r="O11" s="9">
        <v>3.003177</v>
      </c>
    </row>
    <row r="12" spans="1:15" ht="20.100000000000001" customHeight="1" x14ac:dyDescent="0.25">
      <c r="B12" s="8">
        <v>41090</v>
      </c>
      <c r="C12" s="9">
        <v>26.920498999639406</v>
      </c>
      <c r="D12" s="9">
        <v>1.031689514033</v>
      </c>
      <c r="E12" s="9">
        <v>9.8361516503080004</v>
      </c>
      <c r="G12" s="8">
        <v>41090</v>
      </c>
      <c r="H12" s="9">
        <v>20.140864731747836</v>
      </c>
      <c r="I12" s="9">
        <v>1.031689514033</v>
      </c>
      <c r="J12" s="9">
        <v>2.4226190000000001</v>
      </c>
      <c r="L12" s="8">
        <v>41090</v>
      </c>
      <c r="M12" s="9">
        <v>1.333267875959935</v>
      </c>
      <c r="N12" s="9">
        <v>1.46519199900437</v>
      </c>
      <c r="O12" s="9">
        <v>0.22589562579712502</v>
      </c>
    </row>
    <row r="13" spans="1:15" ht="20.100000000000001" customHeight="1" x14ac:dyDescent="0.25">
      <c r="B13" s="8">
        <v>41274</v>
      </c>
      <c r="C13" s="9">
        <v>27.760275046560054</v>
      </c>
      <c r="D13" s="9">
        <v>5.1601163815509548</v>
      </c>
      <c r="E13" s="9">
        <v>12.018062514385884</v>
      </c>
      <c r="G13" s="8">
        <v>41274</v>
      </c>
      <c r="H13" s="9">
        <v>15.02417569391713</v>
      </c>
      <c r="I13" s="9">
        <v>3.9093163815509557</v>
      </c>
      <c r="J13" s="9">
        <v>7.2776478728959466</v>
      </c>
      <c r="L13" s="8">
        <v>41274</v>
      </c>
      <c r="M13" s="9">
        <v>1.6976957714833198</v>
      </c>
      <c r="N13" s="9">
        <v>0</v>
      </c>
      <c r="O13" s="9">
        <v>1.8570581733173601</v>
      </c>
    </row>
    <row r="14" spans="1:15" ht="20.100000000000001" customHeight="1" x14ac:dyDescent="0.25">
      <c r="B14" s="8">
        <v>41455</v>
      </c>
      <c r="C14" s="9">
        <v>20.550080577514418</v>
      </c>
      <c r="D14" s="9">
        <v>7.3189169169465043</v>
      </c>
      <c r="E14" s="9">
        <v>12.295089462739043</v>
      </c>
      <c r="G14" s="8">
        <v>41455</v>
      </c>
      <c r="H14" s="9">
        <v>13.383566513753024</v>
      </c>
      <c r="I14" s="9">
        <v>5.5296421580440001</v>
      </c>
      <c r="J14" s="9">
        <v>10.763485468739043</v>
      </c>
      <c r="L14" s="8">
        <v>41455</v>
      </c>
      <c r="M14" s="9">
        <v>0.49723395775437518</v>
      </c>
      <c r="N14" s="9">
        <v>0</v>
      </c>
      <c r="O14" s="9">
        <v>1.8979257905566649</v>
      </c>
    </row>
    <row r="15" spans="1:15" ht="20.100000000000001" customHeight="1" x14ac:dyDescent="0.25">
      <c r="B15" s="8">
        <v>41639</v>
      </c>
      <c r="C15" s="9">
        <v>28.371952611974546</v>
      </c>
      <c r="D15" s="9">
        <v>22.419068449284982</v>
      </c>
      <c r="E15" s="9">
        <v>29.853358453863731</v>
      </c>
      <c r="G15" s="8">
        <v>41639</v>
      </c>
      <c r="H15" s="9">
        <v>13.992809401351025</v>
      </c>
      <c r="I15" s="9">
        <v>17.937712371602672</v>
      </c>
      <c r="J15" s="9">
        <v>19.241197733601354</v>
      </c>
      <c r="L15" s="8">
        <v>41639</v>
      </c>
      <c r="M15" s="9">
        <v>0.97085894423395591</v>
      </c>
      <c r="N15" s="9">
        <v>0.8</v>
      </c>
      <c r="O15" s="9">
        <v>0.10459971086181986</v>
      </c>
    </row>
    <row r="16" spans="1:15" ht="20.100000000000001" customHeight="1" x14ac:dyDescent="0.25">
      <c r="B16" s="8">
        <v>41820</v>
      </c>
      <c r="C16" s="9">
        <v>30.713391922037694</v>
      </c>
      <c r="D16" s="9">
        <v>41.414006682985097</v>
      </c>
      <c r="E16" s="9">
        <v>45.610008711330465</v>
      </c>
      <c r="G16" s="8">
        <v>41820</v>
      </c>
      <c r="H16" s="9">
        <v>18.23021287987423</v>
      </c>
      <c r="I16" s="9">
        <v>30.482131985818093</v>
      </c>
      <c r="J16" s="9">
        <v>15.228329251450239</v>
      </c>
      <c r="L16" s="8">
        <v>41820</v>
      </c>
      <c r="M16" s="9">
        <v>2.744424318161415</v>
      </c>
      <c r="N16" s="9">
        <v>1.1723923141232282</v>
      </c>
      <c r="O16" s="9">
        <v>1.2808687901867253</v>
      </c>
    </row>
    <row r="17" spans="2:15" ht="20.100000000000001" customHeight="1" x14ac:dyDescent="0.25">
      <c r="B17" s="8">
        <v>42004</v>
      </c>
      <c r="C17" s="9">
        <v>13.792647241104294</v>
      </c>
      <c r="D17" s="9">
        <v>45.892803177586423</v>
      </c>
      <c r="E17" s="9">
        <v>48.619797019836888</v>
      </c>
      <c r="G17" s="8">
        <v>42004</v>
      </c>
      <c r="H17" s="9">
        <v>6.413474470826924</v>
      </c>
      <c r="I17" s="9">
        <v>41.801973235264803</v>
      </c>
      <c r="J17" s="9">
        <v>40.005470967475567</v>
      </c>
      <c r="L17" s="8">
        <v>42004</v>
      </c>
      <c r="M17" s="9">
        <v>3.4378181024858954</v>
      </c>
      <c r="N17" s="9">
        <v>0.65855332670000011</v>
      </c>
      <c r="O17" s="9">
        <v>0.12200000000000001</v>
      </c>
    </row>
    <row r="18" spans="2:15" ht="20.100000000000001" customHeight="1" x14ac:dyDescent="0.25">
      <c r="B18" s="8">
        <v>42185</v>
      </c>
      <c r="C18" s="9">
        <v>19.914153088212345</v>
      </c>
      <c r="D18" s="9">
        <v>41.637965847992746</v>
      </c>
      <c r="E18" s="9">
        <v>45.552970963099341</v>
      </c>
      <c r="G18" s="8">
        <v>42185</v>
      </c>
      <c r="H18" s="9">
        <v>11.362649098216878</v>
      </c>
      <c r="I18" s="9">
        <v>33.666344625561287</v>
      </c>
      <c r="J18" s="9">
        <v>36.980257161594245</v>
      </c>
      <c r="L18" s="8">
        <v>42185</v>
      </c>
      <c r="M18" s="9">
        <v>1.270267225288555</v>
      </c>
      <c r="N18" s="9">
        <v>0</v>
      </c>
      <c r="O18" s="9">
        <v>1.2691735280000001</v>
      </c>
    </row>
    <row r="19" spans="2:15" ht="20.100000000000001" customHeight="1" x14ac:dyDescent="0.25">
      <c r="B19" s="8">
        <v>42369</v>
      </c>
      <c r="C19" s="9">
        <v>18.272091533963952</v>
      </c>
      <c r="D19" s="9">
        <v>30.722526957155978</v>
      </c>
      <c r="E19" s="9">
        <v>48.155412187630198</v>
      </c>
      <c r="G19" s="8">
        <v>42369</v>
      </c>
      <c r="H19" s="9">
        <v>10.218161109198213</v>
      </c>
      <c r="I19" s="9">
        <v>23.617100659554019</v>
      </c>
      <c r="J19" s="9">
        <v>32.986809307258007</v>
      </c>
      <c r="L19" s="8">
        <v>42369</v>
      </c>
      <c r="M19" s="9">
        <v>0.42837146378961999</v>
      </c>
      <c r="N19" s="9">
        <v>0.42380000000000001</v>
      </c>
      <c r="O19" s="9">
        <v>1.0831854600349602</v>
      </c>
    </row>
    <row r="20" spans="2:15" ht="20.100000000000001" customHeight="1" x14ac:dyDescent="0.25">
      <c r="B20" s="8">
        <v>42551</v>
      </c>
      <c r="C20" s="9">
        <v>9.3302754696344703</v>
      </c>
      <c r="D20" s="9">
        <v>24.64214212096757</v>
      </c>
      <c r="E20" s="9">
        <v>38.791200688956863</v>
      </c>
      <c r="G20" s="8">
        <v>42551</v>
      </c>
      <c r="H20" s="9">
        <v>7.4149060868651091</v>
      </c>
      <c r="I20" s="9">
        <v>16.169724526022556</v>
      </c>
      <c r="J20" s="9">
        <v>22.171180896384001</v>
      </c>
      <c r="L20" s="8">
        <v>42551</v>
      </c>
      <c r="M20" s="9">
        <v>0.38852438176384452</v>
      </c>
      <c r="N20" s="9">
        <v>0.42380000000000001</v>
      </c>
      <c r="O20" s="9">
        <v>0.1797293755580098</v>
      </c>
    </row>
    <row r="21" spans="2:15" ht="20.100000000000001" customHeight="1" x14ac:dyDescent="0.25">
      <c r="B21" s="8">
        <v>42735</v>
      </c>
      <c r="C21" s="9">
        <v>21.854570293592541</v>
      </c>
      <c r="D21" s="9">
        <v>24.005520321825163</v>
      </c>
      <c r="E21" s="9">
        <v>29.948769251274364</v>
      </c>
      <c r="G21" s="8">
        <v>42735</v>
      </c>
      <c r="H21" s="9">
        <v>19.008044471938895</v>
      </c>
      <c r="I21" s="9">
        <v>9.6212107120643466</v>
      </c>
      <c r="J21" s="9">
        <v>20.547614852366703</v>
      </c>
      <c r="L21" s="8">
        <v>42735</v>
      </c>
      <c r="M21" s="9">
        <v>6.2840997055533948E-2</v>
      </c>
      <c r="N21" s="9">
        <v>0.30930000000000002</v>
      </c>
      <c r="O21" s="9">
        <v>1.4570379147467483</v>
      </c>
    </row>
    <row r="22" spans="2:15" ht="20.100000000000001" customHeight="1" x14ac:dyDescent="0.25">
      <c r="B22" s="8">
        <v>42916</v>
      </c>
      <c r="C22" s="9">
        <v>14.758936628460123</v>
      </c>
      <c r="D22" s="9">
        <v>18.524523866644738</v>
      </c>
      <c r="E22" s="9">
        <v>25.648795963080989</v>
      </c>
      <c r="G22" s="8">
        <v>42916</v>
      </c>
      <c r="H22" s="9">
        <v>10.919719122154513</v>
      </c>
      <c r="I22" s="9">
        <v>12.619564940593994</v>
      </c>
      <c r="J22" s="9">
        <v>15.551252377506577</v>
      </c>
      <c r="L22" s="8">
        <v>42916</v>
      </c>
      <c r="M22" s="9">
        <v>0.67798072680523536</v>
      </c>
      <c r="N22" s="9">
        <v>0.61289199999999988</v>
      </c>
      <c r="O22" s="9">
        <v>2.0018469869312101</v>
      </c>
    </row>
    <row r="23" spans="2:15" ht="20.100000000000001" customHeight="1" x14ac:dyDescent="0.25">
      <c r="B23" s="8">
        <v>43100</v>
      </c>
      <c r="C23" s="9">
        <v>20.618559986751052</v>
      </c>
      <c r="D23" s="9">
        <v>31.763811031658356</v>
      </c>
      <c r="E23" s="9">
        <v>41.523414910905785</v>
      </c>
      <c r="G23" s="8">
        <v>43100</v>
      </c>
      <c r="H23" s="9">
        <v>14.002975824695966</v>
      </c>
      <c r="I23" s="9">
        <v>18.661260312836617</v>
      </c>
      <c r="J23" s="9">
        <v>33.185790762012019</v>
      </c>
      <c r="L23" s="8">
        <v>43100</v>
      </c>
      <c r="M23" s="9">
        <v>1.6115932370275223</v>
      </c>
      <c r="N23" s="9">
        <v>1</v>
      </c>
      <c r="O23" s="9">
        <v>3.4013619963777804</v>
      </c>
    </row>
    <row r="24" spans="2:15" ht="20.100000000000001" customHeight="1" x14ac:dyDescent="0.25">
      <c r="B24" s="8">
        <v>43281</v>
      </c>
      <c r="C24" s="9">
        <v>20.847749903416219</v>
      </c>
      <c r="D24" s="9">
        <v>20.336941780669591</v>
      </c>
      <c r="E24" s="9">
        <v>24.495776233015413</v>
      </c>
      <c r="G24" s="8">
        <v>43281</v>
      </c>
      <c r="H24" s="9">
        <v>17.196565662592114</v>
      </c>
      <c r="I24" s="9">
        <v>14.244755039227657</v>
      </c>
      <c r="J24" s="9">
        <v>13.718635338847911</v>
      </c>
      <c r="L24" s="8">
        <v>43281</v>
      </c>
      <c r="M24" s="9">
        <v>1.3452955067169776</v>
      </c>
      <c r="N24" s="9">
        <v>1.5722250000000002</v>
      </c>
      <c r="O24" s="9">
        <v>1.00550315</v>
      </c>
    </row>
    <row r="25" spans="2:15" ht="20.100000000000001" customHeight="1" x14ac:dyDescent="0.25">
      <c r="B25" s="8">
        <v>43465</v>
      </c>
      <c r="C25" s="9">
        <v>9.9815799665224585</v>
      </c>
      <c r="D25" s="9">
        <v>23.100504700957217</v>
      </c>
      <c r="E25" s="9">
        <v>25.544007940743956</v>
      </c>
      <c r="G25" s="8">
        <v>43465</v>
      </c>
      <c r="H25" s="9">
        <v>4.5531384325858157</v>
      </c>
      <c r="I25" s="9">
        <v>15.123548986670585</v>
      </c>
      <c r="J25" s="9">
        <v>17.096948209647174</v>
      </c>
      <c r="L25" s="8">
        <v>43465</v>
      </c>
      <c r="M25" s="9">
        <v>0.74327418475523943</v>
      </c>
      <c r="N25" s="9">
        <v>0</v>
      </c>
      <c r="O25" s="9">
        <v>0.37282009110586001</v>
      </c>
    </row>
    <row r="26" spans="2:15" ht="20.100000000000001" customHeight="1" x14ac:dyDescent="0.25">
      <c r="B26" s="8">
        <v>43646</v>
      </c>
      <c r="C26" s="9">
        <v>19.451361760169124</v>
      </c>
      <c r="D26" s="9">
        <v>34.09468137547384</v>
      </c>
      <c r="E26" s="9">
        <v>21.026956532387853</v>
      </c>
      <c r="G26" s="8">
        <v>43646</v>
      </c>
      <c r="H26" s="9">
        <v>7.8272815532090148</v>
      </c>
      <c r="I26" s="9">
        <v>16.934649789382217</v>
      </c>
      <c r="J26" s="9">
        <v>16.035805868863577</v>
      </c>
      <c r="L26" s="8">
        <v>43646</v>
      </c>
      <c r="M26" s="9">
        <v>1.5793606565253631</v>
      </c>
      <c r="N26" s="9">
        <v>6.9850000000000008E-3</v>
      </c>
      <c r="O26" s="9">
        <v>3.0538329164005003E-2</v>
      </c>
    </row>
    <row r="27" spans="2:15" ht="20.100000000000001" customHeight="1" x14ac:dyDescent="0.25">
      <c r="B27" s="8">
        <v>43830</v>
      </c>
      <c r="C27" s="9">
        <v>12.809164857094689</v>
      </c>
      <c r="D27" s="9">
        <v>49.451083219034778</v>
      </c>
      <c r="E27" s="9">
        <v>30.281598675310747</v>
      </c>
      <c r="G27" s="8">
        <v>43830</v>
      </c>
      <c r="H27" s="9">
        <v>4.856612494237976</v>
      </c>
      <c r="I27" s="9">
        <v>37.603960630260325</v>
      </c>
      <c r="J27" s="9">
        <v>11.668523153007616</v>
      </c>
      <c r="L27" s="8">
        <v>43830</v>
      </c>
      <c r="M27" s="9">
        <v>1.950038992700416</v>
      </c>
      <c r="N27" s="9">
        <v>0.85155648000000006</v>
      </c>
      <c r="O27" s="9">
        <v>0.2</v>
      </c>
    </row>
    <row r="28" spans="2:15" ht="20.100000000000001" customHeight="1" x14ac:dyDescent="0.25">
      <c r="C28" s="9"/>
      <c r="D28" s="9"/>
      <c r="E28" s="9"/>
      <c r="H28" s="9"/>
      <c r="I28" s="9"/>
      <c r="J28" s="9"/>
      <c r="M28" s="9"/>
      <c r="N28" s="9"/>
      <c r="O28" s="9"/>
    </row>
    <row r="29" spans="2:15" ht="20.100000000000001" customHeight="1" x14ac:dyDescent="0.25">
      <c r="B29" t="s">
        <v>7</v>
      </c>
      <c r="C29" s="10">
        <v>80</v>
      </c>
      <c r="D29" s="10">
        <v>80</v>
      </c>
      <c r="E29" s="10">
        <v>80</v>
      </c>
      <c r="G29" t="s">
        <v>7</v>
      </c>
      <c r="H29" s="10">
        <v>27</v>
      </c>
      <c r="I29" s="10">
        <v>27</v>
      </c>
      <c r="J29" s="10">
        <v>27</v>
      </c>
      <c r="L29" t="s">
        <v>7</v>
      </c>
      <c r="M29" s="10">
        <v>29</v>
      </c>
      <c r="N29" s="10">
        <v>29</v>
      </c>
      <c r="O29" s="10">
        <v>29</v>
      </c>
    </row>
    <row r="30" spans="2:15" ht="20.100000000000001" customHeight="1" x14ac:dyDescent="0.25">
      <c r="C30" s="11"/>
      <c r="D30" s="11"/>
      <c r="E30" s="11"/>
      <c r="H30" s="11"/>
      <c r="I30" s="11"/>
      <c r="J30" s="11"/>
      <c r="M30" s="11"/>
      <c r="N30" s="11"/>
      <c r="O30" s="11"/>
    </row>
    <row r="31" spans="2:15" ht="20.100000000000001" customHeight="1" x14ac:dyDescent="0.25"/>
  </sheetData>
  <mergeCells count="15">
    <mergeCell ref="C6:E6"/>
    <mergeCell ref="C7:C8"/>
    <mergeCell ref="D7:D8"/>
    <mergeCell ref="E7:E8"/>
    <mergeCell ref="C9:E9"/>
    <mergeCell ref="H6:J6"/>
    <mergeCell ref="H7:H8"/>
    <mergeCell ref="I7:I8"/>
    <mergeCell ref="J7:J8"/>
    <mergeCell ref="H9:J9"/>
    <mergeCell ref="M6:O6"/>
    <mergeCell ref="M7:M8"/>
    <mergeCell ref="N7:N8"/>
    <mergeCell ref="O7:O8"/>
    <mergeCell ref="M9:O9"/>
  </mergeCells>
  <pageMargins left="0.75" right="0.75" top="1" bottom="1" header="0.5" footer="0.5"/>
  <pageSetup orientation="portrait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O31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1"/>
    <col min="3" max="6" width="10.28515625"/>
    <col min="7" max="7" width="11"/>
    <col min="8" max="11" width="10.28515625"/>
    <col min="12" max="12" width="11"/>
    <col min="13" max="15" width="10.28515625"/>
  </cols>
  <sheetData>
    <row r="1" spans="1:15" ht="20.25" customHeight="1" x14ac:dyDescent="0.35">
      <c r="A1" s="2" t="s">
        <v>204</v>
      </c>
    </row>
    <row r="2" spans="1:15" ht="20.100000000000001" customHeight="1" x14ac:dyDescent="0.3">
      <c r="A2" s="3" t="s">
        <v>62</v>
      </c>
    </row>
    <row r="3" spans="1:15" ht="20.100000000000001" customHeight="1" x14ac:dyDescent="0.25">
      <c r="A3" s="18" t="s">
        <v>738</v>
      </c>
    </row>
    <row r="4" spans="1:15" ht="20.100000000000001" customHeight="1" x14ac:dyDescent="0.25"/>
    <row r="5" spans="1:15" ht="20.100000000000001" customHeight="1" x14ac:dyDescent="0.25"/>
    <row r="6" spans="1:15" ht="20.100000000000001" customHeight="1" x14ac:dyDescent="0.25">
      <c r="C6" s="21" t="s">
        <v>18</v>
      </c>
      <c r="D6" s="22"/>
      <c r="E6" s="22"/>
      <c r="H6" s="21" t="s">
        <v>29</v>
      </c>
      <c r="I6" s="22"/>
      <c r="J6" s="22"/>
      <c r="M6" s="21" t="s">
        <v>49</v>
      </c>
      <c r="N6" s="22"/>
      <c r="O6" s="22"/>
    </row>
    <row r="7" spans="1:15" ht="24.95" customHeight="1" x14ac:dyDescent="0.25">
      <c r="C7" s="23" t="s">
        <v>3</v>
      </c>
      <c r="D7" s="23" t="s">
        <v>39</v>
      </c>
      <c r="E7" s="23" t="s">
        <v>40</v>
      </c>
      <c r="H7" s="23" t="s">
        <v>3</v>
      </c>
      <c r="I7" s="23" t="s">
        <v>39</v>
      </c>
      <c r="J7" s="23" t="s">
        <v>40</v>
      </c>
      <c r="M7" s="23" t="s">
        <v>205</v>
      </c>
      <c r="N7" s="23" t="s">
        <v>206</v>
      </c>
      <c r="O7" s="23" t="s">
        <v>40</v>
      </c>
    </row>
    <row r="8" spans="1:15" ht="24.95" customHeight="1" x14ac:dyDescent="0.25">
      <c r="C8" s="24"/>
      <c r="D8" s="24"/>
      <c r="E8" s="24"/>
      <c r="H8" s="24"/>
      <c r="I8" s="24"/>
      <c r="J8" s="24"/>
      <c r="M8" s="24"/>
      <c r="N8" s="24"/>
      <c r="O8" s="24"/>
    </row>
    <row r="9" spans="1:15" ht="20.100000000000001" customHeight="1" x14ac:dyDescent="0.25">
      <c r="C9" s="25" t="s">
        <v>6</v>
      </c>
      <c r="D9" s="22"/>
      <c r="E9" s="26"/>
      <c r="H9" s="25" t="s">
        <v>6</v>
      </c>
      <c r="I9" s="22"/>
      <c r="J9" s="26"/>
      <c r="M9" s="25" t="s">
        <v>6</v>
      </c>
      <c r="N9" s="22"/>
      <c r="O9" s="26"/>
    </row>
    <row r="10" spans="1:15" ht="20.100000000000001" customHeight="1" x14ac:dyDescent="0.25">
      <c r="B10" s="8">
        <v>40724</v>
      </c>
      <c r="C10" s="9">
        <v>82.956491628354996</v>
      </c>
      <c r="D10" s="9">
        <v>3.2661807455231671</v>
      </c>
      <c r="E10" s="9">
        <v>13.777327626121869</v>
      </c>
      <c r="G10" s="8">
        <v>40724</v>
      </c>
      <c r="H10" s="9">
        <v>79.855122589205692</v>
      </c>
      <c r="I10" s="9">
        <v>4.1822372059573532</v>
      </c>
      <c r="J10" s="9">
        <v>15.962640204836964</v>
      </c>
      <c r="L10" s="8">
        <v>40724</v>
      </c>
      <c r="M10" s="9">
        <v>70.508540206108165</v>
      </c>
      <c r="N10" s="9">
        <v>6.3933207479976648</v>
      </c>
      <c r="O10" s="9">
        <v>23.098139045894182</v>
      </c>
    </row>
    <row r="11" spans="1:15" ht="20.100000000000001" customHeight="1" x14ac:dyDescent="0.25">
      <c r="B11" s="8">
        <v>40908</v>
      </c>
      <c r="C11" s="9">
        <v>83.939551331105861</v>
      </c>
      <c r="D11" s="9">
        <v>2.8578928620448725</v>
      </c>
      <c r="E11" s="9">
        <v>13.20255580684927</v>
      </c>
      <c r="G11" s="8">
        <v>40908</v>
      </c>
      <c r="H11" s="9">
        <v>81.591738307431143</v>
      </c>
      <c r="I11" s="9">
        <v>3.4111446854405663</v>
      </c>
      <c r="J11" s="9">
        <v>14.997117007128303</v>
      </c>
      <c r="L11" s="8">
        <v>40908</v>
      </c>
      <c r="M11" s="9">
        <v>70.061596686733211</v>
      </c>
      <c r="N11" s="9">
        <v>7.103146585458429</v>
      </c>
      <c r="O11" s="9">
        <v>22.83525672780835</v>
      </c>
    </row>
    <row r="12" spans="1:15" ht="20.100000000000001" customHeight="1" x14ac:dyDescent="0.25">
      <c r="B12" s="8">
        <v>41090</v>
      </c>
      <c r="C12" s="9">
        <v>86.353259861557831</v>
      </c>
      <c r="D12" s="9">
        <v>2.4055742520226535</v>
      </c>
      <c r="E12" s="9">
        <v>11.241165886419511</v>
      </c>
      <c r="G12" s="8">
        <v>41090</v>
      </c>
      <c r="H12" s="9">
        <v>84.119082462794537</v>
      </c>
      <c r="I12" s="9">
        <v>2.9694474495968008</v>
      </c>
      <c r="J12" s="9">
        <v>12.911470087608665</v>
      </c>
      <c r="L12" s="8">
        <v>41090</v>
      </c>
      <c r="M12" s="9">
        <v>73.668357401964826</v>
      </c>
      <c r="N12" s="9">
        <v>9.2186409072496112</v>
      </c>
      <c r="O12" s="9">
        <v>17.113001690785552</v>
      </c>
    </row>
    <row r="13" spans="1:15" ht="20.100000000000001" customHeight="1" x14ac:dyDescent="0.25">
      <c r="B13" s="8">
        <v>41274</v>
      </c>
      <c r="C13" s="9">
        <v>86.980434930389521</v>
      </c>
      <c r="D13" s="9">
        <v>2.0359033004327238</v>
      </c>
      <c r="E13" s="9">
        <v>10.98366176917774</v>
      </c>
      <c r="G13" s="8">
        <v>41274</v>
      </c>
      <c r="H13" s="9">
        <v>85.041226465542579</v>
      </c>
      <c r="I13" s="9">
        <v>2.3996752767382645</v>
      </c>
      <c r="J13" s="9">
        <v>12.559098257719176</v>
      </c>
      <c r="L13" s="8">
        <v>41274</v>
      </c>
      <c r="M13" s="9">
        <v>74.306441132017881</v>
      </c>
      <c r="N13" s="9">
        <v>7.4038321526147461</v>
      </c>
      <c r="O13" s="9">
        <v>18.28972671536734</v>
      </c>
    </row>
    <row r="14" spans="1:15" ht="20.100000000000001" customHeight="1" x14ac:dyDescent="0.25">
      <c r="B14" s="8">
        <v>41455</v>
      </c>
      <c r="C14" s="9">
        <v>85.992895470770435</v>
      </c>
      <c r="D14" s="9">
        <v>2.0133567467673466</v>
      </c>
      <c r="E14" s="9">
        <v>11.993747782462192</v>
      </c>
      <c r="G14" s="8">
        <v>41455</v>
      </c>
      <c r="H14" s="9">
        <v>84.903654647558184</v>
      </c>
      <c r="I14" s="9">
        <v>2.3376730082933816</v>
      </c>
      <c r="J14" s="9">
        <v>12.758672344148447</v>
      </c>
      <c r="L14" s="8">
        <v>41455</v>
      </c>
      <c r="M14" s="9">
        <v>70.809319798839397</v>
      </c>
      <c r="N14" s="9">
        <v>8.8150175071513672</v>
      </c>
      <c r="O14" s="9">
        <v>20.375662694009218</v>
      </c>
    </row>
    <row r="15" spans="1:15" ht="20.100000000000001" customHeight="1" x14ac:dyDescent="0.25">
      <c r="B15" s="8">
        <v>41639</v>
      </c>
      <c r="C15" s="9">
        <v>85.95011266830646</v>
      </c>
      <c r="D15" s="9">
        <v>2.4030311265821052</v>
      </c>
      <c r="E15" s="9">
        <v>11.64685620511146</v>
      </c>
      <c r="G15" s="8">
        <v>41639</v>
      </c>
      <c r="H15" s="9">
        <v>85.307662848584513</v>
      </c>
      <c r="I15" s="9">
        <v>2.8499930544044574</v>
      </c>
      <c r="J15" s="9">
        <v>11.842344097011031</v>
      </c>
      <c r="L15" s="8">
        <v>41639</v>
      </c>
      <c r="M15" s="9">
        <v>75.697863815533466</v>
      </c>
      <c r="N15" s="9">
        <v>7.4415286227383639</v>
      </c>
      <c r="O15" s="9">
        <v>16.860607561728212</v>
      </c>
    </row>
    <row r="16" spans="1:15" ht="20.100000000000001" customHeight="1" x14ac:dyDescent="0.25">
      <c r="B16" s="8">
        <v>41820</v>
      </c>
      <c r="C16" s="9">
        <v>85.257499763976284</v>
      </c>
      <c r="D16" s="9">
        <v>3.6216318121033937</v>
      </c>
      <c r="E16" s="9">
        <v>11.120868423920422</v>
      </c>
      <c r="G16" s="8">
        <v>41820</v>
      </c>
      <c r="H16" s="9">
        <v>85.701329220194737</v>
      </c>
      <c r="I16" s="9">
        <v>4.2056756860618671</v>
      </c>
      <c r="J16" s="9">
        <v>10.092995093743424</v>
      </c>
      <c r="L16" s="8">
        <v>41820</v>
      </c>
      <c r="M16" s="9">
        <v>82.215064798166296</v>
      </c>
      <c r="N16" s="9">
        <v>2.2283419010122971</v>
      </c>
      <c r="O16" s="9">
        <v>15.556593300821412</v>
      </c>
    </row>
    <row r="17" spans="2:15" ht="20.100000000000001" customHeight="1" x14ac:dyDescent="0.25">
      <c r="B17" s="8">
        <v>42004</v>
      </c>
      <c r="C17" s="9">
        <v>83.487747108334062</v>
      </c>
      <c r="D17" s="9">
        <v>4.6319389368954047</v>
      </c>
      <c r="E17" s="9">
        <v>11.880313954770552</v>
      </c>
      <c r="G17" s="8">
        <v>42004</v>
      </c>
      <c r="H17" s="9">
        <v>82.933034176387693</v>
      </c>
      <c r="I17" s="9">
        <v>5.5786914531533185</v>
      </c>
      <c r="J17" s="9">
        <v>11.488274370459029</v>
      </c>
      <c r="L17" s="8">
        <v>42004</v>
      </c>
      <c r="M17" s="9">
        <v>84.699869577830228</v>
      </c>
      <c r="N17" s="9">
        <v>3.0442481358007139</v>
      </c>
      <c r="O17" s="9">
        <v>12.255882286369049</v>
      </c>
    </row>
    <row r="18" spans="2:15" ht="20.100000000000001" customHeight="1" x14ac:dyDescent="0.25">
      <c r="B18" s="8">
        <v>42185</v>
      </c>
      <c r="C18" s="9">
        <v>82.597142611430257</v>
      </c>
      <c r="D18" s="9">
        <v>5.4449813531259714</v>
      </c>
      <c r="E18" s="9">
        <v>11.957876035443814</v>
      </c>
      <c r="G18" s="8">
        <v>42185</v>
      </c>
      <c r="H18" s="9">
        <v>81.497524406107843</v>
      </c>
      <c r="I18" s="9">
        <v>6.4392520813566545</v>
      </c>
      <c r="J18" s="9">
        <v>12.063223512535535</v>
      </c>
      <c r="L18" s="8">
        <v>42185</v>
      </c>
      <c r="M18" s="9">
        <v>85.896107796818654</v>
      </c>
      <c r="N18" s="9">
        <v>2.8308674989504299</v>
      </c>
      <c r="O18" s="9">
        <v>11.273024704230936</v>
      </c>
    </row>
    <row r="19" spans="2:15" ht="20.100000000000001" customHeight="1" x14ac:dyDescent="0.25">
      <c r="B19" s="8">
        <v>42369</v>
      </c>
      <c r="C19" s="9">
        <v>81.535524683400368</v>
      </c>
      <c r="D19" s="9">
        <v>6.1684648001959133</v>
      </c>
      <c r="E19" s="9">
        <v>12.296010516403664</v>
      </c>
      <c r="G19" s="8">
        <v>42369</v>
      </c>
      <c r="H19" s="9">
        <v>80.44880696287855</v>
      </c>
      <c r="I19" s="9">
        <v>7.1429078754653315</v>
      </c>
      <c r="J19" s="9">
        <v>12.408285161656112</v>
      </c>
      <c r="L19" s="8">
        <v>42369</v>
      </c>
      <c r="M19" s="9">
        <v>85.308428025704202</v>
      </c>
      <c r="N19" s="9">
        <v>3.0853326443074724</v>
      </c>
      <c r="O19" s="9">
        <v>11.606239329988322</v>
      </c>
    </row>
    <row r="20" spans="2:15" ht="20.100000000000001" customHeight="1" x14ac:dyDescent="0.25">
      <c r="B20" s="8">
        <v>42551</v>
      </c>
      <c r="C20" s="9">
        <v>81.285679877987477</v>
      </c>
      <c r="D20" s="9">
        <v>6.5422517484950742</v>
      </c>
      <c r="E20" s="9">
        <v>12.172068373517435</v>
      </c>
      <c r="G20" s="8">
        <v>42551</v>
      </c>
      <c r="H20" s="9">
        <v>80.704610484070656</v>
      </c>
      <c r="I20" s="9">
        <v>7.4531214689324736</v>
      </c>
      <c r="J20" s="9">
        <v>11.84226804699691</v>
      </c>
      <c r="L20" s="8">
        <v>42551</v>
      </c>
      <c r="M20" s="9">
        <v>84.93268813058053</v>
      </c>
      <c r="N20" s="9">
        <v>3.1809520375777867</v>
      </c>
      <c r="O20" s="9">
        <v>11.886359831841691</v>
      </c>
    </row>
    <row r="21" spans="2:15" ht="20.100000000000001" customHeight="1" x14ac:dyDescent="0.25">
      <c r="B21" s="8">
        <v>42735</v>
      </c>
      <c r="C21" s="9">
        <v>80.170964553210268</v>
      </c>
      <c r="D21" s="9">
        <v>7.5272104672432203</v>
      </c>
      <c r="E21" s="9">
        <v>12.301824979546488</v>
      </c>
      <c r="G21" s="8">
        <v>42735</v>
      </c>
      <c r="H21" s="9">
        <v>79.625323025851785</v>
      </c>
      <c r="I21" s="9">
        <v>8.273627959928989</v>
      </c>
      <c r="J21" s="9">
        <v>12.1010490142192</v>
      </c>
      <c r="L21" s="8">
        <v>42735</v>
      </c>
      <c r="M21" s="9">
        <v>83.923788820863152</v>
      </c>
      <c r="N21" s="9">
        <v>3.6632042428830616</v>
      </c>
      <c r="O21" s="9">
        <v>12.41300693625378</v>
      </c>
    </row>
    <row r="22" spans="2:15" ht="20.100000000000001" customHeight="1" x14ac:dyDescent="0.25">
      <c r="B22" s="8">
        <v>42916</v>
      </c>
      <c r="C22" s="9">
        <v>80.845843961925752</v>
      </c>
      <c r="D22" s="9">
        <v>7.3486582284699464</v>
      </c>
      <c r="E22" s="9">
        <v>11.805497809604343</v>
      </c>
      <c r="G22" s="8">
        <v>42916</v>
      </c>
      <c r="H22" s="9">
        <v>80.411172020561992</v>
      </c>
      <c r="I22" s="9">
        <v>8.0290208735303974</v>
      </c>
      <c r="J22" s="9">
        <v>11.559807105907613</v>
      </c>
      <c r="L22" s="8">
        <v>42916</v>
      </c>
      <c r="M22" s="9">
        <v>81.951855259901834</v>
      </c>
      <c r="N22" s="9">
        <v>3.3169508823598668</v>
      </c>
      <c r="O22" s="9">
        <v>14.731193857738308</v>
      </c>
    </row>
    <row r="23" spans="2:15" ht="20.100000000000001" customHeight="1" x14ac:dyDescent="0.25">
      <c r="B23" s="8">
        <v>43100</v>
      </c>
      <c r="C23" s="9">
        <v>79.931111509525167</v>
      </c>
      <c r="D23" s="9">
        <v>7.6615171817557295</v>
      </c>
      <c r="E23" s="9">
        <v>12.407371308719064</v>
      </c>
      <c r="G23" s="8">
        <v>43100</v>
      </c>
      <c r="H23" s="9">
        <v>79.504284623982457</v>
      </c>
      <c r="I23" s="9">
        <v>8.2354941389836132</v>
      </c>
      <c r="J23" s="9">
        <v>12.26022123703391</v>
      </c>
      <c r="L23" s="8">
        <v>43100</v>
      </c>
      <c r="M23" s="9">
        <v>80.508328388445747</v>
      </c>
      <c r="N23" s="9">
        <v>3.8822059326282354</v>
      </c>
      <c r="O23" s="9">
        <v>15.609465678926002</v>
      </c>
    </row>
    <row r="24" spans="2:15" ht="20.100000000000001" customHeight="1" x14ac:dyDescent="0.25">
      <c r="B24" s="8">
        <v>43281</v>
      </c>
      <c r="C24" s="9">
        <v>78.925171907293873</v>
      </c>
      <c r="D24" s="9">
        <v>7.8817261359806334</v>
      </c>
      <c r="E24" s="9">
        <v>13.193101956725506</v>
      </c>
      <c r="G24" s="8">
        <v>43281</v>
      </c>
      <c r="H24" s="9">
        <v>78.637027474074173</v>
      </c>
      <c r="I24" s="9">
        <v>8.3850724779443837</v>
      </c>
      <c r="J24" s="9">
        <v>12.977900047981446</v>
      </c>
      <c r="L24" s="8">
        <v>43281</v>
      </c>
      <c r="M24" s="9">
        <v>80.395102271387685</v>
      </c>
      <c r="N24" s="9">
        <v>5.0712265518259381</v>
      </c>
      <c r="O24" s="9">
        <v>14.533671176786372</v>
      </c>
    </row>
    <row r="25" spans="2:15" ht="20.100000000000001" customHeight="1" x14ac:dyDescent="0.25">
      <c r="B25" s="8">
        <v>43465</v>
      </c>
      <c r="C25" s="9">
        <v>78.544877594633689</v>
      </c>
      <c r="D25" s="9">
        <v>7.8342120165969229</v>
      </c>
      <c r="E25" s="9">
        <v>13.620910388769348</v>
      </c>
      <c r="G25" s="8">
        <v>43465</v>
      </c>
      <c r="H25" s="9">
        <v>78.173417323281086</v>
      </c>
      <c r="I25" s="9">
        <v>8.3102878186050049</v>
      </c>
      <c r="J25" s="9">
        <v>13.516294858113939</v>
      </c>
      <c r="L25" s="8">
        <v>43465</v>
      </c>
      <c r="M25" s="9">
        <v>80.714000688474599</v>
      </c>
      <c r="N25" s="9">
        <v>5.209276380770004</v>
      </c>
      <c r="O25" s="9">
        <v>14.076722930755425</v>
      </c>
    </row>
    <row r="26" spans="2:15" ht="20.100000000000001" customHeight="1" x14ac:dyDescent="0.25">
      <c r="B26" s="8">
        <v>43646</v>
      </c>
      <c r="C26" s="9">
        <v>76.393046454493074</v>
      </c>
      <c r="D26" s="9">
        <v>8.909923168126431</v>
      </c>
      <c r="E26" s="9">
        <v>14.697030377380473</v>
      </c>
      <c r="G26" s="8">
        <v>43646</v>
      </c>
      <c r="H26" s="9">
        <v>75.935012262755976</v>
      </c>
      <c r="I26" s="9">
        <v>9.1563404795313108</v>
      </c>
      <c r="J26" s="9">
        <v>14.908647257712726</v>
      </c>
      <c r="L26" s="8">
        <v>43646</v>
      </c>
      <c r="M26" s="9">
        <v>81.547312726143616</v>
      </c>
      <c r="N26" s="9">
        <v>3.905796867653387</v>
      </c>
      <c r="O26" s="9">
        <v>14.546890406202992</v>
      </c>
    </row>
    <row r="27" spans="2:15" ht="20.100000000000001" customHeight="1" x14ac:dyDescent="0.25">
      <c r="B27" s="8">
        <v>43830</v>
      </c>
      <c r="C27" s="9">
        <v>76.089544078860612</v>
      </c>
      <c r="D27" s="9">
        <v>9.3942663991210775</v>
      </c>
      <c r="E27" s="9">
        <v>14.516189522018323</v>
      </c>
      <c r="G27" s="8">
        <v>43830</v>
      </c>
      <c r="H27" s="9">
        <v>75.568897109336362</v>
      </c>
      <c r="I27" s="9">
        <v>9.6825532788173536</v>
      </c>
      <c r="J27" s="9">
        <v>14.748549611846288</v>
      </c>
      <c r="L27" s="8">
        <v>43830</v>
      </c>
      <c r="M27" s="9">
        <v>81.160993773219019</v>
      </c>
      <c r="N27" s="9">
        <v>4.8358182166086499</v>
      </c>
      <c r="O27" s="9">
        <v>14.00318801017233</v>
      </c>
    </row>
    <row r="28" spans="2:15" ht="20.100000000000001" customHeight="1" x14ac:dyDescent="0.25">
      <c r="C28" s="9"/>
      <c r="D28" s="9"/>
      <c r="E28" s="9"/>
      <c r="H28" s="9"/>
      <c r="I28" s="9"/>
      <c r="J28" s="9"/>
      <c r="M28" s="9"/>
      <c r="N28" s="9"/>
      <c r="O28" s="9"/>
    </row>
    <row r="29" spans="2:15" ht="20.100000000000001" customHeight="1" x14ac:dyDescent="0.25">
      <c r="B29" t="s">
        <v>7</v>
      </c>
      <c r="C29" s="10">
        <v>83</v>
      </c>
      <c r="D29" s="10">
        <v>83</v>
      </c>
      <c r="E29" s="10">
        <v>83</v>
      </c>
      <c r="G29" t="s">
        <v>7</v>
      </c>
      <c r="H29" s="10">
        <v>28</v>
      </c>
      <c r="I29" s="10">
        <v>28</v>
      </c>
      <c r="J29" s="10">
        <v>28</v>
      </c>
      <c r="L29" t="s">
        <v>7</v>
      </c>
      <c r="M29" s="10">
        <v>29</v>
      </c>
      <c r="N29" s="10">
        <v>29</v>
      </c>
      <c r="O29" s="10">
        <v>29</v>
      </c>
    </row>
    <row r="30" spans="2:15" ht="20.100000000000001" customHeight="1" x14ac:dyDescent="0.25">
      <c r="C30" s="11"/>
      <c r="D30" s="11"/>
      <c r="E30" s="11"/>
      <c r="H30" s="11"/>
      <c r="I30" s="11"/>
      <c r="J30" s="11"/>
      <c r="M30" s="11"/>
      <c r="N30" s="11"/>
      <c r="O30" s="11"/>
    </row>
    <row r="31" spans="2:15" ht="20.100000000000001" customHeight="1" x14ac:dyDescent="0.25"/>
  </sheetData>
  <mergeCells count="15">
    <mergeCell ref="C6:E6"/>
    <mergeCell ref="C7:C8"/>
    <mergeCell ref="D7:D8"/>
    <mergeCell ref="E7:E8"/>
    <mergeCell ref="C9:E9"/>
    <mergeCell ref="H6:J6"/>
    <mergeCell ref="H7:H8"/>
    <mergeCell ref="I7:I8"/>
    <mergeCell ref="J7:J8"/>
    <mergeCell ref="H9:J9"/>
    <mergeCell ref="M6:O6"/>
    <mergeCell ref="M7:M8"/>
    <mergeCell ref="N7:N8"/>
    <mergeCell ref="O7:O8"/>
    <mergeCell ref="M9:O9"/>
  </mergeCells>
  <pageMargins left="0.75" right="0.75" top="1" bottom="1" header="0.5" footer="0.5"/>
  <pageSetup orientation="portrait"/>
</worksheet>
</file>

<file path=xl/worksheets/sheet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D31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1"/>
    <col min="3" max="16" width="10.28515625"/>
    <col min="17" max="17" width="11"/>
    <col min="18" max="30" width="10.28515625"/>
  </cols>
  <sheetData>
    <row r="1" spans="1:30" ht="20.25" customHeight="1" x14ac:dyDescent="0.35">
      <c r="A1" s="2" t="s">
        <v>207</v>
      </c>
    </row>
    <row r="2" spans="1:30" ht="20.100000000000001" customHeight="1" x14ac:dyDescent="0.3">
      <c r="A2" s="3" t="s">
        <v>62</v>
      </c>
    </row>
    <row r="3" spans="1:30" ht="20.100000000000001" customHeight="1" x14ac:dyDescent="0.25">
      <c r="A3" s="18" t="s">
        <v>738</v>
      </c>
    </row>
    <row r="4" spans="1:30" ht="20.100000000000001" customHeight="1" x14ac:dyDescent="0.25"/>
    <row r="5" spans="1:30" ht="20.100000000000001" customHeight="1" x14ac:dyDescent="0.25"/>
    <row r="6" spans="1:30" ht="20.100000000000001" customHeight="1" x14ac:dyDescent="0.25">
      <c r="C6" s="21" t="s">
        <v>38</v>
      </c>
      <c r="D6" s="22"/>
      <c r="E6" s="22"/>
      <c r="F6" s="22"/>
      <c r="G6" s="22"/>
      <c r="H6" s="22"/>
      <c r="I6" s="22"/>
      <c r="J6" s="22"/>
      <c r="K6" s="22"/>
      <c r="L6" s="22"/>
      <c r="M6" s="22"/>
      <c r="N6" s="22"/>
      <c r="O6" s="22"/>
      <c r="R6" s="21" t="s">
        <v>74</v>
      </c>
      <c r="S6" s="22"/>
      <c r="T6" s="22"/>
      <c r="U6" s="22"/>
      <c r="V6" s="22"/>
      <c r="W6" s="22"/>
      <c r="X6" s="22"/>
      <c r="Y6" s="22"/>
      <c r="Z6" s="22"/>
      <c r="AA6" s="22"/>
      <c r="AB6" s="22"/>
      <c r="AC6" s="22"/>
      <c r="AD6" s="22"/>
    </row>
    <row r="7" spans="1:30" ht="24.95" customHeight="1" x14ac:dyDescent="0.25">
      <c r="C7" s="23" t="s">
        <v>63</v>
      </c>
      <c r="D7" s="23" t="s">
        <v>64</v>
      </c>
      <c r="E7" s="23" t="s">
        <v>65</v>
      </c>
      <c r="F7" s="23" t="s">
        <v>66</v>
      </c>
      <c r="G7" s="23" t="s">
        <v>67</v>
      </c>
      <c r="H7" s="23" t="s">
        <v>68</v>
      </c>
      <c r="I7" s="23" t="s">
        <v>69</v>
      </c>
      <c r="J7" s="23" t="s">
        <v>70</v>
      </c>
      <c r="K7" s="23" t="s">
        <v>23</v>
      </c>
      <c r="L7" s="23" t="s">
        <v>24</v>
      </c>
      <c r="M7" s="23" t="s">
        <v>71</v>
      </c>
      <c r="N7" s="23" t="s">
        <v>72</v>
      </c>
      <c r="O7" s="23" t="s">
        <v>73</v>
      </c>
      <c r="R7" s="23" t="s">
        <v>63</v>
      </c>
      <c r="S7" s="23" t="s">
        <v>64</v>
      </c>
      <c r="T7" s="23" t="s">
        <v>65</v>
      </c>
      <c r="U7" s="23" t="s">
        <v>66</v>
      </c>
      <c r="V7" s="23" t="s">
        <v>67</v>
      </c>
      <c r="W7" s="23" t="s">
        <v>68</v>
      </c>
      <c r="X7" s="23" t="s">
        <v>69</v>
      </c>
      <c r="Y7" s="23" t="s">
        <v>70</v>
      </c>
      <c r="Z7" s="23" t="s">
        <v>23</v>
      </c>
      <c r="AA7" s="23" t="s">
        <v>24</v>
      </c>
      <c r="AB7" s="23" t="s">
        <v>71</v>
      </c>
      <c r="AC7" s="23" t="s">
        <v>72</v>
      </c>
      <c r="AD7" s="23" t="s">
        <v>73</v>
      </c>
    </row>
    <row r="8" spans="1:30" ht="24.95" customHeight="1" x14ac:dyDescent="0.25">
      <c r="C8" s="24"/>
      <c r="D8" s="24"/>
      <c r="E8" s="24"/>
      <c r="F8" s="24"/>
      <c r="G8" s="24"/>
      <c r="H8" s="24"/>
      <c r="I8" s="24"/>
      <c r="J8" s="24"/>
      <c r="K8" s="24"/>
      <c r="L8" s="24"/>
      <c r="M8" s="24"/>
      <c r="N8" s="24"/>
      <c r="O8" s="24"/>
      <c r="R8" s="24"/>
      <c r="S8" s="24"/>
      <c r="T8" s="24"/>
      <c r="U8" s="24"/>
      <c r="V8" s="24"/>
      <c r="W8" s="24"/>
      <c r="X8" s="24"/>
      <c r="Y8" s="24"/>
      <c r="Z8" s="24"/>
      <c r="AA8" s="24"/>
      <c r="AB8" s="24"/>
      <c r="AC8" s="24"/>
      <c r="AD8" s="24"/>
    </row>
    <row r="9" spans="1:30" ht="20.100000000000001" customHeight="1" x14ac:dyDescent="0.25">
      <c r="C9" s="25" t="s">
        <v>6</v>
      </c>
      <c r="D9" s="22"/>
      <c r="E9" s="22"/>
      <c r="F9" s="22"/>
      <c r="G9" s="22"/>
      <c r="H9" s="22"/>
      <c r="I9" s="22"/>
      <c r="J9" s="22"/>
      <c r="K9" s="22"/>
      <c r="L9" s="22"/>
      <c r="M9" s="22"/>
      <c r="N9" s="22"/>
      <c r="O9" s="26"/>
      <c r="R9" s="25" t="s">
        <v>6</v>
      </c>
      <c r="S9" s="22"/>
      <c r="T9" s="22"/>
      <c r="U9" s="22"/>
      <c r="V9" s="22"/>
      <c r="W9" s="22"/>
      <c r="X9" s="22"/>
      <c r="Y9" s="22"/>
      <c r="Z9" s="22"/>
      <c r="AA9" s="22"/>
      <c r="AB9" s="22"/>
      <c r="AC9" s="22"/>
      <c r="AD9" s="26"/>
    </row>
    <row r="10" spans="1:30" ht="20.100000000000001" customHeight="1" x14ac:dyDescent="0.25">
      <c r="B10" s="8">
        <v>40724</v>
      </c>
      <c r="C10" s="9">
        <v>100</v>
      </c>
      <c r="D10" s="9">
        <v>30.801766263706931</v>
      </c>
      <c r="E10" s="9">
        <v>3.4297515385171882</v>
      </c>
      <c r="F10" s="9">
        <v>1.0891665113971154</v>
      </c>
      <c r="G10" s="9">
        <v>18.729956406951324</v>
      </c>
      <c r="H10" s="9">
        <v>2.8036301457954349</v>
      </c>
      <c r="I10" s="9">
        <v>7.2017107077540512</v>
      </c>
      <c r="J10" s="9">
        <v>10.426569216018851</v>
      </c>
      <c r="K10" s="9">
        <v>0</v>
      </c>
      <c r="L10" s="9">
        <v>6.2061429648792403</v>
      </c>
      <c r="M10" s="9">
        <v>7.8771979546994233</v>
      </c>
      <c r="N10" s="9">
        <v>1.0905188580264269</v>
      </c>
      <c r="O10" s="9">
        <v>10.343589432254019</v>
      </c>
      <c r="Q10" s="8">
        <v>40724</v>
      </c>
      <c r="R10" s="9">
        <v>100</v>
      </c>
      <c r="S10" s="9">
        <v>28.159538493888281</v>
      </c>
      <c r="T10" s="9">
        <v>3.3404353483847764</v>
      </c>
      <c r="U10" s="9">
        <v>1.2167431546569831</v>
      </c>
      <c r="V10" s="9">
        <v>19.836091251743781</v>
      </c>
      <c r="W10" s="9">
        <v>2.6565540913636094</v>
      </c>
      <c r="X10" s="9">
        <v>7.4426485583747981</v>
      </c>
      <c r="Y10" s="9">
        <v>9.1152616707491756</v>
      </c>
      <c r="Z10" s="9">
        <v>0</v>
      </c>
      <c r="AA10" s="9">
        <v>6.8730960606360778</v>
      </c>
      <c r="AB10" s="9">
        <v>8.3175569558851006</v>
      </c>
      <c r="AC10" s="9">
        <v>1.1535416614288816</v>
      </c>
      <c r="AD10" s="9">
        <v>11.88853275288853</v>
      </c>
    </row>
    <row r="11" spans="1:30" ht="20.100000000000001" customHeight="1" x14ac:dyDescent="0.25">
      <c r="B11" s="8">
        <v>40908</v>
      </c>
      <c r="C11" s="9">
        <v>106.12917783534608</v>
      </c>
      <c r="D11" s="9">
        <v>30.548723513675224</v>
      </c>
      <c r="E11" s="9">
        <v>3.1862431042384265</v>
      </c>
      <c r="F11" s="9">
        <v>1.0753613762793051</v>
      </c>
      <c r="G11" s="9">
        <v>18.391886202581901</v>
      </c>
      <c r="H11" s="9">
        <v>2.1472220666649373</v>
      </c>
      <c r="I11" s="9">
        <v>5.8736802201930711</v>
      </c>
      <c r="J11" s="9">
        <v>11.52335276678606</v>
      </c>
      <c r="K11" s="9">
        <v>0</v>
      </c>
      <c r="L11" s="9">
        <v>9.6260106717073395</v>
      </c>
      <c r="M11" s="9">
        <v>8.1686113696755864</v>
      </c>
      <c r="N11" s="9">
        <v>1.1230417908418244</v>
      </c>
      <c r="O11" s="9">
        <v>8.3358669173563182</v>
      </c>
      <c r="Q11" s="8">
        <v>40908</v>
      </c>
      <c r="R11" s="9">
        <v>105.66719220891316</v>
      </c>
      <c r="S11" s="9">
        <v>28.394920707469133</v>
      </c>
      <c r="T11" s="9">
        <v>3.1041506433086976</v>
      </c>
      <c r="U11" s="9">
        <v>1.221935297796626</v>
      </c>
      <c r="V11" s="9">
        <v>19.616066030277132</v>
      </c>
      <c r="W11" s="9">
        <v>2.2602368919852656</v>
      </c>
      <c r="X11" s="9">
        <v>6.0866909957864932</v>
      </c>
      <c r="Y11" s="9">
        <v>8.8598505388617603</v>
      </c>
      <c r="Z11" s="9">
        <v>0</v>
      </c>
      <c r="AA11" s="9">
        <v>10.080028694932091</v>
      </c>
      <c r="AB11" s="9">
        <v>8.8830859002732101</v>
      </c>
      <c r="AC11" s="9">
        <v>1.1373813938401571</v>
      </c>
      <c r="AD11" s="9">
        <v>10.355652905469439</v>
      </c>
    </row>
    <row r="12" spans="1:30" ht="20.100000000000001" customHeight="1" x14ac:dyDescent="0.25">
      <c r="B12" s="8">
        <v>41090</v>
      </c>
      <c r="C12" s="9">
        <v>103.42066898381243</v>
      </c>
      <c r="D12" s="9">
        <v>31.65129959048965</v>
      </c>
      <c r="E12" s="9">
        <v>3.3469977300358016</v>
      </c>
      <c r="F12" s="9">
        <v>1.1543283479318858</v>
      </c>
      <c r="G12" s="9">
        <v>18.33052169684667</v>
      </c>
      <c r="H12" s="9">
        <v>2.0081497986743533</v>
      </c>
      <c r="I12" s="9">
        <v>4.4121229769574519</v>
      </c>
      <c r="J12" s="9">
        <v>11.920774833065945</v>
      </c>
      <c r="K12" s="9">
        <v>0</v>
      </c>
      <c r="L12" s="9">
        <v>10.052837041320752</v>
      </c>
      <c r="M12" s="9">
        <v>8.6623936991548884</v>
      </c>
      <c r="N12" s="9">
        <v>0.17999281805586967</v>
      </c>
      <c r="O12" s="9">
        <v>8.28058146746673</v>
      </c>
      <c r="Q12" s="8">
        <v>41090</v>
      </c>
      <c r="R12" s="9">
        <v>102.23457966830797</v>
      </c>
      <c r="S12" s="9">
        <v>29.494440251473709</v>
      </c>
      <c r="T12" s="9">
        <v>3.3680625400834461</v>
      </c>
      <c r="U12" s="9">
        <v>1.2813085810430562</v>
      </c>
      <c r="V12" s="9">
        <v>19.119238073887345</v>
      </c>
      <c r="W12" s="9">
        <v>2.1574147452655876</v>
      </c>
      <c r="X12" s="9">
        <v>4.3932934244520787</v>
      </c>
      <c r="Y12" s="9">
        <v>9.4550192165626168</v>
      </c>
      <c r="Z12" s="9">
        <v>0</v>
      </c>
      <c r="AA12" s="9">
        <v>10.850052087999515</v>
      </c>
      <c r="AB12" s="9">
        <v>9.3949708169365209</v>
      </c>
      <c r="AC12" s="9">
        <v>0.14023807080870987</v>
      </c>
      <c r="AD12" s="9">
        <v>10.345962191487423</v>
      </c>
    </row>
    <row r="13" spans="1:30" ht="20.100000000000001" customHeight="1" x14ac:dyDescent="0.25">
      <c r="B13" s="8">
        <v>41274</v>
      </c>
      <c r="C13" s="9">
        <v>98.696421130040832</v>
      </c>
      <c r="D13" s="9">
        <v>31.797637514577993</v>
      </c>
      <c r="E13" s="9">
        <v>3.3415528922355389</v>
      </c>
      <c r="F13" s="9">
        <v>1.2043995998404258</v>
      </c>
      <c r="G13" s="9">
        <v>17.968951014013417</v>
      </c>
      <c r="H13" s="9">
        <v>1.3832231437384435</v>
      </c>
      <c r="I13" s="9">
        <v>3.9460109884068832</v>
      </c>
      <c r="J13" s="9">
        <v>12.816092065097909</v>
      </c>
      <c r="K13" s="9">
        <v>0</v>
      </c>
      <c r="L13" s="9">
        <v>8.3112197172213733</v>
      </c>
      <c r="M13" s="9">
        <v>9.8581307413469919</v>
      </c>
      <c r="N13" s="9">
        <v>0.94924654843544753</v>
      </c>
      <c r="O13" s="9">
        <v>8.4235357750855879</v>
      </c>
      <c r="Q13" s="8">
        <v>41274</v>
      </c>
      <c r="R13" s="9">
        <v>97.3690469179584</v>
      </c>
      <c r="S13" s="9">
        <v>29.160975335977202</v>
      </c>
      <c r="T13" s="9">
        <v>3.2714791523357447</v>
      </c>
      <c r="U13" s="9">
        <v>1.3669372700755065</v>
      </c>
      <c r="V13" s="9">
        <v>18.608115470912601</v>
      </c>
      <c r="W13" s="9">
        <v>1.3535901130502872</v>
      </c>
      <c r="X13" s="9">
        <v>4.6786287318216813</v>
      </c>
      <c r="Y13" s="9">
        <v>10.597876429925998</v>
      </c>
      <c r="Z13" s="9">
        <v>0</v>
      </c>
      <c r="AA13" s="9">
        <v>8.4198603715861875</v>
      </c>
      <c r="AB13" s="9">
        <v>10.985992934041729</v>
      </c>
      <c r="AC13" s="9">
        <v>1.4338050503469815</v>
      </c>
      <c r="AD13" s="9">
        <v>10.122739139926077</v>
      </c>
    </row>
    <row r="14" spans="1:30" ht="20.100000000000001" customHeight="1" x14ac:dyDescent="0.25">
      <c r="B14" s="8">
        <v>41455</v>
      </c>
      <c r="C14" s="9">
        <v>94.03819704788549</v>
      </c>
      <c r="D14" s="9">
        <v>32.375056322477661</v>
      </c>
      <c r="E14" s="9">
        <v>3.5550612521389136</v>
      </c>
      <c r="F14" s="9">
        <v>1.3505268630941079</v>
      </c>
      <c r="G14" s="9">
        <v>18.05131324070333</v>
      </c>
      <c r="H14" s="9">
        <v>1.8026200383745021</v>
      </c>
      <c r="I14" s="9">
        <v>3.7296594855274492</v>
      </c>
      <c r="J14" s="9">
        <v>6.7217223548427487</v>
      </c>
      <c r="K14" s="9">
        <v>0.2231949535965205</v>
      </c>
      <c r="L14" s="9">
        <v>9.4083320956020362</v>
      </c>
      <c r="M14" s="9">
        <v>11.091241130488957</v>
      </c>
      <c r="N14" s="9">
        <v>1.5988616008902934</v>
      </c>
      <c r="O14" s="9">
        <v>10.092410662263497</v>
      </c>
      <c r="Q14" s="8">
        <v>41455</v>
      </c>
      <c r="R14" s="9">
        <v>97.289154814291194</v>
      </c>
      <c r="S14" s="9">
        <v>28.707330782493706</v>
      </c>
      <c r="T14" s="9">
        <v>3.2072941422353063</v>
      </c>
      <c r="U14" s="9">
        <v>1.5283540600360384</v>
      </c>
      <c r="V14" s="9">
        <v>17.986039797304514</v>
      </c>
      <c r="W14" s="9">
        <v>1.9867528213438068</v>
      </c>
      <c r="X14" s="9">
        <v>4.3295346887507815</v>
      </c>
      <c r="Y14" s="9">
        <v>5.5011045730544952</v>
      </c>
      <c r="Z14" s="9">
        <v>0</v>
      </c>
      <c r="AA14" s="9">
        <v>11.093291815498727</v>
      </c>
      <c r="AB14" s="9">
        <v>12.39088718485959</v>
      </c>
      <c r="AC14" s="9">
        <v>2.2081030650311653</v>
      </c>
      <c r="AD14" s="9">
        <v>11.061307069391873</v>
      </c>
    </row>
    <row r="15" spans="1:30" ht="20.100000000000001" customHeight="1" x14ac:dyDescent="0.25">
      <c r="B15" s="8">
        <v>41639</v>
      </c>
      <c r="C15" s="9">
        <v>90.340542340471572</v>
      </c>
      <c r="D15" s="9">
        <v>32.30427416578727</v>
      </c>
      <c r="E15" s="9">
        <v>3.4272638184468822</v>
      </c>
      <c r="F15" s="9">
        <v>1.3223905685858042</v>
      </c>
      <c r="G15" s="9">
        <v>17.637860008443152</v>
      </c>
      <c r="H15" s="9">
        <v>1.6387650895549992</v>
      </c>
      <c r="I15" s="9">
        <v>4.0938725973253929</v>
      </c>
      <c r="J15" s="9">
        <v>7.2393631117118842</v>
      </c>
      <c r="K15" s="9">
        <v>0.19785098444398194</v>
      </c>
      <c r="L15" s="9">
        <v>8.4496607900591165</v>
      </c>
      <c r="M15" s="9">
        <v>12.004681239209257</v>
      </c>
      <c r="N15" s="9">
        <v>2.6087026762710406</v>
      </c>
      <c r="O15" s="9">
        <v>9.0753149501611929</v>
      </c>
      <c r="Q15" s="8">
        <v>41639</v>
      </c>
      <c r="R15" s="9">
        <v>94.387863230108081</v>
      </c>
      <c r="S15" s="9">
        <v>28.654145690877904</v>
      </c>
      <c r="T15" s="9">
        <v>3.015958944348796</v>
      </c>
      <c r="U15" s="9">
        <v>1.4855987872514402</v>
      </c>
      <c r="V15" s="9">
        <v>17.145073972058885</v>
      </c>
      <c r="W15" s="9">
        <v>1.7560421507348494</v>
      </c>
      <c r="X15" s="9">
        <v>5.0037750943042321</v>
      </c>
      <c r="Y15" s="9">
        <v>6.3009637035477777</v>
      </c>
      <c r="Z15" s="9">
        <v>0</v>
      </c>
      <c r="AA15" s="9">
        <v>10.089352713179235</v>
      </c>
      <c r="AB15" s="9">
        <v>13.549561923678413</v>
      </c>
      <c r="AC15" s="9">
        <v>2.8002376410711398</v>
      </c>
      <c r="AD15" s="9">
        <v>10.199289378947343</v>
      </c>
    </row>
    <row r="16" spans="1:30" ht="20.100000000000001" customHeight="1" x14ac:dyDescent="0.25">
      <c r="B16" s="8">
        <v>41820</v>
      </c>
      <c r="C16" s="9">
        <v>90.824979027375122</v>
      </c>
      <c r="D16" s="9">
        <v>33.852044480181284</v>
      </c>
      <c r="E16" s="9">
        <v>4.0400679107297037</v>
      </c>
      <c r="F16" s="9">
        <v>2.4056318274966721</v>
      </c>
      <c r="G16" s="9">
        <v>16.284016499098428</v>
      </c>
      <c r="H16" s="9">
        <v>1.6894303995608726</v>
      </c>
      <c r="I16" s="9">
        <v>2.6019165947207217</v>
      </c>
      <c r="J16" s="9">
        <v>3.7280917950260282</v>
      </c>
      <c r="K16" s="9">
        <v>2.9970603809682004</v>
      </c>
      <c r="L16" s="9">
        <v>7.5167868328713903</v>
      </c>
      <c r="M16" s="9">
        <v>13.115306524314303</v>
      </c>
      <c r="N16" s="9">
        <v>0.89035857870778823</v>
      </c>
      <c r="O16" s="9">
        <v>10.879288176324632</v>
      </c>
      <c r="Q16" s="8">
        <v>41820</v>
      </c>
      <c r="R16" s="9">
        <v>96.252514770847768</v>
      </c>
      <c r="S16" s="9">
        <v>30.201707447624575</v>
      </c>
      <c r="T16" s="9">
        <v>3.6304409258115804</v>
      </c>
      <c r="U16" s="9">
        <v>2.7060827659498377</v>
      </c>
      <c r="V16" s="9">
        <v>15.386458284268013</v>
      </c>
      <c r="W16" s="9">
        <v>1.3014388829175576</v>
      </c>
      <c r="X16" s="9">
        <v>2.7710069669519428</v>
      </c>
      <c r="Y16" s="9">
        <v>3.9985209194603057</v>
      </c>
      <c r="Z16" s="9">
        <v>3.4256063987378162</v>
      </c>
      <c r="AA16" s="9">
        <v>9.2244967574982386</v>
      </c>
      <c r="AB16" s="9">
        <v>15.082487057487723</v>
      </c>
      <c r="AC16" s="9">
        <v>0.7320533931572264</v>
      </c>
      <c r="AD16" s="9">
        <v>11.539700200135181</v>
      </c>
    </row>
    <row r="17" spans="2:30" ht="20.100000000000001" customHeight="1" x14ac:dyDescent="0.25">
      <c r="B17" s="8">
        <v>42004</v>
      </c>
      <c r="C17" s="9">
        <v>95.954588175878413</v>
      </c>
      <c r="D17" s="9">
        <v>34.133739479059145</v>
      </c>
      <c r="E17" s="9">
        <v>3.6800732824691109</v>
      </c>
      <c r="F17" s="9">
        <v>2.4950690628795873</v>
      </c>
      <c r="G17" s="9">
        <v>16.001946827846982</v>
      </c>
      <c r="H17" s="9">
        <v>1.6556341487797361</v>
      </c>
      <c r="I17" s="9">
        <v>2.3309293644625111</v>
      </c>
      <c r="J17" s="9">
        <v>3.0688403310646795</v>
      </c>
      <c r="K17" s="9">
        <v>3.1107658485583367</v>
      </c>
      <c r="L17" s="9">
        <v>7.0392240985660841</v>
      </c>
      <c r="M17" s="9">
        <v>13.801067511717005</v>
      </c>
      <c r="N17" s="9">
        <v>2.2639264081309078</v>
      </c>
      <c r="O17" s="9">
        <v>10.418783636465948</v>
      </c>
      <c r="Q17" s="8">
        <v>42004</v>
      </c>
      <c r="R17" s="9">
        <v>103.96816171713567</v>
      </c>
      <c r="S17" s="9">
        <v>30.682494928156025</v>
      </c>
      <c r="T17" s="9">
        <v>3.3067148673394704</v>
      </c>
      <c r="U17" s="9">
        <v>2.81659016226696</v>
      </c>
      <c r="V17" s="9">
        <v>15.018708694594071</v>
      </c>
      <c r="W17" s="9">
        <v>1.2694923607851207</v>
      </c>
      <c r="X17" s="9">
        <v>2.5575870292371619</v>
      </c>
      <c r="Y17" s="9">
        <v>3.3478721534283107</v>
      </c>
      <c r="Z17" s="9">
        <v>3.5992612824600805</v>
      </c>
      <c r="AA17" s="9">
        <v>8.6703909027507589</v>
      </c>
      <c r="AB17" s="9">
        <v>15.8760670802878</v>
      </c>
      <c r="AC17" s="9">
        <v>1.9467811474656278</v>
      </c>
      <c r="AD17" s="9">
        <v>10.908039391228609</v>
      </c>
    </row>
    <row r="18" spans="2:30" ht="20.100000000000001" customHeight="1" x14ac:dyDescent="0.25">
      <c r="B18" s="8">
        <v>42185</v>
      </c>
      <c r="C18" s="9">
        <v>100.26439716647204</v>
      </c>
      <c r="D18" s="9">
        <v>34.80226274562326</v>
      </c>
      <c r="E18" s="9">
        <v>3.4489343659704188</v>
      </c>
      <c r="F18" s="9">
        <v>2.5171822675881992</v>
      </c>
      <c r="G18" s="9">
        <v>15.921159847572678</v>
      </c>
      <c r="H18" s="9">
        <v>1.602995970347739</v>
      </c>
      <c r="I18" s="9">
        <v>2.1962282159244304</v>
      </c>
      <c r="J18" s="9">
        <v>3.0373265266443878</v>
      </c>
      <c r="K18" s="9">
        <v>2.8192948236923456</v>
      </c>
      <c r="L18" s="9">
        <v>6.6963241737248786</v>
      </c>
      <c r="M18" s="9">
        <v>14.126120885885255</v>
      </c>
      <c r="N18" s="9">
        <v>2.7638178732829681</v>
      </c>
      <c r="O18" s="9">
        <v>10.068352303743463</v>
      </c>
      <c r="Q18" s="8">
        <v>42185</v>
      </c>
      <c r="R18" s="9">
        <v>109.37967278343453</v>
      </c>
      <c r="S18" s="9">
        <v>31.391505567189437</v>
      </c>
      <c r="T18" s="9">
        <v>3.0362031170582822</v>
      </c>
      <c r="U18" s="9">
        <v>2.7805530477568041</v>
      </c>
      <c r="V18" s="9">
        <v>14.783651142711198</v>
      </c>
      <c r="W18" s="9">
        <v>1.2439777886698038</v>
      </c>
      <c r="X18" s="9">
        <v>2.3987604582447424</v>
      </c>
      <c r="Y18" s="9">
        <v>3.2139407228741423</v>
      </c>
      <c r="Z18" s="9">
        <v>3.1696484842002457</v>
      </c>
      <c r="AA18" s="9">
        <v>8.1731142294559689</v>
      </c>
      <c r="AB18" s="9">
        <v>16.261404398530853</v>
      </c>
      <c r="AC18" s="9">
        <v>3.0013174377803691</v>
      </c>
      <c r="AD18" s="9">
        <v>10.545923605528165</v>
      </c>
    </row>
    <row r="19" spans="2:30" ht="20.100000000000001" customHeight="1" x14ac:dyDescent="0.25">
      <c r="B19" s="8">
        <v>42369</v>
      </c>
      <c r="C19" s="9">
        <v>99.64845244369991</v>
      </c>
      <c r="D19" s="9">
        <v>35.937873925590743</v>
      </c>
      <c r="E19" s="9">
        <v>3.1995357726491305</v>
      </c>
      <c r="F19" s="9">
        <v>2.5924379441251859</v>
      </c>
      <c r="G19" s="9">
        <v>15.486050068663875</v>
      </c>
      <c r="H19" s="9">
        <v>1.3347933239431629</v>
      </c>
      <c r="I19" s="9">
        <v>2.0737054582616343</v>
      </c>
      <c r="J19" s="9">
        <v>3.0755783888175783</v>
      </c>
      <c r="K19" s="9">
        <v>2.7109473684371119</v>
      </c>
      <c r="L19" s="9">
        <v>5.8809481049308641</v>
      </c>
      <c r="M19" s="9">
        <v>16.023724976956103</v>
      </c>
      <c r="N19" s="9">
        <v>1.9377178015848742</v>
      </c>
      <c r="O19" s="9">
        <v>9.7466868660397363</v>
      </c>
      <c r="Q19" s="8">
        <v>42369</v>
      </c>
      <c r="R19" s="9">
        <v>110.2390313270738</v>
      </c>
      <c r="S19" s="9">
        <v>33.25261740502053</v>
      </c>
      <c r="T19" s="9">
        <v>2.7564935151921959</v>
      </c>
      <c r="U19" s="9">
        <v>2.7877437226122175</v>
      </c>
      <c r="V19" s="9">
        <v>14.344129249840309</v>
      </c>
      <c r="W19" s="9">
        <v>1.1286346989613438</v>
      </c>
      <c r="X19" s="9">
        <v>2.2946621511133523</v>
      </c>
      <c r="Y19" s="9">
        <v>3.2129137154846799</v>
      </c>
      <c r="Z19" s="9">
        <v>3.0519948867668347</v>
      </c>
      <c r="AA19" s="9">
        <v>6.9301419391390686</v>
      </c>
      <c r="AB19" s="9">
        <v>18.766844281216997</v>
      </c>
      <c r="AC19" s="9">
        <v>1.3740910406119236</v>
      </c>
      <c r="AD19" s="9">
        <v>10.099733394040555</v>
      </c>
    </row>
    <row r="20" spans="2:30" ht="20.100000000000001" customHeight="1" x14ac:dyDescent="0.25">
      <c r="B20" s="8">
        <v>42551</v>
      </c>
      <c r="C20" s="9">
        <v>97.919608697117738</v>
      </c>
      <c r="D20" s="9">
        <v>36.395439169628659</v>
      </c>
      <c r="E20" s="9">
        <v>3.1452924447215773</v>
      </c>
      <c r="F20" s="9">
        <v>2.7884315485114342</v>
      </c>
      <c r="G20" s="9">
        <v>15.61038138248329</v>
      </c>
      <c r="H20" s="9">
        <v>1.2854876810629334</v>
      </c>
      <c r="I20" s="9">
        <v>1.923036722523477</v>
      </c>
      <c r="J20" s="9">
        <v>3.3008556974639558</v>
      </c>
      <c r="K20" s="9">
        <v>2.9180898094334604</v>
      </c>
      <c r="L20" s="9">
        <v>5.4396262317664581</v>
      </c>
      <c r="M20" s="9">
        <v>16.057264126709082</v>
      </c>
      <c r="N20" s="9">
        <v>1.7736464812842128</v>
      </c>
      <c r="O20" s="9">
        <v>9.3624487044114524</v>
      </c>
      <c r="Q20" s="8">
        <v>42551</v>
      </c>
      <c r="R20" s="9">
        <v>108.48536848919876</v>
      </c>
      <c r="S20" s="9">
        <v>33.690408414399123</v>
      </c>
      <c r="T20" s="9">
        <v>2.7635573152423016</v>
      </c>
      <c r="U20" s="9">
        <v>2.9981073594129311</v>
      </c>
      <c r="V20" s="9">
        <v>14.288533543061421</v>
      </c>
      <c r="W20" s="9">
        <v>1.1500032042570201</v>
      </c>
      <c r="X20" s="9">
        <v>2.0916419349299922</v>
      </c>
      <c r="Y20" s="9">
        <v>3.4802958048382777</v>
      </c>
      <c r="Z20" s="9">
        <v>3.3525274920793815</v>
      </c>
      <c r="AA20" s="9">
        <v>6.2659210200109268</v>
      </c>
      <c r="AB20" s="9">
        <v>18.816682945957901</v>
      </c>
      <c r="AC20" s="9">
        <v>1.2075196813307378</v>
      </c>
      <c r="AD20" s="9">
        <v>9.8948012844799837</v>
      </c>
    </row>
    <row r="21" spans="2:30" ht="20.100000000000001" customHeight="1" x14ac:dyDescent="0.25">
      <c r="B21" s="8">
        <v>42735</v>
      </c>
      <c r="C21" s="9">
        <v>98.81526095155175</v>
      </c>
      <c r="D21" s="9">
        <v>35.72193601303519</v>
      </c>
      <c r="E21" s="9">
        <v>2.831544408486073</v>
      </c>
      <c r="F21" s="9">
        <v>2.5825149369318665</v>
      </c>
      <c r="G21" s="9">
        <v>16.261350215623228</v>
      </c>
      <c r="H21" s="9">
        <v>1.1025968903452037</v>
      </c>
      <c r="I21" s="9">
        <v>1.8651403822950849</v>
      </c>
      <c r="J21" s="9">
        <v>3.3150312873824848</v>
      </c>
      <c r="K21" s="9">
        <v>2.4681304720115835</v>
      </c>
      <c r="L21" s="9">
        <v>5.1586626790350376</v>
      </c>
      <c r="M21" s="9">
        <v>16.142353583041082</v>
      </c>
      <c r="N21" s="9">
        <v>3.0147568896877948</v>
      </c>
      <c r="O21" s="9">
        <v>9.5359822421253799</v>
      </c>
      <c r="Q21" s="8">
        <v>42735</v>
      </c>
      <c r="R21" s="9">
        <v>107.56593788877291</v>
      </c>
      <c r="S21" s="9">
        <v>33.607169332136088</v>
      </c>
      <c r="T21" s="9">
        <v>2.3987863427316305</v>
      </c>
      <c r="U21" s="9">
        <v>2.8313501624344122</v>
      </c>
      <c r="V21" s="9">
        <v>14.499557423269083</v>
      </c>
      <c r="W21" s="9">
        <v>0.93712901148512506</v>
      </c>
      <c r="X21" s="9">
        <v>2.0598561130569149</v>
      </c>
      <c r="Y21" s="9">
        <v>3.5937145834496538</v>
      </c>
      <c r="Z21" s="9">
        <v>2.8612566100246135</v>
      </c>
      <c r="AA21" s="9">
        <v>6.1509172879061031</v>
      </c>
      <c r="AB21" s="9">
        <v>19.309012030069454</v>
      </c>
      <c r="AC21" s="9">
        <v>1.6072463071675271</v>
      </c>
      <c r="AD21" s="9">
        <v>10.144004796269394</v>
      </c>
    </row>
    <row r="22" spans="2:30" ht="20.100000000000001" customHeight="1" x14ac:dyDescent="0.25">
      <c r="B22" s="8">
        <v>42916</v>
      </c>
      <c r="C22" s="9">
        <v>94.967175482455644</v>
      </c>
      <c r="D22" s="9">
        <v>35.785382754991318</v>
      </c>
      <c r="E22" s="9">
        <v>2.806911448609736</v>
      </c>
      <c r="F22" s="9">
        <v>2.5028348405131213</v>
      </c>
      <c r="G22" s="9">
        <v>16.781980172657086</v>
      </c>
      <c r="H22" s="9">
        <v>1.1241888628888221</v>
      </c>
      <c r="I22" s="9">
        <v>1.7641533988965876</v>
      </c>
      <c r="J22" s="9">
        <v>3.5892470783217609</v>
      </c>
      <c r="K22" s="9">
        <v>2.1041843659762369</v>
      </c>
      <c r="L22" s="9">
        <v>5.3012074155739697</v>
      </c>
      <c r="M22" s="9">
        <v>15.907685477263907</v>
      </c>
      <c r="N22" s="9">
        <v>2.9290845706644433</v>
      </c>
      <c r="O22" s="9">
        <v>9.4031396136430114</v>
      </c>
      <c r="Q22" s="8">
        <v>42916</v>
      </c>
      <c r="R22" s="9">
        <v>102.72596489075947</v>
      </c>
      <c r="S22" s="9">
        <v>33.814729092377064</v>
      </c>
      <c r="T22" s="9">
        <v>2.4179195771546227</v>
      </c>
      <c r="U22" s="9">
        <v>2.7270429742715825</v>
      </c>
      <c r="V22" s="9">
        <v>14.432753573801479</v>
      </c>
      <c r="W22" s="9">
        <v>0.97013165789698907</v>
      </c>
      <c r="X22" s="9">
        <v>1.9747254551033642</v>
      </c>
      <c r="Y22" s="9">
        <v>3.9025597899792257</v>
      </c>
      <c r="Z22" s="9">
        <v>2.4336250793011565</v>
      </c>
      <c r="AA22" s="9">
        <v>6.3708765419930593</v>
      </c>
      <c r="AB22" s="9">
        <v>19.024222668494271</v>
      </c>
      <c r="AC22" s="9">
        <v>1.7459282775843303</v>
      </c>
      <c r="AD22" s="9">
        <v>10.185485312042852</v>
      </c>
    </row>
    <row r="23" spans="2:30" ht="20.100000000000001" customHeight="1" x14ac:dyDescent="0.25">
      <c r="B23" s="8">
        <v>43100</v>
      </c>
      <c r="C23" s="9">
        <v>90.2859476688961</v>
      </c>
      <c r="D23" s="9">
        <v>36.705060816827917</v>
      </c>
      <c r="E23" s="9">
        <v>2.8391549254314223</v>
      </c>
      <c r="F23" s="9">
        <v>2.5025281169681257</v>
      </c>
      <c r="G23" s="9">
        <v>17.432468518359055</v>
      </c>
      <c r="H23" s="9">
        <v>0.99963864012522996</v>
      </c>
      <c r="I23" s="9">
        <v>1.6957204708520972</v>
      </c>
      <c r="J23" s="9">
        <v>3.8850669276121366</v>
      </c>
      <c r="K23" s="9">
        <v>1.8507756297651712</v>
      </c>
      <c r="L23" s="9">
        <v>5.1237634332450757</v>
      </c>
      <c r="M23" s="9">
        <v>16.106665201193998</v>
      </c>
      <c r="N23" s="9">
        <v>1.0886050977145363</v>
      </c>
      <c r="O23" s="9">
        <v>9.770552221905259</v>
      </c>
      <c r="Q23" s="8">
        <v>43100</v>
      </c>
      <c r="R23" s="9">
        <v>98.832514982643048</v>
      </c>
      <c r="S23" s="9">
        <v>34.61554700377841</v>
      </c>
      <c r="T23" s="9">
        <v>2.4721901803835253</v>
      </c>
      <c r="U23" s="9">
        <v>2.6532578245311673</v>
      </c>
      <c r="V23" s="9">
        <v>14.763282837744136</v>
      </c>
      <c r="W23" s="9">
        <v>0.96154646658977216</v>
      </c>
      <c r="X23" s="9">
        <v>1.8466809262511881</v>
      </c>
      <c r="Y23" s="9">
        <v>4.1479984833062717</v>
      </c>
      <c r="Z23" s="9">
        <v>2.0752094492792987</v>
      </c>
      <c r="AA23" s="9">
        <v>6.0589589319343142</v>
      </c>
      <c r="AB23" s="9">
        <v>18.877030049825851</v>
      </c>
      <c r="AC23" s="9">
        <v>1.3089241959287183</v>
      </c>
      <c r="AD23" s="9">
        <v>10.219373650447334</v>
      </c>
    </row>
    <row r="24" spans="2:30" ht="20.100000000000001" customHeight="1" x14ac:dyDescent="0.25">
      <c r="B24" s="8">
        <v>43281</v>
      </c>
      <c r="C24" s="9">
        <v>90.639148008606867</v>
      </c>
      <c r="D24" s="9">
        <v>37.455150835607917</v>
      </c>
      <c r="E24" s="9">
        <v>2.7853886556206224</v>
      </c>
      <c r="F24" s="9">
        <v>2.5799176481123576</v>
      </c>
      <c r="G24" s="9">
        <v>17.096425758668023</v>
      </c>
      <c r="H24" s="9">
        <v>1.3392325242362784</v>
      </c>
      <c r="I24" s="9">
        <v>1.590028731692648</v>
      </c>
      <c r="J24" s="9">
        <v>3.7441431345702125</v>
      </c>
      <c r="K24" s="9">
        <v>1.7927334800385477</v>
      </c>
      <c r="L24" s="9">
        <v>5.112732524973099</v>
      </c>
      <c r="M24" s="9">
        <v>16.274473246447172</v>
      </c>
      <c r="N24" s="9">
        <v>1.0442568657690723</v>
      </c>
      <c r="O24" s="9">
        <v>9.1855165942640618</v>
      </c>
      <c r="Q24" s="8">
        <v>43281</v>
      </c>
      <c r="R24" s="9">
        <v>99.808008066910574</v>
      </c>
      <c r="S24" s="9">
        <v>35.591592618656186</v>
      </c>
      <c r="T24" s="9">
        <v>2.3575900114606538</v>
      </c>
      <c r="U24" s="9">
        <v>2.7194415800962535</v>
      </c>
      <c r="V24" s="9">
        <v>14.312827813323214</v>
      </c>
      <c r="W24" s="9">
        <v>1.2090722236549243</v>
      </c>
      <c r="X24" s="9">
        <v>1.6819551997552424</v>
      </c>
      <c r="Y24" s="9">
        <v>3.8791956148224878</v>
      </c>
      <c r="Z24" s="9">
        <v>2.0221490235307584</v>
      </c>
      <c r="AA24" s="9">
        <v>5.8871428371280761</v>
      </c>
      <c r="AB24" s="9">
        <v>18.914857810825335</v>
      </c>
      <c r="AC24" s="9">
        <v>1.4390316467736015</v>
      </c>
      <c r="AD24" s="9">
        <v>9.9851436199732682</v>
      </c>
    </row>
    <row r="25" spans="2:30" ht="20.100000000000001" customHeight="1" x14ac:dyDescent="0.25">
      <c r="B25" s="8">
        <v>43465</v>
      </c>
      <c r="C25" s="9">
        <v>90.166190896877552</v>
      </c>
      <c r="D25" s="9">
        <v>37.710321341825612</v>
      </c>
      <c r="E25" s="9">
        <v>2.7023447720747682</v>
      </c>
      <c r="F25" s="9">
        <v>2.7015916669519351</v>
      </c>
      <c r="G25" s="9">
        <v>16.822971724860334</v>
      </c>
      <c r="H25" s="9">
        <v>2.55372543718806</v>
      </c>
      <c r="I25" s="9">
        <v>1.6741032542367191</v>
      </c>
      <c r="J25" s="9">
        <v>0.92594963365320027</v>
      </c>
      <c r="K25" s="9">
        <v>1.7110620404798962</v>
      </c>
      <c r="L25" s="9">
        <v>5.0247570971716495</v>
      </c>
      <c r="M25" s="9">
        <v>16.766435594860514</v>
      </c>
      <c r="N25" s="9">
        <v>1.1517837393121999</v>
      </c>
      <c r="O25" s="9">
        <v>10.254953697385092</v>
      </c>
      <c r="Q25" s="8">
        <v>43465</v>
      </c>
      <c r="R25" s="9">
        <v>99.309039678934283</v>
      </c>
      <c r="S25" s="9">
        <v>35.623741781061298</v>
      </c>
      <c r="T25" s="9">
        <v>2.2746549138486891</v>
      </c>
      <c r="U25" s="9">
        <v>2.9025965931231101</v>
      </c>
      <c r="V25" s="9">
        <v>13.897042978996963</v>
      </c>
      <c r="W25" s="9">
        <v>2.8440669961860952</v>
      </c>
      <c r="X25" s="9">
        <v>1.782113019265243</v>
      </c>
      <c r="Y25" s="9">
        <v>0.7085307507898434</v>
      </c>
      <c r="Z25" s="9">
        <v>1.9165995434623637</v>
      </c>
      <c r="AA25" s="9">
        <v>5.8376697025830158</v>
      </c>
      <c r="AB25" s="9">
        <v>19.45291028872402</v>
      </c>
      <c r="AC25" s="9">
        <v>1.5989640939079908</v>
      </c>
      <c r="AD25" s="9">
        <v>11.161109338051386</v>
      </c>
    </row>
    <row r="26" spans="2:30" ht="20.100000000000001" customHeight="1" x14ac:dyDescent="0.25">
      <c r="B26" s="8">
        <v>43646</v>
      </c>
      <c r="C26" s="9">
        <v>92.383189053644159</v>
      </c>
      <c r="D26" s="9">
        <v>38.139585329195803</v>
      </c>
      <c r="E26" s="9">
        <v>2.708450003099522</v>
      </c>
      <c r="F26" s="9">
        <v>2.6907467327050494</v>
      </c>
      <c r="G26" s="9">
        <v>16.574845344096758</v>
      </c>
      <c r="H26" s="9">
        <v>2.6595885837135911</v>
      </c>
      <c r="I26" s="9">
        <v>1.6346950624419716</v>
      </c>
      <c r="J26" s="9">
        <v>0.98579931620785244</v>
      </c>
      <c r="K26" s="9">
        <v>1.7529055071072028</v>
      </c>
      <c r="L26" s="9">
        <v>4.5665774642675103</v>
      </c>
      <c r="M26" s="9">
        <v>16.306292813938448</v>
      </c>
      <c r="N26" s="9">
        <v>1.1093321896727657</v>
      </c>
      <c r="O26" s="9">
        <v>10.871181653553531</v>
      </c>
      <c r="Q26" s="8">
        <v>43646</v>
      </c>
      <c r="R26" s="9">
        <v>101.94002564683922</v>
      </c>
      <c r="S26" s="9">
        <v>36.322921418695522</v>
      </c>
      <c r="T26" s="9">
        <v>2.2819526172738027</v>
      </c>
      <c r="U26" s="9">
        <v>2.890513848164673</v>
      </c>
      <c r="V26" s="9">
        <v>13.622657982505833</v>
      </c>
      <c r="W26" s="9">
        <v>2.988352753188618</v>
      </c>
      <c r="X26" s="9">
        <v>1.7542470151909413</v>
      </c>
      <c r="Y26" s="9">
        <v>0.75470711187374429</v>
      </c>
      <c r="Z26" s="9">
        <v>1.9413874451785398</v>
      </c>
      <c r="AA26" s="9">
        <v>5.239313092141729</v>
      </c>
      <c r="AB26" s="9">
        <v>18.786261549505511</v>
      </c>
      <c r="AC26" s="9">
        <v>1.5563403730908463</v>
      </c>
      <c r="AD26" s="9">
        <v>11.861344793190225</v>
      </c>
    </row>
    <row r="27" spans="2:30" ht="20.100000000000001" customHeight="1" x14ac:dyDescent="0.25">
      <c r="B27" s="8">
        <v>43830</v>
      </c>
      <c r="C27" s="9">
        <v>93.680535895432598</v>
      </c>
      <c r="D27" s="9">
        <v>37.447248719498063</v>
      </c>
      <c r="E27" s="9">
        <v>2.4684316549657059</v>
      </c>
      <c r="F27" s="9">
        <v>2.641412600988164</v>
      </c>
      <c r="G27" s="9">
        <v>16.679283372025193</v>
      </c>
      <c r="H27" s="9">
        <v>2.6898702913715882</v>
      </c>
      <c r="I27" s="9">
        <v>1.7265937912525373</v>
      </c>
      <c r="J27" s="9">
        <v>1.0411307518359751</v>
      </c>
      <c r="K27" s="9">
        <v>1.7964753083053355</v>
      </c>
      <c r="L27" s="9">
        <v>4.2051431328096047</v>
      </c>
      <c r="M27" s="9">
        <v>16.484671088078429</v>
      </c>
      <c r="N27" s="9">
        <v>1.5526322253867784</v>
      </c>
      <c r="O27" s="9">
        <v>11.267107063482653</v>
      </c>
      <c r="Q27" s="8">
        <v>43830</v>
      </c>
      <c r="R27" s="9">
        <v>102.35334272306929</v>
      </c>
      <c r="S27" s="9">
        <v>35.466203117487709</v>
      </c>
      <c r="T27" s="9">
        <v>2.0954668854632321</v>
      </c>
      <c r="U27" s="9">
        <v>2.8996737890684603</v>
      </c>
      <c r="V27" s="9">
        <v>13.801607526374488</v>
      </c>
      <c r="W27" s="9">
        <v>3.0687964711871745</v>
      </c>
      <c r="X27" s="9">
        <v>1.8694057147645955</v>
      </c>
      <c r="Y27" s="9">
        <v>0.80449151547753295</v>
      </c>
      <c r="Z27" s="9">
        <v>1.9500317016131001</v>
      </c>
      <c r="AA27" s="9">
        <v>4.8893778773382683</v>
      </c>
      <c r="AB27" s="9">
        <v>18.954559922607594</v>
      </c>
      <c r="AC27" s="9">
        <v>2.2047377032199487</v>
      </c>
      <c r="AD27" s="9">
        <v>11.995647775397881</v>
      </c>
    </row>
    <row r="28" spans="2:30" ht="20.100000000000001" customHeight="1" x14ac:dyDescent="0.25"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</row>
    <row r="29" spans="2:30" ht="20.100000000000001" customHeight="1" x14ac:dyDescent="0.25">
      <c r="B29" t="s">
        <v>7</v>
      </c>
      <c r="C29" s="10">
        <v>33</v>
      </c>
      <c r="D29" s="10">
        <v>33</v>
      </c>
      <c r="E29" s="10">
        <v>33</v>
      </c>
      <c r="F29" s="10">
        <v>33</v>
      </c>
      <c r="G29" s="10">
        <v>33</v>
      </c>
      <c r="H29" s="10">
        <v>33</v>
      </c>
      <c r="I29" s="10">
        <v>33</v>
      </c>
      <c r="J29" s="10">
        <v>33</v>
      </c>
      <c r="K29" s="10">
        <v>33</v>
      </c>
      <c r="L29" s="10">
        <v>33</v>
      </c>
      <c r="M29" s="10">
        <v>33</v>
      </c>
      <c r="N29" s="10">
        <v>33</v>
      </c>
      <c r="O29" s="10">
        <v>33</v>
      </c>
      <c r="Q29" t="s">
        <v>7</v>
      </c>
      <c r="R29" s="10">
        <v>14</v>
      </c>
      <c r="S29" s="10">
        <v>14</v>
      </c>
      <c r="T29" s="10">
        <v>14</v>
      </c>
      <c r="U29" s="10">
        <v>14</v>
      </c>
      <c r="V29" s="10">
        <v>14</v>
      </c>
      <c r="W29" s="10">
        <v>14</v>
      </c>
      <c r="X29" s="10">
        <v>14</v>
      </c>
      <c r="Y29" s="10">
        <v>14</v>
      </c>
      <c r="Z29" s="10">
        <v>14</v>
      </c>
      <c r="AA29" s="10">
        <v>14</v>
      </c>
      <c r="AB29" s="10">
        <v>14</v>
      </c>
      <c r="AC29" s="10">
        <v>14</v>
      </c>
      <c r="AD29" s="10">
        <v>14</v>
      </c>
    </row>
    <row r="30" spans="2:30" ht="20.100000000000001" customHeight="1" x14ac:dyDescent="0.25">
      <c r="C30" s="11"/>
      <c r="D30" s="11"/>
      <c r="E30" s="11"/>
      <c r="F30" s="11"/>
      <c r="G30" s="11"/>
      <c r="H30" s="11"/>
      <c r="I30" s="11"/>
      <c r="J30" s="11"/>
      <c r="K30" s="11"/>
      <c r="L30" s="11"/>
      <c r="M30" s="11"/>
      <c r="N30" s="11"/>
      <c r="O30" s="11"/>
      <c r="R30" s="11"/>
      <c r="S30" s="11"/>
      <c r="T30" s="11"/>
      <c r="U30" s="11"/>
      <c r="V30" s="11"/>
      <c r="W30" s="11"/>
      <c r="X30" s="11"/>
      <c r="Y30" s="11"/>
      <c r="Z30" s="11"/>
      <c r="AA30" s="11"/>
      <c r="AB30" s="11"/>
      <c r="AC30" s="11"/>
      <c r="AD30" s="11"/>
    </row>
    <row r="31" spans="2:30" ht="20.100000000000001" customHeight="1" x14ac:dyDescent="0.25"/>
  </sheetData>
  <mergeCells count="30">
    <mergeCell ref="C6:O6"/>
    <mergeCell ref="C7:C8"/>
    <mergeCell ref="D7:D8"/>
    <mergeCell ref="E7:E8"/>
    <mergeCell ref="F7:F8"/>
    <mergeCell ref="G7:G8"/>
    <mergeCell ref="H7:H8"/>
    <mergeCell ref="I7:I8"/>
    <mergeCell ref="J7:J8"/>
    <mergeCell ref="K7:K8"/>
    <mergeCell ref="L7:L8"/>
    <mergeCell ref="M7:M8"/>
    <mergeCell ref="N7:N8"/>
    <mergeCell ref="O7:O8"/>
    <mergeCell ref="C9:O9"/>
    <mergeCell ref="R6:AD6"/>
    <mergeCell ref="R7:R8"/>
    <mergeCell ref="S7:S8"/>
    <mergeCell ref="T7:T8"/>
    <mergeCell ref="U7:U8"/>
    <mergeCell ref="V7:V8"/>
    <mergeCell ref="W7:W8"/>
    <mergeCell ref="X7:X8"/>
    <mergeCell ref="Y7:Y8"/>
    <mergeCell ref="Z7:Z8"/>
    <mergeCell ref="AA7:AA8"/>
    <mergeCell ref="AB7:AB8"/>
    <mergeCell ref="AC7:AC8"/>
    <mergeCell ref="AD7:AD8"/>
    <mergeCell ref="R9:AD9"/>
  </mergeCells>
  <pageMargins left="0.75" right="0.75" top="1" bottom="1" header="0.5" footer="0.5"/>
  <pageSetup orientation="portrait"/>
</worksheet>
</file>

<file path=xl/worksheets/sheet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T31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1"/>
    <col min="3" max="11" width="10.28515625"/>
    <col min="12" max="12" width="11"/>
    <col min="13" max="20" width="10.28515625"/>
  </cols>
  <sheetData>
    <row r="1" spans="1:20" ht="20.25" customHeight="1" x14ac:dyDescent="0.35">
      <c r="A1" s="2" t="s">
        <v>208</v>
      </c>
    </row>
    <row r="2" spans="1:20" ht="20.100000000000001" customHeight="1" x14ac:dyDescent="0.3">
      <c r="A2" s="3" t="s">
        <v>62</v>
      </c>
    </row>
    <row r="3" spans="1:20" ht="20.100000000000001" customHeight="1" x14ac:dyDescent="0.25">
      <c r="A3" s="18" t="s">
        <v>738</v>
      </c>
    </row>
    <row r="4" spans="1:20" ht="20.100000000000001" customHeight="1" x14ac:dyDescent="0.25"/>
    <row r="5" spans="1:20" ht="20.100000000000001" customHeight="1" x14ac:dyDescent="0.25"/>
    <row r="6" spans="1:20" ht="20.100000000000001" customHeight="1" x14ac:dyDescent="0.25">
      <c r="C6" s="21" t="s">
        <v>38</v>
      </c>
      <c r="D6" s="22"/>
      <c r="E6" s="22"/>
      <c r="F6" s="22"/>
      <c r="G6" s="22"/>
      <c r="H6" s="22"/>
      <c r="I6" s="22"/>
      <c r="J6" s="22"/>
      <c r="M6" s="21" t="s">
        <v>74</v>
      </c>
      <c r="N6" s="22"/>
      <c r="O6" s="22"/>
      <c r="P6" s="22"/>
      <c r="Q6" s="22"/>
      <c r="R6" s="22"/>
      <c r="S6" s="22"/>
      <c r="T6" s="22"/>
    </row>
    <row r="7" spans="1:20" ht="24.95" customHeight="1" x14ac:dyDescent="0.25">
      <c r="C7" s="23" t="s">
        <v>63</v>
      </c>
      <c r="D7" s="23" t="s">
        <v>209</v>
      </c>
      <c r="E7" s="23" t="s">
        <v>69</v>
      </c>
      <c r="F7" s="23" t="s">
        <v>68</v>
      </c>
      <c r="G7" s="23" t="s">
        <v>67</v>
      </c>
      <c r="H7" s="23" t="s">
        <v>66</v>
      </c>
      <c r="I7" s="23" t="s">
        <v>65</v>
      </c>
      <c r="J7" s="23" t="s">
        <v>64</v>
      </c>
      <c r="M7" s="23" t="s">
        <v>63</v>
      </c>
      <c r="N7" s="23" t="s">
        <v>209</v>
      </c>
      <c r="O7" s="23" t="s">
        <v>69</v>
      </c>
      <c r="P7" s="23" t="s">
        <v>68</v>
      </c>
      <c r="Q7" s="23" t="s">
        <v>67</v>
      </c>
      <c r="R7" s="23" t="s">
        <v>66</v>
      </c>
      <c r="S7" s="23" t="s">
        <v>65</v>
      </c>
      <c r="T7" s="23" t="s">
        <v>64</v>
      </c>
    </row>
    <row r="8" spans="1:20" ht="24.95" customHeight="1" x14ac:dyDescent="0.25">
      <c r="C8" s="24"/>
      <c r="D8" s="24"/>
      <c r="E8" s="24"/>
      <c r="F8" s="24"/>
      <c r="G8" s="24"/>
      <c r="H8" s="24"/>
      <c r="I8" s="24"/>
      <c r="J8" s="24"/>
      <c r="M8" s="24"/>
      <c r="N8" s="24"/>
      <c r="O8" s="24"/>
      <c r="P8" s="24"/>
      <c r="Q8" s="24"/>
      <c r="R8" s="24"/>
      <c r="S8" s="24"/>
      <c r="T8" s="24"/>
    </row>
    <row r="9" spans="1:20" ht="20.100000000000001" customHeight="1" x14ac:dyDescent="0.25">
      <c r="C9" s="25" t="s">
        <v>6</v>
      </c>
      <c r="D9" s="22"/>
      <c r="E9" s="22"/>
      <c r="F9" s="22"/>
      <c r="G9" s="22"/>
      <c r="H9" s="22"/>
      <c r="I9" s="22"/>
      <c r="J9" s="26"/>
      <c r="M9" s="25" t="s">
        <v>6</v>
      </c>
      <c r="N9" s="22"/>
      <c r="O9" s="22"/>
      <c r="P9" s="22"/>
      <c r="Q9" s="22"/>
      <c r="R9" s="22"/>
      <c r="S9" s="22"/>
      <c r="T9" s="26"/>
    </row>
    <row r="10" spans="1:20" ht="20.100000000000001" customHeight="1" x14ac:dyDescent="0.25">
      <c r="B10" s="8">
        <v>40724</v>
      </c>
      <c r="C10" s="9">
        <v>100</v>
      </c>
      <c r="D10" s="9">
        <v>13.020250112734363</v>
      </c>
      <c r="E10" s="9">
        <v>3.6192378099521418</v>
      </c>
      <c r="F10" s="9">
        <v>4.9888801607715214</v>
      </c>
      <c r="G10" s="9">
        <v>27.994423922845513</v>
      </c>
      <c r="H10" s="9">
        <v>12.272388279402808</v>
      </c>
      <c r="I10" s="9">
        <v>10.337192105965256</v>
      </c>
      <c r="J10" s="9">
        <v>27.767627608328421</v>
      </c>
      <c r="L10" s="8">
        <v>40724</v>
      </c>
      <c r="M10" s="9">
        <v>100</v>
      </c>
      <c r="N10" s="9">
        <v>16.670499650020172</v>
      </c>
      <c r="O10" s="9">
        <v>4.066881160472219</v>
      </c>
      <c r="P10" s="9">
        <v>4.6549221084344765</v>
      </c>
      <c r="Q10" s="9">
        <v>25.771862886749897</v>
      </c>
      <c r="R10" s="9">
        <v>12.073474133370505</v>
      </c>
      <c r="S10" s="9">
        <v>9.5342871266897156</v>
      </c>
      <c r="T10" s="9">
        <v>27.228072934263022</v>
      </c>
    </row>
    <row r="11" spans="1:20" ht="20.100000000000001" customHeight="1" x14ac:dyDescent="0.25">
      <c r="B11" s="8">
        <v>40908</v>
      </c>
      <c r="C11" s="9">
        <v>104.96773864299168</v>
      </c>
      <c r="D11" s="9">
        <v>13.366835117525632</v>
      </c>
      <c r="E11" s="9">
        <v>3.471080606869398</v>
      </c>
      <c r="F11" s="9">
        <v>4.3829422987322078</v>
      </c>
      <c r="G11" s="9">
        <v>27.795123270164652</v>
      </c>
      <c r="H11" s="9">
        <v>13.332855149259547</v>
      </c>
      <c r="I11" s="9">
        <v>9.4389296663110009</v>
      </c>
      <c r="J11" s="9">
        <v>28.212233891137561</v>
      </c>
      <c r="L11" s="8">
        <v>40908</v>
      </c>
      <c r="M11" s="9">
        <v>106.56630395452208</v>
      </c>
      <c r="N11" s="9">
        <v>16.985819150966826</v>
      </c>
      <c r="O11" s="9">
        <v>3.8639867865073492</v>
      </c>
      <c r="P11" s="9">
        <v>4.1602713394294133</v>
      </c>
      <c r="Q11" s="9">
        <v>24.939193784713702</v>
      </c>
      <c r="R11" s="9">
        <v>13.398591224253947</v>
      </c>
      <c r="S11" s="9">
        <v>9.1226682516477844</v>
      </c>
      <c r="T11" s="9">
        <v>27.529469462480971</v>
      </c>
    </row>
    <row r="12" spans="1:20" ht="20.100000000000001" customHeight="1" x14ac:dyDescent="0.25">
      <c r="B12" s="8">
        <v>41090</v>
      </c>
      <c r="C12" s="9">
        <v>107.04368230244276</v>
      </c>
      <c r="D12" s="9">
        <v>12.753255686117871</v>
      </c>
      <c r="E12" s="9">
        <v>3.2981949010705685</v>
      </c>
      <c r="F12" s="9">
        <v>4.2250578236035743</v>
      </c>
      <c r="G12" s="9">
        <v>27.917350176296772</v>
      </c>
      <c r="H12" s="9">
        <v>14.166360374715739</v>
      </c>
      <c r="I12" s="9">
        <v>9.3342157570307602</v>
      </c>
      <c r="J12" s="9">
        <v>28.305565281164697</v>
      </c>
      <c r="L12" s="8">
        <v>41090</v>
      </c>
      <c r="M12" s="9">
        <v>108.2884932599864</v>
      </c>
      <c r="N12" s="9">
        <v>16.365460605589167</v>
      </c>
      <c r="O12" s="9">
        <v>3.7636234350348614</v>
      </c>
      <c r="P12" s="9">
        <v>4.0903257628828289</v>
      </c>
      <c r="Q12" s="9">
        <v>24.73529448602013</v>
      </c>
      <c r="R12" s="9">
        <v>14.163704552115361</v>
      </c>
      <c r="S12" s="9">
        <v>9.060254062365793</v>
      </c>
      <c r="T12" s="9">
        <v>27.821337095991861</v>
      </c>
    </row>
    <row r="13" spans="1:20" ht="20.100000000000001" customHeight="1" x14ac:dyDescent="0.25">
      <c r="B13" s="8">
        <v>41274</v>
      </c>
      <c r="C13" s="9">
        <v>102.26810691610019</v>
      </c>
      <c r="D13" s="9">
        <v>11.454660347965607</v>
      </c>
      <c r="E13" s="9">
        <v>3.1020707155812128</v>
      </c>
      <c r="F13" s="9">
        <v>4.6346283207925048</v>
      </c>
      <c r="G13" s="9">
        <v>28.621451796710744</v>
      </c>
      <c r="H13" s="9">
        <v>14.777647697299237</v>
      </c>
      <c r="I13" s="9">
        <v>8.8820393553829948</v>
      </c>
      <c r="J13" s="9">
        <v>28.527501766267712</v>
      </c>
      <c r="L13" s="8">
        <v>41274</v>
      </c>
      <c r="M13" s="9">
        <v>102.55416485408566</v>
      </c>
      <c r="N13" s="9">
        <v>14.376230563535266</v>
      </c>
      <c r="O13" s="9">
        <v>3.5711935831317598</v>
      </c>
      <c r="P13" s="9">
        <v>4.4986312105965469</v>
      </c>
      <c r="Q13" s="9">
        <v>25.381385534405688</v>
      </c>
      <c r="R13" s="9">
        <v>15.26291324353091</v>
      </c>
      <c r="S13" s="9">
        <v>8.6613605283486628</v>
      </c>
      <c r="T13" s="9">
        <v>28.248285336451161</v>
      </c>
    </row>
    <row r="14" spans="1:20" ht="20.100000000000001" customHeight="1" x14ac:dyDescent="0.25">
      <c r="B14" s="8">
        <v>41455</v>
      </c>
      <c r="C14" s="9">
        <v>101.7392626274419</v>
      </c>
      <c r="D14" s="9">
        <v>11.810733081425836</v>
      </c>
      <c r="E14" s="9">
        <v>2.8683835211989797</v>
      </c>
      <c r="F14" s="9">
        <v>4.5626686710539976</v>
      </c>
      <c r="G14" s="9">
        <v>28.270509847571358</v>
      </c>
      <c r="H14" s="9">
        <v>15.301188544328273</v>
      </c>
      <c r="I14" s="9">
        <v>8.7238157188955689</v>
      </c>
      <c r="J14" s="9">
        <v>28.462700615525993</v>
      </c>
      <c r="L14" s="8">
        <v>41455</v>
      </c>
      <c r="M14" s="9">
        <v>103.56567869573988</v>
      </c>
      <c r="N14" s="9">
        <v>14.867601629268407</v>
      </c>
      <c r="O14" s="9">
        <v>3.3113216667867831</v>
      </c>
      <c r="P14" s="9">
        <v>4.2900177402731527</v>
      </c>
      <c r="Q14" s="9">
        <v>25.062141354494532</v>
      </c>
      <c r="R14" s="9">
        <v>15.839989276263813</v>
      </c>
      <c r="S14" s="9">
        <v>8.4241439878511493</v>
      </c>
      <c r="T14" s="9">
        <v>28.204784345062166</v>
      </c>
    </row>
    <row r="15" spans="1:20" ht="20.100000000000001" customHeight="1" x14ac:dyDescent="0.25">
      <c r="B15" s="8">
        <v>41639</v>
      </c>
      <c r="C15" s="9">
        <v>97.569666226254938</v>
      </c>
      <c r="D15" s="9">
        <v>10.868481045705309</v>
      </c>
      <c r="E15" s="9">
        <v>2.7040389567803889</v>
      </c>
      <c r="F15" s="9">
        <v>4.4878526521355084</v>
      </c>
      <c r="G15" s="9">
        <v>29.055129509857863</v>
      </c>
      <c r="H15" s="9">
        <v>15.833259120031959</v>
      </c>
      <c r="I15" s="9">
        <v>8.4102722677019219</v>
      </c>
      <c r="J15" s="9">
        <v>28.640966447787036</v>
      </c>
      <c r="L15" s="8">
        <v>41639</v>
      </c>
      <c r="M15" s="9">
        <v>98.703378106797757</v>
      </c>
      <c r="N15" s="9">
        <v>13.449579071264885</v>
      </c>
      <c r="O15" s="9">
        <v>3.1424451152705211</v>
      </c>
      <c r="P15" s="9">
        <v>4.1393657388632921</v>
      </c>
      <c r="Q15" s="9">
        <v>25.842551635820271</v>
      </c>
      <c r="R15" s="9">
        <v>16.592840650411304</v>
      </c>
      <c r="S15" s="9">
        <v>8.1809503632502452</v>
      </c>
      <c r="T15" s="9">
        <v>28.652267425119483</v>
      </c>
    </row>
    <row r="16" spans="1:20" ht="20.100000000000001" customHeight="1" x14ac:dyDescent="0.25">
      <c r="B16" s="8">
        <v>41820</v>
      </c>
      <c r="C16" s="9">
        <v>101.14375732476269</v>
      </c>
      <c r="D16" s="9">
        <v>10.040718596430107</v>
      </c>
      <c r="E16" s="9">
        <v>2.6718718352022175</v>
      </c>
      <c r="F16" s="9">
        <v>1.9603719865779796</v>
      </c>
      <c r="G16" s="9">
        <v>28.655766598760181</v>
      </c>
      <c r="H16" s="9">
        <v>17.951503841727202</v>
      </c>
      <c r="I16" s="9">
        <v>8.5037398716411126</v>
      </c>
      <c r="J16" s="9">
        <v>30.21602726966119</v>
      </c>
      <c r="L16" s="8">
        <v>41820</v>
      </c>
      <c r="M16" s="9">
        <v>102.80037848888995</v>
      </c>
      <c r="N16" s="9">
        <v>13.025292649431552</v>
      </c>
      <c r="O16" s="9">
        <v>3.0793068375275405</v>
      </c>
      <c r="P16" s="9">
        <v>1.7264703385131217</v>
      </c>
      <c r="Q16" s="9">
        <v>25.359183890085436</v>
      </c>
      <c r="R16" s="9">
        <v>18.543055680679409</v>
      </c>
      <c r="S16" s="9">
        <v>7.9472369385147319</v>
      </c>
      <c r="T16" s="9">
        <v>30.319453665248215</v>
      </c>
    </row>
    <row r="17" spans="2:20" ht="20.100000000000001" customHeight="1" x14ac:dyDescent="0.25">
      <c r="B17" s="8">
        <v>42004</v>
      </c>
      <c r="C17" s="9">
        <v>107.25444351100487</v>
      </c>
      <c r="D17" s="9">
        <v>10.356930254746946</v>
      </c>
      <c r="E17" s="9">
        <v>2.6492561613623828</v>
      </c>
      <c r="F17" s="9">
        <v>1.8942120411861985</v>
      </c>
      <c r="G17" s="9">
        <v>28.257703059318228</v>
      </c>
      <c r="H17" s="9">
        <v>18.385891649818735</v>
      </c>
      <c r="I17" s="9">
        <v>8.1771895455478809</v>
      </c>
      <c r="J17" s="9">
        <v>30.278817288019646</v>
      </c>
      <c r="L17" s="8">
        <v>42004</v>
      </c>
      <c r="M17" s="9">
        <v>111.90581092362106</v>
      </c>
      <c r="N17" s="9">
        <v>13.937032957492749</v>
      </c>
      <c r="O17" s="9">
        <v>2.9926345000020094</v>
      </c>
      <c r="P17" s="9">
        <v>1.6377618062394061</v>
      </c>
      <c r="Q17" s="9">
        <v>24.711016718041989</v>
      </c>
      <c r="R17" s="9">
        <v>19.021287591817771</v>
      </c>
      <c r="S17" s="9">
        <v>7.6508473250426965</v>
      </c>
      <c r="T17" s="9">
        <v>30.049419101363373</v>
      </c>
    </row>
    <row r="18" spans="2:20" ht="20.100000000000001" customHeight="1" x14ac:dyDescent="0.25">
      <c r="B18" s="8">
        <v>42185</v>
      </c>
      <c r="C18" s="9">
        <v>113.98552977063071</v>
      </c>
      <c r="D18" s="9">
        <v>10.357321367342712</v>
      </c>
      <c r="E18" s="9">
        <v>2.7148650098836864</v>
      </c>
      <c r="F18" s="9">
        <v>1.8521184199821332</v>
      </c>
      <c r="G18" s="9">
        <v>28.163149100043729</v>
      </c>
      <c r="H18" s="9">
        <v>18.28438097364042</v>
      </c>
      <c r="I18" s="9">
        <v>7.9070457333903779</v>
      </c>
      <c r="J18" s="9">
        <v>30.721119395716944</v>
      </c>
      <c r="L18" s="8">
        <v>42185</v>
      </c>
      <c r="M18" s="9">
        <v>119.12406823601725</v>
      </c>
      <c r="N18" s="9">
        <v>13.670617480230614</v>
      </c>
      <c r="O18" s="9">
        <v>3.065287033175681</v>
      </c>
      <c r="P18" s="9">
        <v>1.6477023859269018</v>
      </c>
      <c r="Q18" s="9">
        <v>24.69989841544718</v>
      </c>
      <c r="R18" s="9">
        <v>18.609727447819193</v>
      </c>
      <c r="S18" s="9">
        <v>7.4294797583145362</v>
      </c>
      <c r="T18" s="9">
        <v>30.877287479085908</v>
      </c>
    </row>
    <row r="19" spans="2:20" ht="20.100000000000001" customHeight="1" x14ac:dyDescent="0.25">
      <c r="B19" s="8">
        <v>42369</v>
      </c>
      <c r="C19" s="9">
        <v>113.41861857584989</v>
      </c>
      <c r="D19" s="9">
        <v>10.005470758135637</v>
      </c>
      <c r="E19" s="9">
        <v>2.8311091931716037</v>
      </c>
      <c r="F19" s="9">
        <v>1.619464356646656</v>
      </c>
      <c r="G19" s="9">
        <v>28.356126556424037</v>
      </c>
      <c r="H19" s="9">
        <v>18.816469614210177</v>
      </c>
      <c r="I19" s="9">
        <v>7.3218608239308454</v>
      </c>
      <c r="J19" s="9">
        <v>31.049498697481027</v>
      </c>
      <c r="L19" s="8">
        <v>42369</v>
      </c>
      <c r="M19" s="9">
        <v>119.62301888372345</v>
      </c>
      <c r="N19" s="9">
        <v>13.056189438024679</v>
      </c>
      <c r="O19" s="9">
        <v>3.1990516118804622</v>
      </c>
      <c r="P19" s="9">
        <v>1.4561146979420421</v>
      </c>
      <c r="Q19" s="9">
        <v>24.77288169066685</v>
      </c>
      <c r="R19" s="9">
        <v>19.246979362835663</v>
      </c>
      <c r="S19" s="9">
        <v>6.8273470464958477</v>
      </c>
      <c r="T19" s="9">
        <v>31.441436152154452</v>
      </c>
    </row>
    <row r="20" spans="2:20" ht="20.100000000000001" customHeight="1" x14ac:dyDescent="0.25">
      <c r="B20" s="8">
        <v>42551</v>
      </c>
      <c r="C20" s="9">
        <v>114.42108558435326</v>
      </c>
      <c r="D20" s="9">
        <v>10.08224313793793</v>
      </c>
      <c r="E20" s="9">
        <v>2.7904248990743463</v>
      </c>
      <c r="F20" s="9">
        <v>1.9806056605772324</v>
      </c>
      <c r="G20" s="9">
        <v>28.094430114682854</v>
      </c>
      <c r="H20" s="9">
        <v>19.315023228219328</v>
      </c>
      <c r="I20" s="9">
        <v>6.9648355412856429</v>
      </c>
      <c r="J20" s="9">
        <v>30.772437418222676</v>
      </c>
      <c r="L20" s="8">
        <v>42551</v>
      </c>
      <c r="M20" s="9">
        <v>122.12184229360719</v>
      </c>
      <c r="N20" s="9">
        <v>13.257021077398745</v>
      </c>
      <c r="O20" s="9">
        <v>3.0916538174729857</v>
      </c>
      <c r="P20" s="9">
        <v>1.8037122701524375</v>
      </c>
      <c r="Q20" s="9">
        <v>24.355212423494375</v>
      </c>
      <c r="R20" s="9">
        <v>19.79190661947656</v>
      </c>
      <c r="S20" s="9">
        <v>6.6166628577025852</v>
      </c>
      <c r="T20" s="9">
        <v>31.08383093430232</v>
      </c>
    </row>
    <row r="21" spans="2:20" ht="20.100000000000001" customHeight="1" x14ac:dyDescent="0.25">
      <c r="B21" s="8">
        <v>42735</v>
      </c>
      <c r="C21" s="9">
        <v>115.43877660240798</v>
      </c>
      <c r="D21" s="9">
        <v>9.7985346886398901</v>
      </c>
      <c r="E21" s="9">
        <v>2.8255723822005465</v>
      </c>
      <c r="F21" s="9">
        <v>1.9120040188685838</v>
      </c>
      <c r="G21" s="9">
        <v>28.681951882766061</v>
      </c>
      <c r="H21" s="9">
        <v>19.601536238122556</v>
      </c>
      <c r="I21" s="9">
        <v>6.5876806017096694</v>
      </c>
      <c r="J21" s="9">
        <v>30.592720187692706</v>
      </c>
      <c r="L21" s="8">
        <v>42735</v>
      </c>
      <c r="M21" s="9">
        <v>123.62395546829407</v>
      </c>
      <c r="N21" s="9">
        <v>12.857232197014362</v>
      </c>
      <c r="O21" s="9">
        <v>3.0966988817723951</v>
      </c>
      <c r="P21" s="9">
        <v>1.6883149152280796</v>
      </c>
      <c r="Q21" s="9">
        <v>24.859674645181109</v>
      </c>
      <c r="R21" s="9">
        <v>20.278522890876431</v>
      </c>
      <c r="S21" s="9">
        <v>6.2007381984560457</v>
      </c>
      <c r="T21" s="9">
        <v>31.018818271471606</v>
      </c>
    </row>
    <row r="22" spans="2:20" ht="20.100000000000001" customHeight="1" x14ac:dyDescent="0.25">
      <c r="B22" s="8">
        <v>42916</v>
      </c>
      <c r="C22" s="9">
        <v>112.91829805502253</v>
      </c>
      <c r="D22" s="9">
        <v>8.5253277577070659</v>
      </c>
      <c r="E22" s="9">
        <v>2.7677164025733543</v>
      </c>
      <c r="F22" s="9">
        <v>1.8928040210754666</v>
      </c>
      <c r="G22" s="9">
        <v>29.244509488816313</v>
      </c>
      <c r="H22" s="9">
        <v>20.700125764302509</v>
      </c>
      <c r="I22" s="9">
        <v>6.5551138046108761</v>
      </c>
      <c r="J22" s="9">
        <v>30.314402760914401</v>
      </c>
      <c r="L22" s="8">
        <v>42916</v>
      </c>
      <c r="M22" s="9">
        <v>119.22599142620744</v>
      </c>
      <c r="N22" s="9">
        <v>11.101593182248573</v>
      </c>
      <c r="O22" s="9">
        <v>3.0678640741075167</v>
      </c>
      <c r="P22" s="9">
        <v>1.7487363768733752</v>
      </c>
      <c r="Q22" s="9">
        <v>25.392616635257149</v>
      </c>
      <c r="R22" s="9">
        <v>21.557974330446179</v>
      </c>
      <c r="S22" s="9">
        <v>6.2699562952265806</v>
      </c>
      <c r="T22" s="9">
        <v>30.861259105840627</v>
      </c>
    </row>
    <row r="23" spans="2:20" ht="20.100000000000001" customHeight="1" x14ac:dyDescent="0.25">
      <c r="B23" s="8">
        <v>43100</v>
      </c>
      <c r="C23" s="9">
        <v>110.66704359908562</v>
      </c>
      <c r="D23" s="9">
        <v>7.9812061462812363</v>
      </c>
      <c r="E23" s="9">
        <v>2.8137330879458839</v>
      </c>
      <c r="F23" s="9">
        <v>1.7764434075650408</v>
      </c>
      <c r="G23" s="9">
        <v>29.932421142364234</v>
      </c>
      <c r="H23" s="9">
        <v>20.690531663506288</v>
      </c>
      <c r="I23" s="9">
        <v>6.3421412629384593</v>
      </c>
      <c r="J23" s="9">
        <v>30.463523289398847</v>
      </c>
      <c r="L23" s="8">
        <v>43100</v>
      </c>
      <c r="M23" s="9">
        <v>116.31499493266455</v>
      </c>
      <c r="N23" s="9">
        <v>10.265373031710629</v>
      </c>
      <c r="O23" s="9">
        <v>3.0519259887406798</v>
      </c>
      <c r="P23" s="9">
        <v>1.7454041079601728</v>
      </c>
      <c r="Q23" s="9">
        <v>26.107030644813577</v>
      </c>
      <c r="R23" s="9">
        <v>21.522988352735332</v>
      </c>
      <c r="S23" s="9">
        <v>6.0713559096147804</v>
      </c>
      <c r="T23" s="9">
        <v>31.235921964424829</v>
      </c>
    </row>
    <row r="24" spans="2:20" ht="20.100000000000001" customHeight="1" x14ac:dyDescent="0.25">
      <c r="B24" s="8">
        <v>43281</v>
      </c>
      <c r="C24" s="9">
        <v>112.84635436185371</v>
      </c>
      <c r="D24" s="9">
        <v>8.1818229741168143</v>
      </c>
      <c r="E24" s="9">
        <v>2.7290186821515481</v>
      </c>
      <c r="F24" s="9">
        <v>1.9169183991313714</v>
      </c>
      <c r="G24" s="9">
        <v>29.5951096349729</v>
      </c>
      <c r="H24" s="9">
        <v>20.472694641485667</v>
      </c>
      <c r="I24" s="9">
        <v>6.3100427358903923</v>
      </c>
      <c r="J24" s="9">
        <v>30.794392932251291</v>
      </c>
      <c r="L24" s="8">
        <v>43281</v>
      </c>
      <c r="M24" s="9">
        <v>119.3920222669107</v>
      </c>
      <c r="N24" s="9">
        <v>10.577316947049601</v>
      </c>
      <c r="O24" s="9">
        <v>2.9600153218633785</v>
      </c>
      <c r="P24" s="9">
        <v>1.7430979486504621</v>
      </c>
      <c r="Q24" s="9">
        <v>25.726873903952818</v>
      </c>
      <c r="R24" s="9">
        <v>21.160436513189524</v>
      </c>
      <c r="S24" s="9">
        <v>5.9921176024134573</v>
      </c>
      <c r="T24" s="9">
        <v>31.840141762880737</v>
      </c>
    </row>
    <row r="25" spans="2:20" ht="20.100000000000001" customHeight="1" x14ac:dyDescent="0.25">
      <c r="B25" s="8">
        <v>43465</v>
      </c>
      <c r="C25" s="9">
        <v>114.41717378225739</v>
      </c>
      <c r="D25" s="9">
        <v>8.1574798481453747</v>
      </c>
      <c r="E25" s="9">
        <v>2.9595404532196135</v>
      </c>
      <c r="F25" s="9">
        <v>2.7808917061402338</v>
      </c>
      <c r="G25" s="9">
        <v>29.288155615940749</v>
      </c>
      <c r="H25" s="9">
        <v>19.860345464626803</v>
      </c>
      <c r="I25" s="9">
        <v>6.1454534474947611</v>
      </c>
      <c r="J25" s="9">
        <v>30.808133464432451</v>
      </c>
      <c r="L25" s="8">
        <v>43465</v>
      </c>
      <c r="M25" s="9">
        <v>121.85231109520313</v>
      </c>
      <c r="N25" s="9">
        <v>10.430811844267835</v>
      </c>
      <c r="O25" s="9">
        <v>3.2477396399569542</v>
      </c>
      <c r="P25" s="9">
        <v>3.0725383133582476</v>
      </c>
      <c r="Q25" s="9">
        <v>25.251659461961545</v>
      </c>
      <c r="R25" s="9">
        <v>20.427283079211538</v>
      </c>
      <c r="S25" s="9">
        <v>5.8322855586214564</v>
      </c>
      <c r="T25" s="9">
        <v>31.737682102622422</v>
      </c>
    </row>
    <row r="26" spans="2:20" ht="20.100000000000001" customHeight="1" x14ac:dyDescent="0.25">
      <c r="B26" s="8">
        <v>43646</v>
      </c>
      <c r="C26" s="9">
        <v>116.96515095878846</v>
      </c>
      <c r="D26" s="9">
        <v>7.4832109665033713</v>
      </c>
      <c r="E26" s="9">
        <v>2.7831659829162141</v>
      </c>
      <c r="F26" s="9">
        <v>2.7757894710165116</v>
      </c>
      <c r="G26" s="9">
        <v>29.170471904249339</v>
      </c>
      <c r="H26" s="9">
        <v>19.757643177678077</v>
      </c>
      <c r="I26" s="9">
        <v>6.8824799267131196</v>
      </c>
      <c r="J26" s="9">
        <v>31.147238570923363</v>
      </c>
      <c r="L26" s="8">
        <v>43646</v>
      </c>
      <c r="M26" s="9">
        <v>124.74161439760196</v>
      </c>
      <c r="N26" s="9">
        <v>9.5669424867783004</v>
      </c>
      <c r="O26" s="9">
        <v>3.0759581669417235</v>
      </c>
      <c r="P26" s="9">
        <v>3.1618120869008859</v>
      </c>
      <c r="Q26" s="9">
        <v>25.312500389015881</v>
      </c>
      <c r="R26" s="9">
        <v>20.072922355908556</v>
      </c>
      <c r="S26" s="9">
        <v>6.6619190772106691</v>
      </c>
      <c r="T26" s="9">
        <v>32.147945437243976</v>
      </c>
    </row>
    <row r="27" spans="2:20" ht="20.100000000000001" customHeight="1" x14ac:dyDescent="0.25">
      <c r="B27" s="8">
        <v>43830</v>
      </c>
      <c r="C27" s="9">
        <v>119.02814434004971</v>
      </c>
      <c r="D27" s="9">
        <v>7.3189878211907864</v>
      </c>
      <c r="E27" s="9">
        <v>2.6103873073109125</v>
      </c>
      <c r="F27" s="9">
        <v>2.7708014867266861</v>
      </c>
      <c r="G27" s="9">
        <v>29.897132093054218</v>
      </c>
      <c r="H27" s="9">
        <v>19.887157931676548</v>
      </c>
      <c r="I27" s="9">
        <v>6.400997921786737</v>
      </c>
      <c r="J27" s="9">
        <v>31.114535438254126</v>
      </c>
      <c r="L27" s="8">
        <v>43830</v>
      </c>
      <c r="M27" s="9">
        <v>126.83559712760204</v>
      </c>
      <c r="N27" s="9">
        <v>9.2973124495887571</v>
      </c>
      <c r="O27" s="9">
        <v>2.9534170114373084</v>
      </c>
      <c r="P27" s="9">
        <v>3.0902772326721606</v>
      </c>
      <c r="Q27" s="9">
        <v>26.088069212077141</v>
      </c>
      <c r="R27" s="9">
        <v>20.506452990275427</v>
      </c>
      <c r="S27" s="9">
        <v>6.1432531937240071</v>
      </c>
      <c r="T27" s="9">
        <v>31.921217910225202</v>
      </c>
    </row>
    <row r="28" spans="2:20" ht="20.100000000000001" customHeight="1" x14ac:dyDescent="0.25">
      <c r="C28" s="9"/>
      <c r="D28" s="9"/>
      <c r="E28" s="9"/>
      <c r="F28" s="9"/>
      <c r="G28" s="9"/>
      <c r="H28" s="9"/>
      <c r="I28" s="9"/>
      <c r="J28" s="9"/>
      <c r="M28" s="9"/>
      <c r="N28" s="9"/>
      <c r="O28" s="9"/>
      <c r="P28" s="9"/>
      <c r="Q28" s="9"/>
      <c r="R28" s="9"/>
      <c r="S28" s="9"/>
      <c r="T28" s="9"/>
    </row>
    <row r="29" spans="2:20" ht="20.100000000000001" customHeight="1" x14ac:dyDescent="0.25">
      <c r="B29" t="s">
        <v>7</v>
      </c>
      <c r="C29" s="10">
        <v>35</v>
      </c>
      <c r="D29" s="10">
        <v>35</v>
      </c>
      <c r="E29" s="10">
        <v>35</v>
      </c>
      <c r="F29" s="10">
        <v>35</v>
      </c>
      <c r="G29" s="10">
        <v>35</v>
      </c>
      <c r="H29" s="10">
        <v>35</v>
      </c>
      <c r="I29" s="10">
        <v>35</v>
      </c>
      <c r="J29" s="10">
        <v>35</v>
      </c>
      <c r="L29" t="s">
        <v>7</v>
      </c>
      <c r="M29" s="10">
        <v>15</v>
      </c>
      <c r="N29" s="10">
        <v>15</v>
      </c>
      <c r="O29" s="10">
        <v>15</v>
      </c>
      <c r="P29" s="10">
        <v>15</v>
      </c>
      <c r="Q29" s="10">
        <v>15</v>
      </c>
      <c r="R29" s="10">
        <v>15</v>
      </c>
      <c r="S29" s="10">
        <v>15</v>
      </c>
      <c r="T29" s="10">
        <v>15</v>
      </c>
    </row>
    <row r="30" spans="2:20" ht="20.100000000000001" customHeight="1" x14ac:dyDescent="0.25">
      <c r="C30" s="11"/>
      <c r="D30" s="11"/>
      <c r="E30" s="11"/>
      <c r="F30" s="11"/>
      <c r="G30" s="11"/>
      <c r="H30" s="11"/>
      <c r="I30" s="11"/>
      <c r="J30" s="11"/>
      <c r="M30" s="11"/>
      <c r="N30" s="11"/>
      <c r="O30" s="11"/>
      <c r="P30" s="11"/>
      <c r="Q30" s="11"/>
      <c r="R30" s="11"/>
      <c r="S30" s="11"/>
      <c r="T30" s="11"/>
    </row>
    <row r="31" spans="2:20" ht="20.100000000000001" customHeight="1" x14ac:dyDescent="0.25"/>
  </sheetData>
  <mergeCells count="20">
    <mergeCell ref="C9:J9"/>
    <mergeCell ref="M9:T9"/>
    <mergeCell ref="C6:J6"/>
    <mergeCell ref="C7:C8"/>
    <mergeCell ref="D7:D8"/>
    <mergeCell ref="E7:E8"/>
    <mergeCell ref="F7:F8"/>
    <mergeCell ref="G7:G8"/>
    <mergeCell ref="H7:H8"/>
    <mergeCell ref="I7:I8"/>
    <mergeCell ref="J7:J8"/>
    <mergeCell ref="M6:T6"/>
    <mergeCell ref="M7:M8"/>
    <mergeCell ref="N7:N8"/>
    <mergeCell ref="O7:O8"/>
    <mergeCell ref="P7:P8"/>
    <mergeCell ref="Q7:Q8"/>
    <mergeCell ref="R7:R8"/>
    <mergeCell ref="S7:S8"/>
    <mergeCell ref="T7:T8"/>
  </mergeCells>
  <pageMargins left="0.75" right="0.75" top="1" bottom="1" header="0.5" footer="0.5"/>
  <pageSetup orientation="portrait"/>
</worksheet>
</file>

<file path=xl/worksheets/sheet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Y18"/>
  <sheetViews>
    <sheetView workbookViewId="0">
      <pane ySplit="9" topLeftCell="A10" activePane="bottomLeft" state="frozen"/>
      <selection pane="bottomLeft" activeCell="A3" sqref="A3"/>
    </sheetView>
  </sheetViews>
  <sheetFormatPr defaultRowHeight="14.25" x14ac:dyDescent="0.25"/>
  <cols>
    <col min="2" max="2" width="16.5703125"/>
    <col min="3" max="6" width="10.28515625"/>
    <col min="7" max="7" width="14.7109375"/>
    <col min="8" max="25" width="10.28515625"/>
  </cols>
  <sheetData>
    <row r="1" spans="1:25" ht="20.25" customHeight="1" x14ac:dyDescent="0.35">
      <c r="A1" s="2" t="s">
        <v>210</v>
      </c>
    </row>
    <row r="2" spans="1:25" ht="20.100000000000001" customHeight="1" x14ac:dyDescent="0.3">
      <c r="A2" s="14"/>
    </row>
    <row r="3" spans="1:25" ht="20.100000000000001" customHeight="1" x14ac:dyDescent="0.25">
      <c r="A3" s="18" t="s">
        <v>738</v>
      </c>
    </row>
    <row r="4" spans="1:25" ht="20.100000000000001" customHeight="1" x14ac:dyDescent="0.25"/>
    <row r="5" spans="1:25" ht="20.100000000000001" customHeight="1" x14ac:dyDescent="0.25">
      <c r="H5" s="21" t="s">
        <v>212</v>
      </c>
      <c r="I5" s="22"/>
      <c r="J5" s="22"/>
      <c r="K5" s="22"/>
      <c r="L5" s="22"/>
      <c r="M5" s="22"/>
      <c r="N5" s="22"/>
      <c r="O5" s="22"/>
      <c r="P5" s="22"/>
      <c r="Q5" s="22"/>
      <c r="R5" s="22"/>
      <c r="S5" s="22"/>
      <c r="T5" s="22"/>
      <c r="U5" s="22"/>
      <c r="V5" s="22"/>
      <c r="W5" s="22"/>
      <c r="X5" s="22"/>
      <c r="Y5" s="22"/>
    </row>
    <row r="6" spans="1:25" ht="20.100000000000001" customHeight="1" x14ac:dyDescent="0.25">
      <c r="C6" s="21" t="s">
        <v>211</v>
      </c>
      <c r="D6" s="22"/>
      <c r="E6" s="22"/>
      <c r="H6" s="23" t="s">
        <v>213</v>
      </c>
      <c r="I6" s="27"/>
      <c r="J6" s="23" t="s">
        <v>66</v>
      </c>
      <c r="K6" s="27"/>
      <c r="L6" s="23" t="s">
        <v>67</v>
      </c>
      <c r="M6" s="27"/>
      <c r="N6" s="23" t="s">
        <v>214</v>
      </c>
      <c r="O6" s="27"/>
      <c r="P6" s="23" t="s">
        <v>215</v>
      </c>
      <c r="Q6" s="27"/>
      <c r="R6" s="23" t="s">
        <v>216</v>
      </c>
      <c r="S6" s="27"/>
      <c r="T6" s="23" t="s">
        <v>217</v>
      </c>
      <c r="U6" s="27"/>
      <c r="V6" s="23" t="s">
        <v>218</v>
      </c>
      <c r="W6" s="27"/>
      <c r="X6" s="23" t="s">
        <v>219</v>
      </c>
      <c r="Y6" s="27"/>
    </row>
    <row r="7" spans="1:25" ht="24.95" customHeight="1" x14ac:dyDescent="0.25">
      <c r="C7" s="23" t="s">
        <v>18</v>
      </c>
      <c r="D7" s="23" t="s">
        <v>29</v>
      </c>
      <c r="E7" s="23" t="s">
        <v>49</v>
      </c>
      <c r="H7" s="24"/>
      <c r="I7" s="28"/>
      <c r="J7" s="24"/>
      <c r="K7" s="28"/>
      <c r="L7" s="24"/>
      <c r="M7" s="28"/>
      <c r="N7" s="24"/>
      <c r="O7" s="28"/>
      <c r="P7" s="24"/>
      <c r="Q7" s="28"/>
      <c r="R7" s="24"/>
      <c r="S7" s="28"/>
      <c r="T7" s="24"/>
      <c r="U7" s="28"/>
      <c r="V7" s="24"/>
      <c r="W7" s="28"/>
      <c r="X7" s="24"/>
      <c r="Y7" s="28"/>
    </row>
    <row r="8" spans="1:25" ht="24.95" customHeight="1" x14ac:dyDescent="0.25">
      <c r="C8" s="24"/>
      <c r="D8" s="24"/>
      <c r="E8" s="24"/>
    </row>
    <row r="9" spans="1:25" ht="20.100000000000001" customHeight="1" x14ac:dyDescent="0.25">
      <c r="H9" s="7" t="s">
        <v>7</v>
      </c>
      <c r="I9" s="7" t="s">
        <v>42</v>
      </c>
      <c r="J9" s="7" t="s">
        <v>7</v>
      </c>
      <c r="K9" s="7" t="s">
        <v>42</v>
      </c>
      <c r="L9" s="7" t="s">
        <v>7</v>
      </c>
      <c r="M9" s="7" t="s">
        <v>42</v>
      </c>
      <c r="N9" s="7" t="s">
        <v>7</v>
      </c>
      <c r="O9" s="7" t="s">
        <v>42</v>
      </c>
      <c r="P9" s="7" t="s">
        <v>7</v>
      </c>
      <c r="Q9" s="7" t="s">
        <v>42</v>
      </c>
      <c r="R9" s="7" t="s">
        <v>7</v>
      </c>
      <c r="S9" s="7" t="s">
        <v>42</v>
      </c>
      <c r="T9" s="7" t="s">
        <v>7</v>
      </c>
      <c r="U9" s="7" t="s">
        <v>42</v>
      </c>
      <c r="V9" s="7" t="s">
        <v>7</v>
      </c>
      <c r="W9" s="7" t="s">
        <v>42</v>
      </c>
      <c r="X9" s="7" t="s">
        <v>7</v>
      </c>
      <c r="Y9" s="7" t="s">
        <v>42</v>
      </c>
    </row>
    <row r="10" spans="1:25" ht="20.100000000000001" customHeight="1" x14ac:dyDescent="0.25">
      <c r="B10" t="s">
        <v>78</v>
      </c>
      <c r="C10" s="9">
        <v>-2.733955966519277</v>
      </c>
      <c r="D10" s="9">
        <v>-2.0523283504619299</v>
      </c>
      <c r="E10" s="9">
        <v>7.781615291837972</v>
      </c>
      <c r="G10" t="s">
        <v>18</v>
      </c>
      <c r="H10" s="10">
        <v>95</v>
      </c>
      <c r="I10" s="9">
        <v>-2.733955966519277</v>
      </c>
      <c r="J10" s="10">
        <v>95</v>
      </c>
      <c r="K10" s="9">
        <v>-2.4834307996402304E-2</v>
      </c>
      <c r="L10" s="10">
        <v>95</v>
      </c>
      <c r="M10" s="9">
        <v>-0.78362771493209171</v>
      </c>
      <c r="N10" s="10">
        <v>95</v>
      </c>
      <c r="O10" s="9">
        <v>6.2491601806307237E-2</v>
      </c>
      <c r="P10" s="10">
        <v>95</v>
      </c>
      <c r="Q10" s="9">
        <v>0.90704254232893555</v>
      </c>
      <c r="R10" s="10">
        <v>95</v>
      </c>
      <c r="S10" s="9">
        <v>-3.6935001942251859</v>
      </c>
      <c r="T10" s="10">
        <v>95</v>
      </c>
      <c r="U10" s="9">
        <v>0.65488150368992715</v>
      </c>
      <c r="V10" s="10">
        <v>95</v>
      </c>
      <c r="W10" s="9">
        <v>-0.12096050858845782</v>
      </c>
      <c r="X10" s="10">
        <v>95</v>
      </c>
      <c r="Y10" s="9">
        <v>2.2840586695685339E-2</v>
      </c>
    </row>
    <row r="11" spans="1:25" ht="20.100000000000001" customHeight="1" x14ac:dyDescent="0.25">
      <c r="B11" t="s">
        <v>79</v>
      </c>
      <c r="C11" s="9">
        <v>81.973388949905569</v>
      </c>
      <c r="D11" s="9">
        <v>27.603310687815402</v>
      </c>
      <c r="E11" s="9">
        <v>672.41431933900026</v>
      </c>
      <c r="G11" t="s">
        <v>29</v>
      </c>
      <c r="H11" s="10">
        <v>28</v>
      </c>
      <c r="I11" s="9">
        <v>-2.0523283504619299</v>
      </c>
      <c r="J11" s="10">
        <v>28</v>
      </c>
      <c r="K11" s="9">
        <v>-5.2321975074662908E-2</v>
      </c>
      <c r="L11" s="10">
        <v>28</v>
      </c>
      <c r="M11" s="9">
        <v>-0.54444309326517659</v>
      </c>
      <c r="N11" s="10">
        <v>28</v>
      </c>
      <c r="O11" s="9">
        <v>0.12387002731253753</v>
      </c>
      <c r="P11" s="10">
        <v>28</v>
      </c>
      <c r="Q11" s="9">
        <v>0.90316312366917928</v>
      </c>
      <c r="R11" s="10">
        <v>28</v>
      </c>
      <c r="S11" s="9">
        <v>-3.3683448261309556</v>
      </c>
      <c r="T11" s="10">
        <v>28</v>
      </c>
      <c r="U11" s="9">
        <v>0.6965199253881208</v>
      </c>
      <c r="V11" s="10">
        <v>28</v>
      </c>
      <c r="W11" s="9">
        <v>-0.17546708618672971</v>
      </c>
      <c r="X11" s="10">
        <v>28</v>
      </c>
      <c r="Y11" s="9">
        <v>1.8960781299231028E-2</v>
      </c>
    </row>
    <row r="12" spans="1:25" ht="20.100000000000001" customHeight="1" x14ac:dyDescent="0.25">
      <c r="B12" t="s">
        <v>80</v>
      </c>
      <c r="C12" s="9">
        <v>6.2177848073372664</v>
      </c>
      <c r="D12" s="9">
        <v>8.2396130011165969</v>
      </c>
      <c r="E12" s="9">
        <v>10.14304587961235</v>
      </c>
      <c r="G12" t="s">
        <v>49</v>
      </c>
      <c r="H12" s="10">
        <v>63</v>
      </c>
      <c r="I12" s="9">
        <v>7.781615291837972</v>
      </c>
      <c r="J12" s="10">
        <v>63</v>
      </c>
      <c r="K12" s="9">
        <v>2.7596300400412364E-2</v>
      </c>
      <c r="L12" s="10">
        <v>63</v>
      </c>
      <c r="M12" s="9">
        <v>0.98179675784111475</v>
      </c>
      <c r="N12" s="10">
        <v>63</v>
      </c>
      <c r="O12" s="9">
        <v>0.45366129023889884</v>
      </c>
      <c r="P12" s="10">
        <v>63</v>
      </c>
      <c r="Q12" s="9">
        <v>3.729104183912499</v>
      </c>
      <c r="R12" s="10">
        <v>63</v>
      </c>
      <c r="S12" s="9">
        <v>-0.3382978580955725</v>
      </c>
      <c r="T12" s="10">
        <v>63</v>
      </c>
      <c r="U12" s="9">
        <v>2.590314537537675</v>
      </c>
      <c r="V12" s="10">
        <v>63</v>
      </c>
      <c r="W12" s="9">
        <v>9.4391449046359321E-2</v>
      </c>
      <c r="X12" s="10">
        <v>63</v>
      </c>
      <c r="Y12" s="9">
        <v>1.2284871457499494E-2</v>
      </c>
    </row>
    <row r="13" spans="1:25" ht="20.100000000000001" customHeight="1" x14ac:dyDescent="0.25">
      <c r="B13" t="s">
        <v>81</v>
      </c>
      <c r="C13" s="9">
        <v>-1.4933716236337966</v>
      </c>
      <c r="D13" s="9">
        <v>5.1877221392241566</v>
      </c>
      <c r="E13" s="9">
        <v>5.5035824660582886</v>
      </c>
    </row>
    <row r="14" spans="1:25" ht="20.100000000000001" customHeight="1" x14ac:dyDescent="0.25">
      <c r="B14" t="s">
        <v>82</v>
      </c>
      <c r="C14" s="9">
        <v>-10.641868953844151</v>
      </c>
      <c r="D14" s="9">
        <v>0.39692614105563762</v>
      </c>
      <c r="E14" s="9">
        <v>-0.46215347804143214</v>
      </c>
    </row>
    <row r="15" spans="1:25" ht="20.100000000000001" customHeight="1" x14ac:dyDescent="0.25">
      <c r="B15" t="s">
        <v>83</v>
      </c>
      <c r="C15" s="9">
        <v>-27.457756094435904</v>
      </c>
      <c r="D15" s="9">
        <v>-19.676642473580767</v>
      </c>
      <c r="E15" s="9">
        <v>-15.397817865280585</v>
      </c>
    </row>
    <row r="16" spans="1:25" ht="20.100000000000001" customHeight="1" x14ac:dyDescent="0.25">
      <c r="C16" s="9"/>
      <c r="D16" s="9"/>
      <c r="E16" s="9"/>
    </row>
    <row r="17" spans="2:5" ht="20.100000000000001" customHeight="1" x14ac:dyDescent="0.25">
      <c r="B17" t="s">
        <v>7</v>
      </c>
      <c r="C17" s="10">
        <v>95</v>
      </c>
      <c r="D17" s="10">
        <v>28</v>
      </c>
      <c r="E17" s="10">
        <v>63</v>
      </c>
    </row>
    <row r="18" spans="2:5" ht="20.100000000000001" customHeight="1" x14ac:dyDescent="0.25"/>
  </sheetData>
  <mergeCells count="14">
    <mergeCell ref="C6:E6"/>
    <mergeCell ref="C7:C8"/>
    <mergeCell ref="D7:D8"/>
    <mergeCell ref="E7:E8"/>
    <mergeCell ref="H5:Y5"/>
    <mergeCell ref="H6:I7"/>
    <mergeCell ref="J6:K7"/>
    <mergeCell ref="L6:M7"/>
    <mergeCell ref="N6:O7"/>
    <mergeCell ref="P6:Q7"/>
    <mergeCell ref="R6:S7"/>
    <mergeCell ref="T6:U7"/>
    <mergeCell ref="V6:W7"/>
    <mergeCell ref="X6:Y7"/>
  </mergeCells>
  <pageMargins left="0.75" right="0.75" top="1" bottom="1" header="0.5" footer="0.5"/>
  <pageSetup orientation="portrait"/>
</worksheet>
</file>

<file path=xl/worksheets/sheet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Y18"/>
  <sheetViews>
    <sheetView workbookViewId="0">
      <pane ySplit="9" topLeftCell="A10" activePane="bottomLeft" state="frozen"/>
      <selection pane="bottomLeft" activeCell="A3" sqref="A3"/>
    </sheetView>
  </sheetViews>
  <sheetFormatPr defaultRowHeight="14.25" x14ac:dyDescent="0.25"/>
  <cols>
    <col min="2" max="2" width="16.5703125"/>
    <col min="3" max="6" width="10.28515625"/>
    <col min="7" max="7" width="15.5703125"/>
    <col min="8" max="25" width="10.28515625"/>
  </cols>
  <sheetData>
    <row r="1" spans="1:25" ht="20.25" customHeight="1" x14ac:dyDescent="0.35">
      <c r="A1" s="2" t="s">
        <v>220</v>
      </c>
    </row>
    <row r="2" spans="1:25" ht="20.100000000000001" customHeight="1" x14ac:dyDescent="0.3">
      <c r="A2" s="3" t="s">
        <v>38</v>
      </c>
    </row>
    <row r="3" spans="1:25" ht="20.100000000000001" customHeight="1" x14ac:dyDescent="0.25">
      <c r="A3" s="18" t="s">
        <v>738</v>
      </c>
    </row>
    <row r="4" spans="1:25" ht="20.100000000000001" customHeight="1" x14ac:dyDescent="0.25"/>
    <row r="5" spans="1:25" ht="20.100000000000001" customHeight="1" x14ac:dyDescent="0.25">
      <c r="H5" s="21" t="s">
        <v>212</v>
      </c>
      <c r="I5" s="22"/>
      <c r="J5" s="22"/>
      <c r="K5" s="22"/>
      <c r="L5" s="22"/>
      <c r="M5" s="22"/>
      <c r="N5" s="22"/>
      <c r="O5" s="22"/>
      <c r="P5" s="22"/>
      <c r="Q5" s="22"/>
      <c r="R5" s="22"/>
      <c r="S5" s="22"/>
      <c r="T5" s="22"/>
      <c r="U5" s="22"/>
      <c r="V5" s="22"/>
      <c r="W5" s="22"/>
      <c r="X5" s="22"/>
      <c r="Y5" s="22"/>
    </row>
    <row r="6" spans="1:25" ht="20.100000000000001" customHeight="1" x14ac:dyDescent="0.25">
      <c r="C6" s="21" t="s">
        <v>221</v>
      </c>
      <c r="D6" s="22"/>
      <c r="E6" s="22"/>
      <c r="H6" s="23" t="s">
        <v>213</v>
      </c>
      <c r="I6" s="27"/>
      <c r="J6" s="23" t="s">
        <v>66</v>
      </c>
      <c r="K6" s="27"/>
      <c r="L6" s="23" t="s">
        <v>67</v>
      </c>
      <c r="M6" s="27"/>
      <c r="N6" s="23" t="s">
        <v>214</v>
      </c>
      <c r="O6" s="27"/>
      <c r="P6" s="23" t="s">
        <v>215</v>
      </c>
      <c r="Q6" s="27"/>
      <c r="R6" s="23" t="s">
        <v>216</v>
      </c>
      <c r="S6" s="27"/>
      <c r="T6" s="23" t="s">
        <v>217</v>
      </c>
      <c r="U6" s="27"/>
      <c r="V6" s="23" t="s">
        <v>218</v>
      </c>
      <c r="W6" s="27"/>
      <c r="X6" s="23" t="s">
        <v>219</v>
      </c>
      <c r="Y6" s="27"/>
    </row>
    <row r="7" spans="1:25" ht="24.95" customHeight="1" x14ac:dyDescent="0.25">
      <c r="C7" s="23" t="s">
        <v>13</v>
      </c>
      <c r="D7" s="23" t="s">
        <v>14</v>
      </c>
      <c r="E7" s="23" t="s">
        <v>15</v>
      </c>
      <c r="H7" s="24"/>
      <c r="I7" s="28"/>
      <c r="J7" s="24"/>
      <c r="K7" s="28"/>
      <c r="L7" s="24"/>
      <c r="M7" s="28"/>
      <c r="N7" s="24"/>
      <c r="O7" s="28"/>
      <c r="P7" s="24"/>
      <c r="Q7" s="28"/>
      <c r="R7" s="24"/>
      <c r="S7" s="28"/>
      <c r="T7" s="24"/>
      <c r="U7" s="28"/>
      <c r="V7" s="24"/>
      <c r="W7" s="28"/>
      <c r="X7" s="24"/>
      <c r="Y7" s="28"/>
    </row>
    <row r="8" spans="1:25" ht="24.95" customHeight="1" x14ac:dyDescent="0.25">
      <c r="C8" s="24"/>
      <c r="D8" s="24"/>
      <c r="E8" s="24"/>
    </row>
    <row r="9" spans="1:25" ht="20.100000000000001" customHeight="1" x14ac:dyDescent="0.25">
      <c r="H9" s="7" t="s">
        <v>7</v>
      </c>
      <c r="I9" s="7" t="s">
        <v>42</v>
      </c>
      <c r="J9" s="7" t="s">
        <v>7</v>
      </c>
      <c r="K9" s="7" t="s">
        <v>42</v>
      </c>
      <c r="L9" s="7" t="s">
        <v>7</v>
      </c>
      <c r="M9" s="7" t="s">
        <v>42</v>
      </c>
      <c r="N9" s="7" t="s">
        <v>7</v>
      </c>
      <c r="O9" s="7" t="s">
        <v>42</v>
      </c>
      <c r="P9" s="7" t="s">
        <v>7</v>
      </c>
      <c r="Q9" s="7" t="s">
        <v>42</v>
      </c>
      <c r="R9" s="7" t="s">
        <v>7</v>
      </c>
      <c r="S9" s="7" t="s">
        <v>42</v>
      </c>
      <c r="T9" s="7" t="s">
        <v>7</v>
      </c>
      <c r="U9" s="7" t="s">
        <v>42</v>
      </c>
      <c r="V9" s="7" t="s">
        <v>7</v>
      </c>
      <c r="W9" s="7" t="s">
        <v>42</v>
      </c>
      <c r="X9" s="7" t="s">
        <v>7</v>
      </c>
      <c r="Y9" s="7" t="s">
        <v>42</v>
      </c>
    </row>
    <row r="10" spans="1:25" ht="20.100000000000001" customHeight="1" x14ac:dyDescent="0.25">
      <c r="B10" t="s">
        <v>78</v>
      </c>
      <c r="C10" s="9">
        <v>3.6632222383061515</v>
      </c>
      <c r="D10" s="9">
        <v>3.4834815462016429</v>
      </c>
      <c r="E10" s="9">
        <v>-7.976506464975027</v>
      </c>
      <c r="G10" t="s">
        <v>13</v>
      </c>
      <c r="H10" s="10">
        <v>36</v>
      </c>
      <c r="I10" s="9">
        <v>3.6632222383061515</v>
      </c>
      <c r="J10" s="10">
        <v>36</v>
      </c>
      <c r="K10" s="9">
        <v>-3.4635330889386647E-2</v>
      </c>
      <c r="L10" s="10">
        <v>36</v>
      </c>
      <c r="M10" s="9">
        <v>0.53382715304745332</v>
      </c>
      <c r="N10" s="10">
        <v>36</v>
      </c>
      <c r="O10" s="9">
        <v>0.19940475511574782</v>
      </c>
      <c r="P10" s="10">
        <v>36</v>
      </c>
      <c r="Q10" s="9">
        <v>1.2125156923679681</v>
      </c>
      <c r="R10" s="10">
        <v>36</v>
      </c>
      <c r="S10" s="9">
        <v>0.94082764307862687</v>
      </c>
      <c r="T10" s="10">
        <v>36</v>
      </c>
      <c r="U10" s="9">
        <v>-0.20020706751297615</v>
      </c>
      <c r="V10" s="10">
        <v>36</v>
      </c>
      <c r="W10" s="9">
        <v>1.8165846482952861E-2</v>
      </c>
      <c r="X10" s="10">
        <v>36</v>
      </c>
      <c r="Y10" s="9">
        <v>4.6409761226770645E-2</v>
      </c>
    </row>
    <row r="11" spans="1:25" ht="20.100000000000001" customHeight="1" x14ac:dyDescent="0.25">
      <c r="B11" t="s">
        <v>79</v>
      </c>
      <c r="C11" s="9">
        <v>26.048432497870571</v>
      </c>
      <c r="D11" s="9">
        <v>12.078105515029778</v>
      </c>
      <c r="E11" s="9">
        <v>81.973388949905569</v>
      </c>
      <c r="G11" t="s">
        <v>14</v>
      </c>
      <c r="H11" s="10">
        <v>13</v>
      </c>
      <c r="I11" s="9">
        <v>3.4834815462016429</v>
      </c>
      <c r="J11" s="10">
        <v>13</v>
      </c>
      <c r="K11" s="9">
        <v>4.3833401093925188E-2</v>
      </c>
      <c r="L11" s="10">
        <v>13</v>
      </c>
      <c r="M11" s="9">
        <v>-1.0121301788821429</v>
      </c>
      <c r="N11" s="10">
        <v>13</v>
      </c>
      <c r="O11" s="9">
        <v>-0.18687507677923026</v>
      </c>
      <c r="P11" s="10">
        <v>13</v>
      </c>
      <c r="Q11" s="9">
        <v>0.6678529512310879</v>
      </c>
      <c r="R11" s="10">
        <v>13</v>
      </c>
      <c r="S11" s="9">
        <v>-0.33757735521199483</v>
      </c>
      <c r="T11" s="10">
        <v>13</v>
      </c>
      <c r="U11" s="9">
        <v>4.6095222597293981</v>
      </c>
      <c r="V11" s="10">
        <v>13</v>
      </c>
      <c r="W11" s="9">
        <v>-0.38502563837684184</v>
      </c>
      <c r="X11" s="10">
        <v>13</v>
      </c>
      <c r="Y11" s="9">
        <v>-1.1761330106897253E-4</v>
      </c>
    </row>
    <row r="12" spans="1:25" ht="20.100000000000001" customHeight="1" x14ac:dyDescent="0.25">
      <c r="B12" t="s">
        <v>80</v>
      </c>
      <c r="C12" s="9">
        <v>8.7859179030361343</v>
      </c>
      <c r="D12" s="9">
        <v>6.6745513174212903</v>
      </c>
      <c r="E12" s="9">
        <v>-1.6882806651384858</v>
      </c>
      <c r="G12" t="s">
        <v>15</v>
      </c>
      <c r="H12" s="10">
        <v>46</v>
      </c>
      <c r="I12" s="9">
        <v>-7.976506464975027</v>
      </c>
      <c r="J12" s="10">
        <v>46</v>
      </c>
      <c r="K12" s="9">
        <v>-3.9828666650643545E-2</v>
      </c>
      <c r="L12" s="10">
        <v>46</v>
      </c>
      <c r="M12" s="9">
        <v>-1.4189417277172616</v>
      </c>
      <c r="N12" s="10">
        <v>46</v>
      </c>
      <c r="O12" s="9">
        <v>6.2908866232890284E-2</v>
      </c>
      <c r="P12" s="10">
        <v>46</v>
      </c>
      <c r="Q12" s="9">
        <v>0.81456919835499797</v>
      </c>
      <c r="R12" s="10">
        <v>46</v>
      </c>
      <c r="S12" s="9">
        <v>-7.1532568237510752</v>
      </c>
      <c r="T12" s="10">
        <v>46</v>
      </c>
      <c r="U12" s="9">
        <v>-5.3660003056200854E-2</v>
      </c>
      <c r="V12" s="10">
        <v>46</v>
      </c>
      <c r="W12" s="9">
        <v>-0.11739515005201795</v>
      </c>
      <c r="X12" s="10">
        <v>46</v>
      </c>
      <c r="Y12" s="9">
        <v>1.7031795407014428E-2</v>
      </c>
    </row>
    <row r="13" spans="1:25" ht="20.100000000000001" customHeight="1" x14ac:dyDescent="0.25">
      <c r="B13" t="s">
        <v>81</v>
      </c>
      <c r="C13" s="9">
        <v>3.3141664070943646</v>
      </c>
      <c r="D13" s="9">
        <v>3.1484359473987196</v>
      </c>
      <c r="E13" s="9">
        <v>-8.711225124616444</v>
      </c>
    </row>
    <row r="14" spans="1:25" ht="20.100000000000001" customHeight="1" x14ac:dyDescent="0.25">
      <c r="B14" t="s">
        <v>82</v>
      </c>
      <c r="C14" s="9">
        <v>-1.6936744777144463</v>
      </c>
      <c r="D14" s="9">
        <v>-1.4454485848750194</v>
      </c>
      <c r="E14" s="9">
        <v>-13.617251583605032</v>
      </c>
    </row>
    <row r="15" spans="1:25" ht="20.100000000000001" customHeight="1" x14ac:dyDescent="0.25">
      <c r="B15" t="s">
        <v>83</v>
      </c>
      <c r="C15" s="9">
        <v>-23.703860510285519</v>
      </c>
      <c r="D15" s="9">
        <v>-23.396979996649232</v>
      </c>
      <c r="E15" s="9">
        <v>-27.457756094435904</v>
      </c>
    </row>
    <row r="16" spans="1:25" ht="20.100000000000001" customHeight="1" x14ac:dyDescent="0.25">
      <c r="C16" s="9"/>
      <c r="D16" s="9"/>
      <c r="E16" s="9"/>
    </row>
    <row r="17" spans="2:5" ht="20.100000000000001" customHeight="1" x14ac:dyDescent="0.25">
      <c r="B17" t="s">
        <v>7</v>
      </c>
      <c r="C17" s="10">
        <v>36</v>
      </c>
      <c r="D17" s="10">
        <v>13</v>
      </c>
      <c r="E17" s="10">
        <v>46</v>
      </c>
    </row>
    <row r="18" spans="2:5" ht="20.100000000000001" customHeight="1" x14ac:dyDescent="0.25"/>
  </sheetData>
  <mergeCells count="14">
    <mergeCell ref="C6:E6"/>
    <mergeCell ref="C7:C8"/>
    <mergeCell ref="D7:D8"/>
    <mergeCell ref="E7:E8"/>
    <mergeCell ref="H5:Y5"/>
    <mergeCell ref="H6:I7"/>
    <mergeCell ref="J6:K7"/>
    <mergeCell ref="L6:M7"/>
    <mergeCell ref="N6:O7"/>
    <mergeCell ref="P6:Q7"/>
    <mergeCell ref="R6:S7"/>
    <mergeCell ref="T6:U7"/>
    <mergeCell ref="V6:W7"/>
    <mergeCell ref="X6:Y7"/>
  </mergeCells>
  <pageMargins left="0.75" right="0.75" top="1" bottom="1" header="0.5" footer="0.5"/>
  <pageSetup orientation="portrait"/>
</worksheet>
</file>

<file path=xl/worksheets/sheet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Y18"/>
  <sheetViews>
    <sheetView workbookViewId="0">
      <pane ySplit="9" topLeftCell="A10" activePane="bottomLeft" state="frozen"/>
      <selection pane="bottomLeft" activeCell="A3" sqref="A3"/>
    </sheetView>
  </sheetViews>
  <sheetFormatPr defaultRowHeight="14.25" x14ac:dyDescent="0.25"/>
  <cols>
    <col min="2" max="2" width="16.5703125"/>
    <col min="3" max="6" width="10.28515625"/>
    <col min="7" max="7" width="14.7109375"/>
    <col min="8" max="25" width="10.28515625"/>
  </cols>
  <sheetData>
    <row r="1" spans="1:25" ht="20.25" customHeight="1" x14ac:dyDescent="0.35">
      <c r="A1" s="2" t="s">
        <v>222</v>
      </c>
    </row>
    <row r="2" spans="1:25" ht="20.100000000000001" customHeight="1" x14ac:dyDescent="0.3">
      <c r="A2" s="14"/>
    </row>
    <row r="3" spans="1:25" ht="20.100000000000001" customHeight="1" x14ac:dyDescent="0.25">
      <c r="A3" s="18" t="s">
        <v>738</v>
      </c>
    </row>
    <row r="4" spans="1:25" ht="20.100000000000001" customHeight="1" x14ac:dyDescent="0.25"/>
    <row r="5" spans="1:25" ht="20.100000000000001" customHeight="1" x14ac:dyDescent="0.25">
      <c r="H5" s="21" t="s">
        <v>212</v>
      </c>
      <c r="I5" s="22"/>
      <c r="J5" s="22"/>
      <c r="K5" s="22"/>
      <c r="L5" s="22"/>
      <c r="M5" s="22"/>
      <c r="N5" s="22"/>
      <c r="O5" s="22"/>
      <c r="P5" s="22"/>
      <c r="Q5" s="22"/>
      <c r="R5" s="22"/>
      <c r="S5" s="22"/>
      <c r="T5" s="22"/>
      <c r="U5" s="22"/>
      <c r="V5" s="22"/>
      <c r="W5" s="22"/>
      <c r="X5" s="22"/>
      <c r="Y5" s="22"/>
    </row>
    <row r="6" spans="1:25" ht="20.100000000000001" customHeight="1" x14ac:dyDescent="0.25">
      <c r="C6" s="21" t="s">
        <v>223</v>
      </c>
      <c r="D6" s="22"/>
      <c r="E6" s="22"/>
      <c r="H6" s="23" t="s">
        <v>213</v>
      </c>
      <c r="I6" s="27"/>
      <c r="J6" s="23" t="s">
        <v>66</v>
      </c>
      <c r="K6" s="27"/>
      <c r="L6" s="23" t="s">
        <v>67</v>
      </c>
      <c r="M6" s="27"/>
      <c r="N6" s="23" t="s">
        <v>214</v>
      </c>
      <c r="O6" s="27"/>
      <c r="P6" s="23" t="s">
        <v>215</v>
      </c>
      <c r="Q6" s="27"/>
      <c r="R6" s="23" t="s">
        <v>64</v>
      </c>
      <c r="S6" s="27"/>
      <c r="T6" s="23" t="s">
        <v>217</v>
      </c>
      <c r="U6" s="27"/>
      <c r="V6" s="23" t="s">
        <v>218</v>
      </c>
      <c r="W6" s="27"/>
      <c r="X6" s="23" t="s">
        <v>219</v>
      </c>
      <c r="Y6" s="27"/>
    </row>
    <row r="7" spans="1:25" ht="24.95" customHeight="1" x14ac:dyDescent="0.25">
      <c r="C7" s="23" t="s">
        <v>18</v>
      </c>
      <c r="D7" s="23" t="s">
        <v>29</v>
      </c>
      <c r="E7" s="23" t="s">
        <v>49</v>
      </c>
      <c r="H7" s="24"/>
      <c r="I7" s="28"/>
      <c r="J7" s="24"/>
      <c r="K7" s="28"/>
      <c r="L7" s="24"/>
      <c r="M7" s="28"/>
      <c r="N7" s="24"/>
      <c r="O7" s="28"/>
      <c r="P7" s="24"/>
      <c r="Q7" s="28"/>
      <c r="R7" s="24"/>
      <c r="S7" s="28"/>
      <c r="T7" s="24"/>
      <c r="U7" s="28"/>
      <c r="V7" s="24"/>
      <c r="W7" s="28"/>
      <c r="X7" s="24"/>
      <c r="Y7" s="28"/>
    </row>
    <row r="8" spans="1:25" ht="24.95" customHeight="1" x14ac:dyDescent="0.25">
      <c r="C8" s="24"/>
      <c r="D8" s="24"/>
      <c r="E8" s="24"/>
    </row>
    <row r="9" spans="1:25" ht="20.100000000000001" customHeight="1" x14ac:dyDescent="0.25">
      <c r="H9" s="7" t="s">
        <v>7</v>
      </c>
      <c r="I9" s="7" t="s">
        <v>42</v>
      </c>
      <c r="J9" s="7" t="s">
        <v>7</v>
      </c>
      <c r="K9" s="7" t="s">
        <v>42</v>
      </c>
      <c r="L9" s="7" t="s">
        <v>7</v>
      </c>
      <c r="M9" s="7" t="s">
        <v>42</v>
      </c>
      <c r="N9" s="7" t="s">
        <v>7</v>
      </c>
      <c r="O9" s="7" t="s">
        <v>42</v>
      </c>
      <c r="P9" s="7" t="s">
        <v>7</v>
      </c>
      <c r="Q9" s="7" t="s">
        <v>42</v>
      </c>
      <c r="R9" s="7" t="s">
        <v>7</v>
      </c>
      <c r="S9" s="7" t="s">
        <v>42</v>
      </c>
      <c r="T9" s="7" t="s">
        <v>7</v>
      </c>
      <c r="U9" s="7" t="s">
        <v>42</v>
      </c>
      <c r="V9" s="7" t="s">
        <v>7</v>
      </c>
      <c r="W9" s="7" t="s">
        <v>42</v>
      </c>
      <c r="X9" s="7" t="s">
        <v>7</v>
      </c>
      <c r="Y9" s="7" t="s">
        <v>42</v>
      </c>
    </row>
    <row r="10" spans="1:25" ht="20.100000000000001" customHeight="1" x14ac:dyDescent="0.25">
      <c r="B10" t="s">
        <v>78</v>
      </c>
      <c r="C10" s="9">
        <v>4.1012902937130686</v>
      </c>
      <c r="D10" s="9">
        <v>3.9488158532208333</v>
      </c>
      <c r="E10" s="9">
        <v>7.3590220211125583</v>
      </c>
      <c r="G10" t="s">
        <v>18</v>
      </c>
      <c r="H10" s="10">
        <v>87</v>
      </c>
      <c r="I10" s="9">
        <v>4.1012902937130686</v>
      </c>
      <c r="J10" s="10">
        <v>87</v>
      </c>
      <c r="K10" s="9">
        <v>3.3957587585177501E-2</v>
      </c>
      <c r="L10" s="10">
        <v>87</v>
      </c>
      <c r="M10" s="9">
        <v>1.1349220766531329</v>
      </c>
      <c r="N10" s="10">
        <v>87</v>
      </c>
      <c r="O10" s="9">
        <v>0.21684373055953296</v>
      </c>
      <c r="P10" s="10">
        <v>87</v>
      </c>
      <c r="Q10" s="9">
        <v>1.3747476049344622</v>
      </c>
      <c r="R10" s="10">
        <v>87</v>
      </c>
      <c r="S10" s="9">
        <v>2.4726450330913323</v>
      </c>
      <c r="T10" s="10">
        <v>87</v>
      </c>
      <c r="U10" s="9">
        <v>-1.1167401658224891</v>
      </c>
      <c r="V10" s="10">
        <v>87</v>
      </c>
      <c r="W10" s="9">
        <v>-9.4341631447811047E-2</v>
      </c>
      <c r="X10" s="10">
        <v>87</v>
      </c>
      <c r="Y10" s="9">
        <v>7.9256058159817538E-2</v>
      </c>
    </row>
    <row r="11" spans="1:25" ht="20.100000000000001" customHeight="1" x14ac:dyDescent="0.25">
      <c r="B11" t="s">
        <v>79</v>
      </c>
      <c r="C11" s="9">
        <v>139.46059863292783</v>
      </c>
      <c r="D11" s="9">
        <v>53.873011803979452</v>
      </c>
      <c r="E11" s="9">
        <v>28.284789886608166</v>
      </c>
      <c r="G11" t="s">
        <v>29</v>
      </c>
      <c r="H11" s="10">
        <v>20</v>
      </c>
      <c r="I11" s="9">
        <v>3.9488158532208333</v>
      </c>
      <c r="J11" s="10">
        <v>20</v>
      </c>
      <c r="K11" s="9">
        <v>-3.0550302666668722E-2</v>
      </c>
      <c r="L11" s="10">
        <v>20</v>
      </c>
      <c r="M11" s="9">
        <v>1.0571272549565662</v>
      </c>
      <c r="N11" s="10">
        <v>20</v>
      </c>
      <c r="O11" s="9">
        <v>0.45650793925113464</v>
      </c>
      <c r="P11" s="10">
        <v>20</v>
      </c>
      <c r="Q11" s="9">
        <v>1.2974322493837578</v>
      </c>
      <c r="R11" s="10">
        <v>20</v>
      </c>
      <c r="S11" s="9">
        <v>4.3262571845409035</v>
      </c>
      <c r="T11" s="10">
        <v>20</v>
      </c>
      <c r="U11" s="9">
        <v>-3.0331944569855929</v>
      </c>
      <c r="V11" s="10">
        <v>20</v>
      </c>
      <c r="W11" s="9">
        <v>-0.19464167158418413</v>
      </c>
      <c r="X11" s="10">
        <v>20</v>
      </c>
      <c r="Y11" s="9">
        <v>6.9877656324915605E-2</v>
      </c>
    </row>
    <row r="12" spans="1:25" ht="20.100000000000001" customHeight="1" x14ac:dyDescent="0.25">
      <c r="B12" t="s">
        <v>80</v>
      </c>
      <c r="C12" s="9">
        <v>13.029495234209001</v>
      </c>
      <c r="D12" s="9">
        <v>9.6033086012899229</v>
      </c>
      <c r="E12" s="9">
        <v>12.240437567178326</v>
      </c>
      <c r="G12" t="s">
        <v>49</v>
      </c>
      <c r="H12" s="10">
        <v>62</v>
      </c>
      <c r="I12" s="9">
        <v>7.3590220211125583</v>
      </c>
      <c r="J12" s="10">
        <v>62</v>
      </c>
      <c r="K12" s="9">
        <v>9.0671979027173735E-2</v>
      </c>
      <c r="L12" s="10">
        <v>62</v>
      </c>
      <c r="M12" s="9">
        <v>1.3501145242365975</v>
      </c>
      <c r="N12" s="10">
        <v>62</v>
      </c>
      <c r="O12" s="9">
        <v>0.78100993902528426</v>
      </c>
      <c r="P12" s="10">
        <v>62</v>
      </c>
      <c r="Q12" s="9">
        <v>1.5369584230579116</v>
      </c>
      <c r="R12" s="10">
        <v>62</v>
      </c>
      <c r="S12" s="9">
        <v>-0.41539620466577187</v>
      </c>
      <c r="T12" s="10">
        <v>62</v>
      </c>
      <c r="U12" s="9">
        <v>3.806650136070485</v>
      </c>
      <c r="V12" s="10">
        <v>62</v>
      </c>
      <c r="W12" s="9">
        <v>0.18786395085132296</v>
      </c>
      <c r="X12" s="10">
        <v>62</v>
      </c>
      <c r="Y12" s="9">
        <v>2.1149273509544087E-2</v>
      </c>
    </row>
    <row r="13" spans="1:25" ht="20.100000000000001" customHeight="1" x14ac:dyDescent="0.25">
      <c r="B13" t="s">
        <v>81</v>
      </c>
      <c r="C13" s="9">
        <v>4.5041909948131948</v>
      </c>
      <c r="D13" s="9">
        <v>6.2248442141012479</v>
      </c>
      <c r="E13" s="9">
        <v>5.9680897969875248</v>
      </c>
    </row>
    <row r="14" spans="1:25" ht="20.100000000000001" customHeight="1" x14ac:dyDescent="0.25">
      <c r="B14" t="s">
        <v>82</v>
      </c>
      <c r="C14" s="9">
        <v>-0.91746436996787739</v>
      </c>
      <c r="D14" s="9">
        <v>2.5583536321517464</v>
      </c>
      <c r="E14" s="9">
        <v>0.62882413053770569</v>
      </c>
    </row>
    <row r="15" spans="1:25" ht="20.100000000000001" customHeight="1" x14ac:dyDescent="0.25">
      <c r="B15" t="s">
        <v>83</v>
      </c>
      <c r="C15" s="9">
        <v>-29.148131047726114</v>
      </c>
      <c r="D15" s="9">
        <v>-17.558105938953428</v>
      </c>
      <c r="E15" s="9">
        <v>-21.878979882068059</v>
      </c>
    </row>
    <row r="16" spans="1:25" ht="20.100000000000001" customHeight="1" x14ac:dyDescent="0.25">
      <c r="C16" s="9"/>
      <c r="D16" s="9"/>
      <c r="E16" s="9"/>
    </row>
    <row r="17" spans="2:5" ht="20.100000000000001" customHeight="1" x14ac:dyDescent="0.25">
      <c r="B17" t="s">
        <v>7</v>
      </c>
      <c r="C17" s="10">
        <v>86</v>
      </c>
      <c r="D17" s="10">
        <v>20</v>
      </c>
      <c r="E17" s="10">
        <v>62</v>
      </c>
    </row>
    <row r="18" spans="2:5" ht="20.100000000000001" customHeight="1" x14ac:dyDescent="0.25"/>
  </sheetData>
  <mergeCells count="14">
    <mergeCell ref="C6:E6"/>
    <mergeCell ref="C7:C8"/>
    <mergeCell ref="D7:D8"/>
    <mergeCell ref="E7:E8"/>
    <mergeCell ref="H5:Y5"/>
    <mergeCell ref="H6:I7"/>
    <mergeCell ref="J6:K7"/>
    <mergeCell ref="L6:M7"/>
    <mergeCell ref="N6:O7"/>
    <mergeCell ref="P6:Q7"/>
    <mergeCell ref="R6:S7"/>
    <mergeCell ref="T6:U7"/>
    <mergeCell ref="V6:W7"/>
    <mergeCell ref="X6:Y7"/>
  </mergeCells>
  <pageMargins left="0.75" right="0.75" top="1" bottom="1" header="0.5" footer="0.5"/>
  <pageSetup orientation="portrait"/>
</worksheet>
</file>

<file path=xl/worksheets/sheet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Y18"/>
  <sheetViews>
    <sheetView workbookViewId="0">
      <pane ySplit="9" topLeftCell="A10" activePane="bottomLeft" state="frozen"/>
      <selection pane="bottomLeft" activeCell="A3" sqref="A3"/>
    </sheetView>
  </sheetViews>
  <sheetFormatPr defaultRowHeight="14.25" x14ac:dyDescent="0.25"/>
  <cols>
    <col min="2" max="2" width="16.5703125"/>
    <col min="3" max="6" width="10.28515625"/>
    <col min="7" max="7" width="15.5703125"/>
    <col min="8" max="25" width="10.28515625"/>
  </cols>
  <sheetData>
    <row r="1" spans="1:25" ht="20.25" customHeight="1" x14ac:dyDescent="0.35">
      <c r="A1" s="2" t="s">
        <v>224</v>
      </c>
    </row>
    <row r="2" spans="1:25" ht="20.100000000000001" customHeight="1" x14ac:dyDescent="0.3">
      <c r="A2" s="3" t="s">
        <v>38</v>
      </c>
    </row>
    <row r="3" spans="1:25" ht="20.100000000000001" customHeight="1" x14ac:dyDescent="0.25">
      <c r="A3" s="18" t="s">
        <v>738</v>
      </c>
    </row>
    <row r="4" spans="1:25" ht="20.100000000000001" customHeight="1" x14ac:dyDescent="0.25"/>
    <row r="5" spans="1:25" ht="20.100000000000001" customHeight="1" x14ac:dyDescent="0.25">
      <c r="H5" s="21" t="s">
        <v>212</v>
      </c>
      <c r="I5" s="22"/>
      <c r="J5" s="22"/>
      <c r="K5" s="22"/>
      <c r="L5" s="22"/>
      <c r="M5" s="22"/>
      <c r="N5" s="22"/>
      <c r="O5" s="22"/>
      <c r="P5" s="22"/>
      <c r="Q5" s="22"/>
      <c r="R5" s="22"/>
      <c r="S5" s="22"/>
      <c r="T5" s="22"/>
      <c r="U5" s="22"/>
      <c r="V5" s="22"/>
      <c r="W5" s="22"/>
      <c r="X5" s="22"/>
      <c r="Y5" s="22"/>
    </row>
    <row r="6" spans="1:25" ht="20.100000000000001" customHeight="1" x14ac:dyDescent="0.25">
      <c r="C6" s="21" t="s">
        <v>225</v>
      </c>
      <c r="D6" s="22"/>
      <c r="E6" s="22"/>
      <c r="H6" s="23" t="s">
        <v>213</v>
      </c>
      <c r="I6" s="27"/>
      <c r="J6" s="23" t="s">
        <v>66</v>
      </c>
      <c r="K6" s="27"/>
      <c r="L6" s="23" t="s">
        <v>67</v>
      </c>
      <c r="M6" s="27"/>
      <c r="N6" s="23" t="s">
        <v>214</v>
      </c>
      <c r="O6" s="27"/>
      <c r="P6" s="23" t="s">
        <v>215</v>
      </c>
      <c r="Q6" s="27"/>
      <c r="R6" s="23" t="s">
        <v>64</v>
      </c>
      <c r="S6" s="27"/>
      <c r="T6" s="23" t="s">
        <v>217</v>
      </c>
      <c r="U6" s="27"/>
      <c r="V6" s="23" t="s">
        <v>218</v>
      </c>
      <c r="W6" s="27"/>
      <c r="X6" s="23" t="s">
        <v>219</v>
      </c>
      <c r="Y6" s="27"/>
    </row>
    <row r="7" spans="1:25" ht="24.95" customHeight="1" x14ac:dyDescent="0.25">
      <c r="C7" s="23" t="s">
        <v>13</v>
      </c>
      <c r="D7" s="23" t="s">
        <v>14</v>
      </c>
      <c r="E7" s="23" t="s">
        <v>15</v>
      </c>
      <c r="H7" s="24"/>
      <c r="I7" s="28"/>
      <c r="J7" s="24"/>
      <c r="K7" s="28"/>
      <c r="L7" s="24"/>
      <c r="M7" s="28"/>
      <c r="N7" s="24"/>
      <c r="O7" s="28"/>
      <c r="P7" s="24"/>
      <c r="Q7" s="28"/>
      <c r="R7" s="24"/>
      <c r="S7" s="28"/>
      <c r="T7" s="24"/>
      <c r="U7" s="28"/>
      <c r="V7" s="24"/>
      <c r="W7" s="28"/>
      <c r="X7" s="24"/>
      <c r="Y7" s="28"/>
    </row>
    <row r="8" spans="1:25" ht="24.95" customHeight="1" x14ac:dyDescent="0.25">
      <c r="C8" s="24"/>
      <c r="D8" s="24"/>
      <c r="E8" s="24"/>
    </row>
    <row r="9" spans="1:25" ht="20.100000000000001" customHeight="1" x14ac:dyDescent="0.25">
      <c r="H9" s="7" t="s">
        <v>7</v>
      </c>
      <c r="I9" s="7" t="s">
        <v>42</v>
      </c>
      <c r="J9" s="7" t="s">
        <v>7</v>
      </c>
      <c r="K9" s="7" t="s">
        <v>42</v>
      </c>
      <c r="L9" s="7" t="s">
        <v>7</v>
      </c>
      <c r="M9" s="7" t="s">
        <v>42</v>
      </c>
      <c r="N9" s="7" t="s">
        <v>7</v>
      </c>
      <c r="O9" s="7" t="s">
        <v>42</v>
      </c>
      <c r="P9" s="7" t="s">
        <v>7</v>
      </c>
      <c r="Q9" s="7" t="s">
        <v>42</v>
      </c>
      <c r="R9" s="7" t="s">
        <v>7</v>
      </c>
      <c r="S9" s="7" t="s">
        <v>42</v>
      </c>
      <c r="T9" s="7" t="s">
        <v>7</v>
      </c>
      <c r="U9" s="7" t="s">
        <v>42</v>
      </c>
      <c r="V9" s="7" t="s">
        <v>7</v>
      </c>
      <c r="W9" s="7" t="s">
        <v>42</v>
      </c>
      <c r="X9" s="7" t="s">
        <v>7</v>
      </c>
      <c r="Y9" s="7" t="s">
        <v>42</v>
      </c>
    </row>
    <row r="10" spans="1:25" ht="20.100000000000001" customHeight="1" x14ac:dyDescent="0.25">
      <c r="B10" t="s">
        <v>78</v>
      </c>
      <c r="C10" s="9">
        <v>7.299666822323732</v>
      </c>
      <c r="D10" s="9">
        <v>4.476255372879713</v>
      </c>
      <c r="E10" s="9">
        <v>2.478119952896511</v>
      </c>
      <c r="G10" t="s">
        <v>13</v>
      </c>
      <c r="H10" s="10">
        <v>36</v>
      </c>
      <c r="I10" s="9">
        <v>7.299666822323732</v>
      </c>
      <c r="J10" s="10">
        <v>36</v>
      </c>
      <c r="K10" s="9">
        <v>0.20291093968846213</v>
      </c>
      <c r="L10" s="10">
        <v>36</v>
      </c>
      <c r="M10" s="9">
        <v>2.0359231605547912</v>
      </c>
      <c r="N10" s="10">
        <v>36</v>
      </c>
      <c r="O10" s="9">
        <v>0.64337621228607644</v>
      </c>
      <c r="P10" s="10">
        <v>36</v>
      </c>
      <c r="Q10" s="9">
        <v>0.51957565834566344</v>
      </c>
      <c r="R10" s="10">
        <v>36</v>
      </c>
      <c r="S10" s="9">
        <v>1.6688046094420987</v>
      </c>
      <c r="T10" s="10">
        <v>36</v>
      </c>
      <c r="U10" s="9">
        <v>1.9476719531457329</v>
      </c>
      <c r="V10" s="10">
        <v>36</v>
      </c>
      <c r="W10" s="9">
        <v>0.13166394603984663</v>
      </c>
      <c r="X10" s="10">
        <v>36</v>
      </c>
      <c r="Y10" s="9">
        <v>0.14974034282105655</v>
      </c>
    </row>
    <row r="11" spans="1:25" ht="20.100000000000001" customHeight="1" x14ac:dyDescent="0.25">
      <c r="B11" t="s">
        <v>79</v>
      </c>
      <c r="C11" s="9">
        <v>139.46059863292783</v>
      </c>
      <c r="D11" s="9">
        <v>10.795862825261928</v>
      </c>
      <c r="E11" s="9">
        <v>84.414800447266884</v>
      </c>
      <c r="G11" t="s">
        <v>14</v>
      </c>
      <c r="H11" s="10">
        <v>5</v>
      </c>
      <c r="I11" s="9">
        <v>4.476255372879713</v>
      </c>
      <c r="J11" s="10">
        <v>5</v>
      </c>
      <c r="K11" s="9">
        <v>-2.465026709028926E-4</v>
      </c>
      <c r="L11" s="10">
        <v>5</v>
      </c>
      <c r="M11" s="9">
        <v>-1.6862796499641384</v>
      </c>
      <c r="N11" s="10">
        <v>5</v>
      </c>
      <c r="O11" s="9">
        <v>-1.8943951961909011</v>
      </c>
      <c r="P11" s="10">
        <v>5</v>
      </c>
      <c r="Q11" s="9">
        <v>2.6827342703635999</v>
      </c>
      <c r="R11" s="10">
        <v>5</v>
      </c>
      <c r="S11" s="9">
        <v>0.46116399025838622</v>
      </c>
      <c r="T11" s="10">
        <v>5</v>
      </c>
      <c r="U11" s="9">
        <v>4.8189309217875103</v>
      </c>
      <c r="V11" s="10">
        <v>5</v>
      </c>
      <c r="W11" s="9">
        <v>9.553981210424578E-2</v>
      </c>
      <c r="X11" s="10">
        <v>5</v>
      </c>
      <c r="Y11" s="9">
        <v>-1.192272808087905E-3</v>
      </c>
    </row>
    <row r="12" spans="1:25" ht="20.100000000000001" customHeight="1" x14ac:dyDescent="0.25">
      <c r="B12" t="s">
        <v>80</v>
      </c>
      <c r="C12" s="9">
        <v>14.712447708169611</v>
      </c>
      <c r="D12" s="9">
        <v>5.559180045098282</v>
      </c>
      <c r="E12" s="9">
        <v>11.327872374815563</v>
      </c>
      <c r="G12" t="s">
        <v>15</v>
      </c>
      <c r="H12" s="10">
        <v>46</v>
      </c>
      <c r="I12" s="9">
        <v>2.478119952896511</v>
      </c>
      <c r="J12" s="10">
        <v>46</v>
      </c>
      <c r="K12" s="9">
        <v>-4.7065789213874464E-2</v>
      </c>
      <c r="L12" s="10">
        <v>46</v>
      </c>
      <c r="M12" s="9">
        <v>0.93344575526909956</v>
      </c>
      <c r="N12" s="10">
        <v>46</v>
      </c>
      <c r="O12" s="9">
        <v>0.18925354408837783</v>
      </c>
      <c r="P12" s="10">
        <v>46</v>
      </c>
      <c r="Q12" s="9">
        <v>1.6856773484620717</v>
      </c>
      <c r="R12" s="10">
        <v>46</v>
      </c>
      <c r="S12" s="9">
        <v>3.048143195138167</v>
      </c>
      <c r="T12" s="10">
        <v>46</v>
      </c>
      <c r="U12" s="9">
        <v>-3.1592546015231751</v>
      </c>
      <c r="V12" s="10">
        <v>46</v>
      </c>
      <c r="W12" s="9">
        <v>-0.22331754947494251</v>
      </c>
      <c r="X12" s="10">
        <v>46</v>
      </c>
      <c r="Y12" s="9">
        <v>5.1238050150717904E-2</v>
      </c>
    </row>
    <row r="13" spans="1:25" ht="20.100000000000001" customHeight="1" x14ac:dyDescent="0.25">
      <c r="B13" t="s">
        <v>81</v>
      </c>
      <c r="C13" s="9">
        <v>7.8396962815705109</v>
      </c>
      <c r="D13" s="9">
        <v>3.0609939560277586</v>
      </c>
      <c r="E13" s="9">
        <v>1.2574865359474008</v>
      </c>
    </row>
    <row r="14" spans="1:25" ht="20.100000000000001" customHeight="1" x14ac:dyDescent="0.25">
      <c r="B14" t="s">
        <v>82</v>
      </c>
      <c r="C14" s="9">
        <v>2.2015596262395682</v>
      </c>
      <c r="D14" s="9">
        <v>-0.61091321707988355</v>
      </c>
      <c r="E14" s="9">
        <v>-3.0786469051631666</v>
      </c>
    </row>
    <row r="15" spans="1:25" ht="20.100000000000001" customHeight="1" x14ac:dyDescent="0.25">
      <c r="B15" t="s">
        <v>83</v>
      </c>
      <c r="C15" s="9">
        <v>-9.6813868413055904</v>
      </c>
      <c r="D15" s="9">
        <v>-29.148131047726114</v>
      </c>
      <c r="E15" s="9">
        <v>-17.558105938953428</v>
      </c>
    </row>
    <row r="16" spans="1:25" ht="20.100000000000001" customHeight="1" x14ac:dyDescent="0.25">
      <c r="C16" s="9"/>
      <c r="D16" s="9"/>
      <c r="E16" s="9"/>
    </row>
    <row r="17" spans="2:5" ht="20.100000000000001" customHeight="1" x14ac:dyDescent="0.25">
      <c r="B17" t="s">
        <v>7</v>
      </c>
      <c r="C17" s="10">
        <v>36</v>
      </c>
      <c r="D17" s="10">
        <v>5</v>
      </c>
      <c r="E17" s="10">
        <v>45</v>
      </c>
    </row>
    <row r="18" spans="2:5" ht="20.100000000000001" customHeight="1" x14ac:dyDescent="0.25"/>
  </sheetData>
  <mergeCells count="14">
    <mergeCell ref="C6:E6"/>
    <mergeCell ref="C7:C8"/>
    <mergeCell ref="D7:D8"/>
    <mergeCell ref="E7:E8"/>
    <mergeCell ref="H5:Y5"/>
    <mergeCell ref="H6:I7"/>
    <mergeCell ref="J6:K7"/>
    <mergeCell ref="L6:M7"/>
    <mergeCell ref="N6:O7"/>
    <mergeCell ref="P6:Q7"/>
    <mergeCell ref="R6:S7"/>
    <mergeCell ref="T6:U7"/>
    <mergeCell ref="V6:W7"/>
    <mergeCell ref="X6:Y7"/>
  </mergeCells>
  <pageMargins left="0.75" right="0.75" top="1" bottom="1" header="0.5" footer="0.5"/>
  <pageSetup orientation="portrait"/>
</worksheet>
</file>

<file path=xl/worksheets/sheet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E33"/>
  <sheetViews>
    <sheetView workbookViewId="0">
      <pane ySplit="9" topLeftCell="A10" activePane="bottomLeft" state="frozen"/>
      <selection pane="bottomLeft" activeCell="A3" sqref="A3"/>
    </sheetView>
  </sheetViews>
  <sheetFormatPr defaultRowHeight="14.25" x14ac:dyDescent="0.25"/>
  <cols>
    <col min="2" max="2" width="35.42578125"/>
    <col min="3" max="5" width="10.28515625"/>
    <col min="9" max="9" width="10.28515625"/>
  </cols>
  <sheetData>
    <row r="1" spans="1:5" ht="20.25" customHeight="1" x14ac:dyDescent="0.35">
      <c r="A1" s="2" t="s">
        <v>226</v>
      </c>
    </row>
    <row r="2" spans="1:5" ht="20.100000000000001" customHeight="1" x14ac:dyDescent="0.3">
      <c r="A2" s="3" t="s">
        <v>38</v>
      </c>
    </row>
    <row r="3" spans="1:5" ht="20.100000000000001" customHeight="1" x14ac:dyDescent="0.25">
      <c r="A3" s="18" t="s">
        <v>738</v>
      </c>
    </row>
    <row r="4" spans="1:5" ht="20.100000000000001" customHeight="1" x14ac:dyDescent="0.25"/>
    <row r="5" spans="1:5" ht="20.100000000000001" customHeight="1" x14ac:dyDescent="0.25"/>
    <row r="6" spans="1:5" ht="20.100000000000001" customHeight="1" x14ac:dyDescent="0.25">
      <c r="C6" s="32"/>
      <c r="D6" s="22"/>
      <c r="E6" s="22"/>
    </row>
    <row r="7" spans="1:5" ht="24.95" customHeight="1" x14ac:dyDescent="0.25">
      <c r="C7" s="23" t="s">
        <v>227</v>
      </c>
      <c r="D7" s="23" t="s">
        <v>228</v>
      </c>
      <c r="E7" s="23" t="s">
        <v>229</v>
      </c>
    </row>
    <row r="8" spans="1:5" ht="24.95" customHeight="1" x14ac:dyDescent="0.25">
      <c r="C8" s="24"/>
      <c r="D8" s="24"/>
      <c r="E8" s="24"/>
    </row>
    <row r="9" spans="1:5" ht="20.100000000000001" customHeight="1" x14ac:dyDescent="0.25">
      <c r="C9" s="25" t="s">
        <v>6</v>
      </c>
      <c r="D9" s="22"/>
      <c r="E9" s="22"/>
    </row>
    <row r="10" spans="1:5" ht="20.100000000000001" customHeight="1" x14ac:dyDescent="0.25">
      <c r="B10" t="s">
        <v>66</v>
      </c>
      <c r="C10" s="9">
        <v>8.7627417318885072</v>
      </c>
      <c r="D10" s="9">
        <v>9.0283653855019672</v>
      </c>
      <c r="E10" s="9">
        <v>9.0515999384456087</v>
      </c>
    </row>
    <row r="11" spans="1:5" ht="20.100000000000001" customHeight="1" x14ac:dyDescent="0.25">
      <c r="B11" t="s">
        <v>65</v>
      </c>
      <c r="C11" s="9">
        <v>6.6853748796798342</v>
      </c>
      <c r="D11" s="9">
        <v>28.612120694891786</v>
      </c>
      <c r="E11" s="9">
        <v>34.353934100549182</v>
      </c>
    </row>
    <row r="12" spans="1:5" ht="20.100000000000001" customHeight="1" x14ac:dyDescent="0.25">
      <c r="B12" t="s">
        <v>230</v>
      </c>
      <c r="C12" s="9">
        <v>1.8148818247018052E-2</v>
      </c>
      <c r="D12" s="9">
        <v>17.186859996121264</v>
      </c>
      <c r="E12" s="9">
        <v>14.552097423909364</v>
      </c>
    </row>
    <row r="13" spans="1:5" ht="20.100000000000001" customHeight="1" x14ac:dyDescent="0.25">
      <c r="B13" t="s">
        <v>231</v>
      </c>
      <c r="C13" s="9">
        <v>33.269084293281317</v>
      </c>
      <c r="D13" s="9">
        <v>88.388027775083941</v>
      </c>
      <c r="E13" s="9">
        <v>93.300009379884656</v>
      </c>
    </row>
    <row r="14" spans="1:5" ht="20.100000000000001" customHeight="1" x14ac:dyDescent="0.25">
      <c r="B14" t="s">
        <v>232</v>
      </c>
      <c r="C14" s="9">
        <v>3.9587369174576312</v>
      </c>
      <c r="D14" s="9">
        <v>93.555166570257384</v>
      </c>
      <c r="E14" s="9">
        <v>84.659721133676399</v>
      </c>
    </row>
    <row r="15" spans="1:5" ht="20.100000000000001" customHeight="1" x14ac:dyDescent="0.25">
      <c r="B15" t="s">
        <v>233</v>
      </c>
      <c r="C15" s="9">
        <v>0.85102733783892059</v>
      </c>
      <c r="D15" s="9">
        <v>93.311219716847376</v>
      </c>
      <c r="E15" s="9">
        <v>107.04996987013209</v>
      </c>
    </row>
    <row r="16" spans="1:5" ht="20.100000000000001" customHeight="1" x14ac:dyDescent="0.25">
      <c r="B16" t="s">
        <v>234</v>
      </c>
      <c r="C16" s="9">
        <v>7.7467434433461619</v>
      </c>
      <c r="D16" s="9">
        <v>329.43389324912732</v>
      </c>
      <c r="E16" s="9">
        <v>264.34451161720852</v>
      </c>
    </row>
    <row r="17" spans="2:5" ht="20.100000000000001" customHeight="1" x14ac:dyDescent="0.25">
      <c r="B17" t="s">
        <v>235</v>
      </c>
      <c r="C17" s="9">
        <v>0.73371299935341161</v>
      </c>
      <c r="D17" s="9">
        <v>113.50714939349201</v>
      </c>
      <c r="E17" s="9">
        <v>161.46574689434019</v>
      </c>
    </row>
    <row r="18" spans="2:5" ht="20.100000000000001" customHeight="1" x14ac:dyDescent="0.25">
      <c r="B18" t="s">
        <v>236</v>
      </c>
      <c r="C18" s="9">
        <v>0.27199982571907161</v>
      </c>
      <c r="D18" s="9">
        <v>160.50165012065966</v>
      </c>
      <c r="E18" s="9">
        <v>218.61737759808665</v>
      </c>
    </row>
    <row r="19" spans="2:5" ht="20.100000000000001" customHeight="1" x14ac:dyDescent="0.25">
      <c r="B19" t="s">
        <v>67</v>
      </c>
      <c r="C19" s="9">
        <v>15.638422911579795</v>
      </c>
      <c r="D19" s="9">
        <v>74.367083894685663</v>
      </c>
      <c r="E19" s="9">
        <v>76.193538109961338</v>
      </c>
    </row>
    <row r="20" spans="2:5" ht="20.100000000000001" customHeight="1" x14ac:dyDescent="0.25">
      <c r="B20" t="s">
        <v>237</v>
      </c>
      <c r="C20" s="9">
        <v>6.5183719148384931</v>
      </c>
      <c r="D20" s="9">
        <v>52.463674048921263</v>
      </c>
      <c r="E20" s="9">
        <v>53.304981674911247</v>
      </c>
    </row>
    <row r="21" spans="2:5" ht="20.100000000000001" customHeight="1" x14ac:dyDescent="0.25">
      <c r="B21" t="s">
        <v>238</v>
      </c>
      <c r="C21" s="9">
        <v>3.5345830856668572</v>
      </c>
      <c r="D21" s="9">
        <v>41.259425954395638</v>
      </c>
      <c r="E21" s="9">
        <v>38.245448871371792</v>
      </c>
    </row>
    <row r="22" spans="2:5" ht="20.100000000000001" customHeight="1" x14ac:dyDescent="0.25">
      <c r="B22" t="s">
        <v>239</v>
      </c>
      <c r="C22" s="9">
        <v>1.2199976248085631</v>
      </c>
      <c r="D22" s="9">
        <v>66.959456067057317</v>
      </c>
      <c r="E22" s="9">
        <v>73.06155228541401</v>
      </c>
    </row>
    <row r="23" spans="2:5" ht="20.100000000000001" customHeight="1" x14ac:dyDescent="0.25">
      <c r="B23" t="s">
        <v>240</v>
      </c>
      <c r="C23" s="9">
        <v>0.39620384651348056</v>
      </c>
      <c r="D23" s="9">
        <v>60.214107808778856</v>
      </c>
      <c r="E23" s="9">
        <v>67.160258439212313</v>
      </c>
    </row>
    <row r="24" spans="2:5" ht="20.100000000000001" customHeight="1" x14ac:dyDescent="0.25">
      <c r="B24" t="s">
        <v>241</v>
      </c>
      <c r="C24" s="9">
        <v>0.48600177014096585</v>
      </c>
      <c r="D24" s="9">
        <v>82.521048484847256</v>
      </c>
      <c r="E24" s="9">
        <v>93.288592669336367</v>
      </c>
    </row>
    <row r="25" spans="2:5" ht="20.100000000000001" customHeight="1" x14ac:dyDescent="0.25">
      <c r="B25" t="s">
        <v>242</v>
      </c>
      <c r="C25" s="9">
        <v>0.88158558770862794</v>
      </c>
      <c r="D25" s="9">
        <v>111.75075444831229</v>
      </c>
      <c r="E25" s="9">
        <v>131.79426333207567</v>
      </c>
    </row>
    <row r="26" spans="2:5" ht="20.100000000000001" customHeight="1" x14ac:dyDescent="0.25">
      <c r="B26" t="s">
        <v>243</v>
      </c>
      <c r="C26" s="9">
        <v>1.6449456659663811E-2</v>
      </c>
      <c r="D26" s="9">
        <v>94.612864148199634</v>
      </c>
      <c r="E26" s="9">
        <v>94.610251916377464</v>
      </c>
    </row>
    <row r="27" spans="2:5" ht="20.100000000000001" customHeight="1" x14ac:dyDescent="0.25">
      <c r="B27" t="s">
        <v>244</v>
      </c>
      <c r="C27" s="9">
        <v>14.311141000886646</v>
      </c>
      <c r="D27" s="9">
        <v>39.667549804559989</v>
      </c>
      <c r="E27" s="9">
        <v>38.346279795831805</v>
      </c>
    </row>
    <row r="28" spans="2:5" ht="20.100000000000001" customHeight="1" x14ac:dyDescent="0.25">
      <c r="B28" t="s">
        <v>219</v>
      </c>
      <c r="C28" s="9">
        <v>1.2180444692235086</v>
      </c>
      <c r="D28" s="9">
        <v>98.219860319817883</v>
      </c>
      <c r="E28" s="9">
        <v>105.16936073138572</v>
      </c>
    </row>
    <row r="29" spans="2:5" ht="20.100000000000001" customHeight="1" x14ac:dyDescent="0.25">
      <c r="B29" t="s">
        <v>5</v>
      </c>
      <c r="C29" s="9">
        <v>100</v>
      </c>
      <c r="D29" s="9">
        <v>42.146404865298642</v>
      </c>
      <c r="E29" s="9">
        <v>43.261570224851489</v>
      </c>
    </row>
    <row r="30" spans="2:5" ht="20.100000000000001" customHeight="1" x14ac:dyDescent="0.25">
      <c r="C30" s="9"/>
      <c r="D30" s="9"/>
      <c r="E30" s="9"/>
    </row>
    <row r="31" spans="2:5" ht="20.100000000000001" customHeight="1" x14ac:dyDescent="0.25">
      <c r="B31" t="s">
        <v>7</v>
      </c>
      <c r="C31" s="10">
        <v>87</v>
      </c>
      <c r="D31" s="10">
        <v>87</v>
      </c>
      <c r="E31" s="10">
        <v>87</v>
      </c>
    </row>
    <row r="32" spans="2:5" ht="20.100000000000001" customHeight="1" x14ac:dyDescent="0.25">
      <c r="C32" s="11"/>
      <c r="D32" s="11"/>
      <c r="E32" s="11"/>
    </row>
    <row r="33" ht="20.100000000000001" customHeight="1" x14ac:dyDescent="0.25"/>
  </sheetData>
  <mergeCells count="5">
    <mergeCell ref="C6:E6"/>
    <mergeCell ref="C7:C8"/>
    <mergeCell ref="D7:D8"/>
    <mergeCell ref="E7:E8"/>
    <mergeCell ref="C9:E9"/>
  </mergeCells>
  <pageMargins left="0.75" right="0.75" top="1" bottom="1" header="0.5" footer="0.5"/>
  <pageSetup orientation="portrait"/>
</worksheet>
</file>

<file path=xl/worksheets/sheet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E33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35.42578125"/>
    <col min="3" max="5" width="10.28515625"/>
    <col min="9" max="9" width="10.28515625"/>
  </cols>
  <sheetData>
    <row r="1" spans="1:5" ht="20.25" customHeight="1" x14ac:dyDescent="0.35">
      <c r="A1" s="2" t="s">
        <v>245</v>
      </c>
    </row>
    <row r="2" spans="1:5" ht="20.100000000000001" customHeight="1" x14ac:dyDescent="0.3">
      <c r="A2" s="3" t="s">
        <v>30</v>
      </c>
    </row>
    <row r="3" spans="1:5" ht="20.100000000000001" customHeight="1" x14ac:dyDescent="0.25">
      <c r="A3" s="18" t="s">
        <v>738</v>
      </c>
    </row>
    <row r="4" spans="1:5" ht="20.100000000000001" customHeight="1" x14ac:dyDescent="0.25"/>
    <row r="5" spans="1:5" ht="20.100000000000001" customHeight="1" x14ac:dyDescent="0.25"/>
    <row r="6" spans="1:5" ht="20.100000000000001" customHeight="1" x14ac:dyDescent="0.25">
      <c r="C6" s="32"/>
      <c r="D6" s="22"/>
      <c r="E6" s="22"/>
    </row>
    <row r="7" spans="1:5" ht="24.95" customHeight="1" x14ac:dyDescent="0.25">
      <c r="C7" s="23" t="s">
        <v>227</v>
      </c>
      <c r="D7" s="23" t="s">
        <v>228</v>
      </c>
      <c r="E7" s="23" t="s">
        <v>229</v>
      </c>
    </row>
    <row r="8" spans="1:5" ht="24.95" customHeight="1" x14ac:dyDescent="0.25">
      <c r="C8" s="24"/>
      <c r="D8" s="24"/>
      <c r="E8" s="24"/>
    </row>
    <row r="9" spans="1:5" ht="20.100000000000001" customHeight="1" x14ac:dyDescent="0.25">
      <c r="C9" s="25" t="s">
        <v>6</v>
      </c>
      <c r="D9" s="22"/>
      <c r="E9" s="22"/>
    </row>
    <row r="10" spans="1:5" ht="20.100000000000001" customHeight="1" x14ac:dyDescent="0.25">
      <c r="B10" t="s">
        <v>66</v>
      </c>
      <c r="C10" s="9">
        <v>6.6059709157531223</v>
      </c>
      <c r="D10" s="9">
        <v>4.5670781241695773</v>
      </c>
      <c r="E10" s="9">
        <v>4.6230421881470694</v>
      </c>
    </row>
    <row r="11" spans="1:5" ht="20.100000000000001" customHeight="1" x14ac:dyDescent="0.25">
      <c r="B11" t="s">
        <v>65</v>
      </c>
      <c r="C11" s="9">
        <v>8.7319368374973525</v>
      </c>
      <c r="D11" s="9">
        <v>26.106831394538283</v>
      </c>
      <c r="E11" s="9">
        <v>30.406383115201013</v>
      </c>
    </row>
    <row r="12" spans="1:5" ht="20.100000000000001" customHeight="1" x14ac:dyDescent="0.25">
      <c r="B12" t="s">
        <v>230</v>
      </c>
      <c r="C12" s="9">
        <v>0.65482139098897374</v>
      </c>
      <c r="D12" s="9">
        <v>11.458923487830084</v>
      </c>
      <c r="E12" s="9">
        <v>13.24312066876214</v>
      </c>
    </row>
    <row r="13" spans="1:5" ht="20.100000000000001" customHeight="1" x14ac:dyDescent="0.25">
      <c r="B13" t="s">
        <v>231</v>
      </c>
      <c r="C13" s="9">
        <v>18.515254200152242</v>
      </c>
      <c r="D13" s="9">
        <v>88.700285449982118</v>
      </c>
      <c r="E13" s="9">
        <v>87.381790519097777</v>
      </c>
    </row>
    <row r="14" spans="1:5" ht="20.100000000000001" customHeight="1" x14ac:dyDescent="0.25">
      <c r="B14" t="s">
        <v>232</v>
      </c>
      <c r="C14" s="9">
        <v>7.9287039527378997</v>
      </c>
      <c r="D14" s="9">
        <v>93.918125504543866</v>
      </c>
      <c r="E14" s="9">
        <v>85.129874357016377</v>
      </c>
    </row>
    <row r="15" spans="1:5" ht="20.100000000000001" customHeight="1" x14ac:dyDescent="0.25">
      <c r="B15" t="s">
        <v>233</v>
      </c>
      <c r="C15" s="9">
        <v>2.325336207717688</v>
      </c>
      <c r="D15" s="9">
        <v>100.19766319982573</v>
      </c>
      <c r="E15" s="9">
        <v>103.46087422940204</v>
      </c>
    </row>
    <row r="16" spans="1:5" ht="20.100000000000001" customHeight="1" x14ac:dyDescent="0.25">
      <c r="B16" t="s">
        <v>234</v>
      </c>
      <c r="C16" s="9">
        <v>4.7306025640866647</v>
      </c>
      <c r="D16" s="9">
        <v>147.08918972662968</v>
      </c>
      <c r="E16" s="9">
        <v>235.84242612315913</v>
      </c>
    </row>
    <row r="17" spans="2:5" ht="20.100000000000001" customHeight="1" x14ac:dyDescent="0.25">
      <c r="B17" t="s">
        <v>235</v>
      </c>
      <c r="C17" s="9">
        <v>0.34443483489235716</v>
      </c>
      <c r="D17" s="9">
        <v>62.282888962100394</v>
      </c>
      <c r="E17" s="9">
        <v>138.15574046862565</v>
      </c>
    </row>
    <row r="18" spans="2:5" ht="20.100000000000001" customHeight="1" x14ac:dyDescent="0.25">
      <c r="B18" t="s">
        <v>236</v>
      </c>
      <c r="C18" s="9">
        <v>1.5774743917204628</v>
      </c>
      <c r="D18" s="9">
        <v>80.107844939396017</v>
      </c>
      <c r="E18" s="9">
        <v>106.92972815372353</v>
      </c>
    </row>
    <row r="19" spans="2:5" ht="20.100000000000001" customHeight="1" x14ac:dyDescent="0.25">
      <c r="B19" t="s">
        <v>67</v>
      </c>
      <c r="C19" s="9">
        <v>15.412398144037269</v>
      </c>
      <c r="D19" s="9">
        <v>72.871933127566763</v>
      </c>
      <c r="E19" s="9">
        <v>77.938157210533078</v>
      </c>
    </row>
    <row r="20" spans="2:5" ht="20.100000000000001" customHeight="1" x14ac:dyDescent="0.25">
      <c r="B20" t="s">
        <v>237</v>
      </c>
      <c r="C20" s="9">
        <v>18.546680653563694</v>
      </c>
      <c r="D20" s="9">
        <v>43.660265416915479</v>
      </c>
      <c r="E20" s="9">
        <v>45.197810582190293</v>
      </c>
    </row>
    <row r="21" spans="2:5" ht="20.100000000000001" customHeight="1" x14ac:dyDescent="0.25">
      <c r="B21" t="s">
        <v>238</v>
      </c>
      <c r="C21" s="9">
        <v>12.084701414714022</v>
      </c>
      <c r="D21" s="9">
        <v>37.691960071978016</v>
      </c>
      <c r="E21" s="9">
        <v>35.483164866389863</v>
      </c>
    </row>
    <row r="22" spans="2:5" ht="20.100000000000001" customHeight="1" x14ac:dyDescent="0.25">
      <c r="B22" t="s">
        <v>239</v>
      </c>
      <c r="C22" s="9">
        <v>3.2196612719411353</v>
      </c>
      <c r="D22" s="9">
        <v>60.434987236643948</v>
      </c>
      <c r="E22" s="9">
        <v>63.764821346537211</v>
      </c>
    </row>
    <row r="23" spans="2:5" ht="20.100000000000001" customHeight="1" x14ac:dyDescent="0.25">
      <c r="B23" t="s">
        <v>240</v>
      </c>
      <c r="C23" s="9">
        <v>1.3149484655773185</v>
      </c>
      <c r="D23" s="9">
        <v>41.265524703206587</v>
      </c>
      <c r="E23" s="9">
        <v>59.878906322013393</v>
      </c>
    </row>
    <row r="24" spans="2:5" ht="20.100000000000001" customHeight="1" x14ac:dyDescent="0.25">
      <c r="B24" t="s">
        <v>241</v>
      </c>
      <c r="C24" s="9">
        <v>0.44838265893913004</v>
      </c>
      <c r="D24" s="9">
        <v>80.853511318245396</v>
      </c>
      <c r="E24" s="9">
        <v>113.37922885629982</v>
      </c>
    </row>
    <row r="25" spans="2:5" ht="20.100000000000001" customHeight="1" x14ac:dyDescent="0.25">
      <c r="B25" t="s">
        <v>242</v>
      </c>
      <c r="C25" s="9">
        <v>1.4789868423920827</v>
      </c>
      <c r="D25" s="9">
        <v>109.61971097505129</v>
      </c>
      <c r="E25" s="9">
        <v>141.4146115389444</v>
      </c>
    </row>
    <row r="26" spans="2:5" ht="20.100000000000001" customHeight="1" x14ac:dyDescent="0.25">
      <c r="B26" t="s">
        <v>243</v>
      </c>
      <c r="C26" s="9">
        <v>0</v>
      </c>
      <c r="D26" s="9"/>
      <c r="E26" s="9"/>
    </row>
    <row r="27" spans="2:5" ht="20.100000000000001" customHeight="1" x14ac:dyDescent="0.25">
      <c r="B27" t="s">
        <v>244</v>
      </c>
      <c r="C27" s="9">
        <v>11.824497891858671</v>
      </c>
      <c r="D27" s="9">
        <v>61.814088392859368</v>
      </c>
      <c r="E27" s="9">
        <v>62.060006089333463</v>
      </c>
    </row>
    <row r="28" spans="2:5" ht="20.100000000000001" customHeight="1" x14ac:dyDescent="0.25">
      <c r="B28" t="s">
        <v>219</v>
      </c>
      <c r="C28" s="9">
        <v>2.8018880149936058</v>
      </c>
      <c r="D28" s="9">
        <v>108.46974540674057</v>
      </c>
      <c r="E28" s="9">
        <v>108.5090524546019</v>
      </c>
    </row>
    <row r="29" spans="2:5" ht="20.100000000000001" customHeight="1" x14ac:dyDescent="0.25">
      <c r="B29" t="s">
        <v>5</v>
      </c>
      <c r="C29" s="9">
        <v>100</v>
      </c>
      <c r="D29" s="9">
        <v>32.624120837029494</v>
      </c>
      <c r="E29" s="9">
        <v>34.835206176880099</v>
      </c>
    </row>
    <row r="30" spans="2:5" ht="20.100000000000001" customHeight="1" x14ac:dyDescent="0.25">
      <c r="C30" s="9"/>
      <c r="D30" s="9"/>
      <c r="E30" s="9"/>
    </row>
    <row r="31" spans="2:5" ht="20.100000000000001" customHeight="1" x14ac:dyDescent="0.25">
      <c r="B31" t="s">
        <v>7</v>
      </c>
      <c r="C31" s="10">
        <v>62</v>
      </c>
      <c r="D31" s="10">
        <v>62</v>
      </c>
      <c r="E31" s="10">
        <v>62</v>
      </c>
    </row>
    <row r="32" spans="2:5" ht="20.100000000000001" customHeight="1" x14ac:dyDescent="0.25">
      <c r="C32" s="11"/>
      <c r="D32" s="11"/>
      <c r="E32" s="11"/>
    </row>
    <row r="33" ht="20.100000000000001" customHeight="1" x14ac:dyDescent="0.25"/>
  </sheetData>
  <mergeCells count="5">
    <mergeCell ref="C6:E6"/>
    <mergeCell ref="C7:C8"/>
    <mergeCell ref="D7:D8"/>
    <mergeCell ref="E7:E8"/>
    <mergeCell ref="C9:E9"/>
  </mergeCells>
  <pageMargins left="0.75" right="0.75" top="1" bottom="1" header="0.5" footer="0.5"/>
  <pageSetup orientation="portrait"/>
</worksheet>
</file>

<file path=xl/worksheets/sheet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Y18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6.5703125"/>
    <col min="3" max="6" width="10.28515625"/>
    <col min="7" max="7" width="14.7109375"/>
    <col min="8" max="25" width="10.28515625"/>
  </cols>
  <sheetData>
    <row r="1" spans="1:25" ht="20.25" customHeight="1" x14ac:dyDescent="0.35">
      <c r="A1" s="2" t="s">
        <v>246</v>
      </c>
    </row>
    <row r="2" spans="1:25" ht="20.100000000000001" customHeight="1" x14ac:dyDescent="0.3">
      <c r="A2" s="14"/>
    </row>
    <row r="3" spans="1:25" ht="20.100000000000001" customHeight="1" x14ac:dyDescent="0.25">
      <c r="A3" s="18" t="s">
        <v>738</v>
      </c>
    </row>
    <row r="4" spans="1:25" ht="20.100000000000001" customHeight="1" x14ac:dyDescent="0.25"/>
    <row r="5" spans="1:25" ht="20.100000000000001" customHeight="1" x14ac:dyDescent="0.25">
      <c r="H5" s="21" t="s">
        <v>212</v>
      </c>
      <c r="I5" s="22"/>
      <c r="J5" s="22"/>
      <c r="K5" s="22"/>
      <c r="L5" s="22"/>
      <c r="M5" s="22"/>
      <c r="N5" s="22"/>
      <c r="O5" s="22"/>
      <c r="P5" s="22"/>
      <c r="Q5" s="22"/>
      <c r="R5" s="22"/>
      <c r="S5" s="22"/>
      <c r="T5" s="22"/>
      <c r="U5" s="22"/>
      <c r="V5" s="22"/>
      <c r="W5" s="22"/>
      <c r="X5" s="22"/>
      <c r="Y5" s="22"/>
    </row>
    <row r="6" spans="1:25" ht="20.100000000000001" customHeight="1" x14ac:dyDescent="0.25">
      <c r="C6" s="21" t="s">
        <v>247</v>
      </c>
      <c r="D6" s="22"/>
      <c r="E6" s="22"/>
      <c r="H6" s="23" t="s">
        <v>213</v>
      </c>
      <c r="I6" s="27"/>
      <c r="J6" s="23" t="s">
        <v>248</v>
      </c>
      <c r="K6" s="27"/>
      <c r="L6" s="23" t="s">
        <v>64</v>
      </c>
      <c r="M6" s="27"/>
      <c r="N6" s="23" t="s">
        <v>232</v>
      </c>
      <c r="O6" s="27"/>
      <c r="P6" s="23" t="s">
        <v>249</v>
      </c>
      <c r="Q6" s="27"/>
      <c r="R6" s="23" t="s">
        <v>67</v>
      </c>
      <c r="S6" s="27"/>
      <c r="T6" s="23" t="s">
        <v>250</v>
      </c>
      <c r="U6" s="27"/>
      <c r="V6" s="23" t="s">
        <v>251</v>
      </c>
      <c r="W6" s="27"/>
      <c r="X6" s="23" t="s">
        <v>233</v>
      </c>
      <c r="Y6" s="27"/>
    </row>
    <row r="7" spans="1:25" ht="24.95" customHeight="1" x14ac:dyDescent="0.25">
      <c r="C7" s="23" t="s">
        <v>18</v>
      </c>
      <c r="D7" s="23" t="s">
        <v>29</v>
      </c>
      <c r="E7" s="23" t="s">
        <v>49</v>
      </c>
      <c r="H7" s="24"/>
      <c r="I7" s="28"/>
      <c r="J7" s="24"/>
      <c r="K7" s="28"/>
      <c r="L7" s="24"/>
      <c r="M7" s="28"/>
      <c r="N7" s="24"/>
      <c r="O7" s="28"/>
      <c r="P7" s="24"/>
      <c r="Q7" s="28"/>
      <c r="R7" s="24"/>
      <c r="S7" s="28"/>
      <c r="T7" s="24"/>
      <c r="U7" s="28"/>
      <c r="V7" s="24"/>
      <c r="W7" s="28"/>
      <c r="X7" s="24"/>
      <c r="Y7" s="28"/>
    </row>
    <row r="8" spans="1:25" ht="24.95" customHeight="1" x14ac:dyDescent="0.25">
      <c r="C8" s="24"/>
      <c r="D8" s="24"/>
      <c r="E8" s="24"/>
    </row>
    <row r="9" spans="1:25" ht="20.100000000000001" customHeight="1" x14ac:dyDescent="0.25">
      <c r="H9" s="7" t="s">
        <v>7</v>
      </c>
      <c r="I9" s="7" t="s">
        <v>42</v>
      </c>
      <c r="J9" s="7" t="s">
        <v>7</v>
      </c>
      <c r="K9" s="7" t="s">
        <v>42</v>
      </c>
      <c r="L9" s="7" t="s">
        <v>7</v>
      </c>
      <c r="M9" s="7" t="s">
        <v>42</v>
      </c>
      <c r="N9" s="7" t="s">
        <v>7</v>
      </c>
      <c r="O9" s="7" t="s">
        <v>42</v>
      </c>
      <c r="P9" s="7" t="s">
        <v>7</v>
      </c>
      <c r="Q9" s="7" t="s">
        <v>42</v>
      </c>
      <c r="R9" s="7" t="s">
        <v>7</v>
      </c>
      <c r="S9" s="7" t="s">
        <v>42</v>
      </c>
      <c r="T9" s="7" t="s">
        <v>7</v>
      </c>
      <c r="U9" s="7" t="s">
        <v>42</v>
      </c>
      <c r="V9" s="7" t="s">
        <v>7</v>
      </c>
      <c r="W9" s="7" t="s">
        <v>42</v>
      </c>
      <c r="X9" s="7" t="s">
        <v>7</v>
      </c>
      <c r="Y9" s="7" t="s">
        <v>42</v>
      </c>
    </row>
    <row r="10" spans="1:25" ht="20.100000000000001" customHeight="1" x14ac:dyDescent="0.25">
      <c r="B10" t="s">
        <v>78</v>
      </c>
      <c r="C10" s="9">
        <v>-5.5013002914259035</v>
      </c>
      <c r="D10" s="9">
        <v>-4.2870763143496688</v>
      </c>
      <c r="E10" s="9">
        <v>8.367272844280361</v>
      </c>
      <c r="G10" t="s">
        <v>18</v>
      </c>
      <c r="H10" s="10">
        <v>80</v>
      </c>
      <c r="I10" s="9">
        <v>-5.5013002914258999</v>
      </c>
      <c r="J10" s="10">
        <v>66</v>
      </c>
      <c r="K10" s="9">
        <v>0.71768565576556875</v>
      </c>
      <c r="L10" s="10">
        <v>79</v>
      </c>
      <c r="M10" s="9">
        <v>-3.8335369385495324</v>
      </c>
      <c r="N10" s="10">
        <v>75</v>
      </c>
      <c r="O10" s="9">
        <v>-2.0975269146605915</v>
      </c>
      <c r="P10" s="10">
        <v>66</v>
      </c>
      <c r="Q10" s="9">
        <v>1.2404095970574249</v>
      </c>
      <c r="R10" s="10">
        <v>77</v>
      </c>
      <c r="S10" s="9">
        <v>-7.0943612615240806E-2</v>
      </c>
      <c r="T10" s="10">
        <v>77</v>
      </c>
      <c r="U10" s="9">
        <v>-1.4894356158188078</v>
      </c>
      <c r="V10" s="10">
        <v>61</v>
      </c>
      <c r="W10" s="9">
        <v>-4.8637022981928769E-2</v>
      </c>
      <c r="X10" s="10">
        <v>68</v>
      </c>
      <c r="Y10" s="9">
        <v>-0.25888582530683207</v>
      </c>
    </row>
    <row r="11" spans="1:25" ht="20.100000000000001" customHeight="1" x14ac:dyDescent="0.25">
      <c r="B11" t="s">
        <v>79</v>
      </c>
      <c r="C11" s="9">
        <v>25.094761755669715</v>
      </c>
      <c r="D11" s="9">
        <v>25.094761755669715</v>
      </c>
      <c r="E11" s="9">
        <v>1042.4077080842835</v>
      </c>
      <c r="G11" t="s">
        <v>29</v>
      </c>
      <c r="H11" s="10">
        <v>28</v>
      </c>
      <c r="I11" s="9">
        <v>-4.2870763143496751</v>
      </c>
      <c r="J11" s="10">
        <v>25</v>
      </c>
      <c r="K11" s="9">
        <v>0.7563424348122525</v>
      </c>
      <c r="L11" s="10">
        <v>28</v>
      </c>
      <c r="M11" s="9">
        <v>-3.7561726578660037</v>
      </c>
      <c r="N11" s="10">
        <v>26</v>
      </c>
      <c r="O11" s="9">
        <v>-2.419147325675759</v>
      </c>
      <c r="P11" s="10">
        <v>25</v>
      </c>
      <c r="Q11" s="9">
        <v>1.917090278599481</v>
      </c>
      <c r="R11" s="10">
        <v>27</v>
      </c>
      <c r="S11" s="9">
        <v>-9.3229682842758052E-2</v>
      </c>
      <c r="T11" s="10">
        <v>27</v>
      </c>
      <c r="U11" s="9">
        <v>-1.0476173549427379</v>
      </c>
      <c r="V11" s="10">
        <v>24</v>
      </c>
      <c r="W11" s="9">
        <v>-6.0429462402555145E-2</v>
      </c>
      <c r="X11" s="10">
        <v>27</v>
      </c>
      <c r="Y11" s="9">
        <v>-5.8394444226705415E-2</v>
      </c>
    </row>
    <row r="12" spans="1:25" ht="20.100000000000001" customHeight="1" x14ac:dyDescent="0.25">
      <c r="B12" t="s">
        <v>80</v>
      </c>
      <c r="C12" s="9">
        <v>5.8643063329997744</v>
      </c>
      <c r="D12" s="9">
        <v>9.3006526446129119</v>
      </c>
      <c r="E12" s="9">
        <v>9.5930740109550818</v>
      </c>
      <c r="G12" t="s">
        <v>49</v>
      </c>
      <c r="H12" s="10">
        <v>33</v>
      </c>
      <c r="I12" s="9">
        <v>8.3672728442803574</v>
      </c>
      <c r="J12" s="10">
        <v>13</v>
      </c>
      <c r="K12" s="9">
        <v>6.7671239770230143</v>
      </c>
      <c r="L12" s="10">
        <v>29</v>
      </c>
      <c r="M12" s="9">
        <v>-0.43474047994242981</v>
      </c>
      <c r="N12" s="10">
        <v>24</v>
      </c>
      <c r="O12" s="9">
        <v>0.39829349608525455</v>
      </c>
      <c r="P12" s="10">
        <v>17</v>
      </c>
      <c r="Q12" s="9">
        <v>0.86948776293297836</v>
      </c>
      <c r="R12" s="10">
        <v>22</v>
      </c>
      <c r="S12" s="9">
        <v>0.97441187100777715</v>
      </c>
      <c r="T12" s="10">
        <v>26</v>
      </c>
      <c r="U12" s="9">
        <v>-0.50305410150635865</v>
      </c>
      <c r="V12" s="10">
        <v>7</v>
      </c>
      <c r="W12" s="9">
        <v>-6.0990501197015684E-2</v>
      </c>
      <c r="X12" s="10">
        <v>19</v>
      </c>
      <c r="Y12" s="9">
        <v>-0.19500291408949186</v>
      </c>
    </row>
    <row r="13" spans="1:25" ht="20.100000000000001" customHeight="1" x14ac:dyDescent="0.25">
      <c r="B13" t="s">
        <v>81</v>
      </c>
      <c r="C13" s="9">
        <v>-3.2805118616344329</v>
      </c>
      <c r="D13" s="9">
        <v>4.1267176091081552</v>
      </c>
      <c r="E13" s="9">
        <v>-0.60670883767819372</v>
      </c>
    </row>
    <row r="14" spans="1:25" ht="20.100000000000001" customHeight="1" x14ac:dyDescent="0.25">
      <c r="B14" t="s">
        <v>82</v>
      </c>
      <c r="C14" s="9">
        <v>-12.824485139650584</v>
      </c>
      <c r="D14" s="9">
        <v>-1.9082147648264935</v>
      </c>
      <c r="E14" s="9">
        <v>-6.3697197510624637</v>
      </c>
    </row>
    <row r="15" spans="1:25" ht="20.100000000000001" customHeight="1" x14ac:dyDescent="0.25">
      <c r="B15" t="s">
        <v>83</v>
      </c>
      <c r="C15" s="9">
        <v>-31.952589587005775</v>
      </c>
      <c r="D15" s="9">
        <v>-25.666629842661713</v>
      </c>
      <c r="E15" s="9">
        <v>-17.795574501931309</v>
      </c>
    </row>
    <row r="16" spans="1:25" ht="20.100000000000001" customHeight="1" x14ac:dyDescent="0.25">
      <c r="C16" s="9"/>
      <c r="D16" s="9"/>
      <c r="E16" s="9"/>
    </row>
    <row r="17" spans="2:5" ht="20.100000000000001" customHeight="1" x14ac:dyDescent="0.25">
      <c r="B17" t="s">
        <v>7</v>
      </c>
      <c r="C17" s="10">
        <v>80</v>
      </c>
      <c r="D17" s="10">
        <v>28</v>
      </c>
      <c r="E17" s="10">
        <v>33</v>
      </c>
    </row>
    <row r="18" spans="2:5" ht="20.100000000000001" customHeight="1" x14ac:dyDescent="0.25"/>
  </sheetData>
  <mergeCells count="14">
    <mergeCell ref="C6:E6"/>
    <mergeCell ref="C7:C8"/>
    <mergeCell ref="D7:D8"/>
    <mergeCell ref="E7:E8"/>
    <mergeCell ref="H5:Y5"/>
    <mergeCell ref="H6:I7"/>
    <mergeCell ref="J6:K7"/>
    <mergeCell ref="L6:M7"/>
    <mergeCell ref="N6:O7"/>
    <mergeCell ref="P6:Q7"/>
    <mergeCell ref="R6:S7"/>
    <mergeCell ref="T6:U7"/>
    <mergeCell ref="V6:W7"/>
    <mergeCell ref="X6:Y7"/>
  </mergeCells>
  <pageMargins left="0.75" right="0.75" top="1" bottom="1" header="0.5" footer="0.5"/>
  <pageSetup orientation="portrait"/>
</worksheet>
</file>

<file path=xl/worksheets/sheet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Y18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6.5703125"/>
    <col min="3" max="6" width="10.28515625"/>
    <col min="7" max="7" width="15.5703125"/>
    <col min="8" max="25" width="10.28515625"/>
  </cols>
  <sheetData>
    <row r="1" spans="1:25" ht="20.25" customHeight="1" x14ac:dyDescent="0.35">
      <c r="A1" s="2" t="s">
        <v>252</v>
      </c>
    </row>
    <row r="2" spans="1:25" ht="20.100000000000001" customHeight="1" x14ac:dyDescent="0.3">
      <c r="A2" s="3" t="s">
        <v>18</v>
      </c>
    </row>
    <row r="3" spans="1:25" ht="20.100000000000001" customHeight="1" x14ac:dyDescent="0.25">
      <c r="A3" s="18" t="s">
        <v>738</v>
      </c>
    </row>
    <row r="4" spans="1:25" ht="20.100000000000001" customHeight="1" x14ac:dyDescent="0.25"/>
    <row r="5" spans="1:25" ht="20.100000000000001" customHeight="1" x14ac:dyDescent="0.25">
      <c r="H5" s="21" t="s">
        <v>212</v>
      </c>
      <c r="I5" s="22"/>
      <c r="J5" s="22"/>
      <c r="K5" s="22"/>
      <c r="L5" s="22"/>
      <c r="M5" s="22"/>
      <c r="N5" s="22"/>
      <c r="O5" s="22"/>
      <c r="P5" s="22"/>
      <c r="Q5" s="22"/>
      <c r="R5" s="22"/>
      <c r="S5" s="22"/>
      <c r="T5" s="22"/>
      <c r="U5" s="22"/>
      <c r="V5" s="22"/>
      <c r="W5" s="22"/>
      <c r="X5" s="22"/>
      <c r="Y5" s="22"/>
    </row>
    <row r="6" spans="1:25" ht="20.100000000000001" customHeight="1" x14ac:dyDescent="0.25">
      <c r="C6" s="21" t="s">
        <v>253</v>
      </c>
      <c r="D6" s="22"/>
      <c r="E6" s="22"/>
      <c r="H6" s="23" t="s">
        <v>213</v>
      </c>
      <c r="I6" s="27"/>
      <c r="J6" s="23" t="s">
        <v>248</v>
      </c>
      <c r="K6" s="27"/>
      <c r="L6" s="23" t="s">
        <v>64</v>
      </c>
      <c r="M6" s="27"/>
      <c r="N6" s="23" t="s">
        <v>232</v>
      </c>
      <c r="O6" s="27"/>
      <c r="P6" s="23" t="s">
        <v>254</v>
      </c>
      <c r="Q6" s="27"/>
      <c r="R6" s="23" t="s">
        <v>67</v>
      </c>
      <c r="S6" s="27"/>
      <c r="T6" s="23" t="s">
        <v>255</v>
      </c>
      <c r="U6" s="27"/>
      <c r="V6" s="23" t="s">
        <v>251</v>
      </c>
      <c r="W6" s="27"/>
      <c r="X6" s="23" t="s">
        <v>233</v>
      </c>
      <c r="Y6" s="27"/>
    </row>
    <row r="7" spans="1:25" ht="24.95" customHeight="1" x14ac:dyDescent="0.25">
      <c r="C7" s="23" t="s">
        <v>13</v>
      </c>
      <c r="D7" s="23" t="s">
        <v>14</v>
      </c>
      <c r="E7" s="23" t="s">
        <v>15</v>
      </c>
      <c r="H7" s="24"/>
      <c r="I7" s="28"/>
      <c r="J7" s="24"/>
      <c r="K7" s="28"/>
      <c r="L7" s="24"/>
      <c r="M7" s="28"/>
      <c r="N7" s="24"/>
      <c r="O7" s="28"/>
      <c r="P7" s="24"/>
      <c r="Q7" s="28"/>
      <c r="R7" s="24"/>
      <c r="S7" s="28"/>
      <c r="T7" s="24"/>
      <c r="U7" s="28"/>
      <c r="V7" s="24"/>
      <c r="W7" s="28"/>
      <c r="X7" s="24"/>
      <c r="Y7" s="28"/>
    </row>
    <row r="8" spans="1:25" ht="24.95" customHeight="1" x14ac:dyDescent="0.25">
      <c r="C8" s="24"/>
      <c r="D8" s="24"/>
      <c r="E8" s="24"/>
    </row>
    <row r="9" spans="1:25" ht="20.100000000000001" customHeight="1" x14ac:dyDescent="0.25">
      <c r="H9" s="7" t="s">
        <v>7</v>
      </c>
      <c r="I9" s="7" t="s">
        <v>42</v>
      </c>
      <c r="J9" s="7" t="s">
        <v>7</v>
      </c>
      <c r="K9" s="7" t="s">
        <v>42</v>
      </c>
      <c r="L9" s="7" t="s">
        <v>7</v>
      </c>
      <c r="M9" s="7" t="s">
        <v>42</v>
      </c>
      <c r="N9" s="7" t="s">
        <v>7</v>
      </c>
      <c r="O9" s="7" t="s">
        <v>42</v>
      </c>
      <c r="P9" s="7" t="s">
        <v>7</v>
      </c>
      <c r="Q9" s="7" t="s">
        <v>42</v>
      </c>
      <c r="R9" s="7" t="s">
        <v>7</v>
      </c>
      <c r="S9" s="7" t="s">
        <v>42</v>
      </c>
      <c r="T9" s="7" t="s">
        <v>7</v>
      </c>
      <c r="U9" s="7" t="s">
        <v>42</v>
      </c>
      <c r="V9" s="7" t="s">
        <v>7</v>
      </c>
      <c r="W9" s="7" t="s">
        <v>42</v>
      </c>
      <c r="X9" s="7" t="s">
        <v>7</v>
      </c>
      <c r="Y9" s="7" t="s">
        <v>42</v>
      </c>
    </row>
    <row r="10" spans="1:25" ht="20.100000000000001" customHeight="1" x14ac:dyDescent="0.25">
      <c r="B10" t="s">
        <v>78</v>
      </c>
      <c r="C10" s="9">
        <v>2.0299543107019202</v>
      </c>
      <c r="D10" s="9">
        <v>3.3748300094052386</v>
      </c>
      <c r="E10" s="9">
        <v>-13.182018133531203</v>
      </c>
      <c r="G10" t="s">
        <v>13</v>
      </c>
      <c r="H10" s="10">
        <v>33</v>
      </c>
      <c r="I10" s="9">
        <v>2.029954310701914</v>
      </c>
      <c r="J10" s="10">
        <v>31</v>
      </c>
      <c r="K10" s="9">
        <v>1.5237418659485495</v>
      </c>
      <c r="L10" s="10">
        <v>32</v>
      </c>
      <c r="M10" s="9">
        <v>-0.39026183724792179</v>
      </c>
      <c r="N10" s="10">
        <v>32</v>
      </c>
      <c r="O10" s="9">
        <v>3.6283689567670238E-2</v>
      </c>
      <c r="P10" s="10">
        <v>31</v>
      </c>
      <c r="Q10" s="9">
        <v>-1.1977131602915307</v>
      </c>
      <c r="R10" s="10">
        <v>32</v>
      </c>
      <c r="S10" s="9">
        <v>0.43868498707636044</v>
      </c>
      <c r="T10" s="10">
        <v>33</v>
      </c>
      <c r="U10" s="9">
        <v>-0.57950725506688161</v>
      </c>
      <c r="V10" s="10">
        <v>28</v>
      </c>
      <c r="W10" s="9">
        <v>-0.1413265497689439</v>
      </c>
      <c r="X10" s="10">
        <v>32</v>
      </c>
      <c r="Y10" s="9">
        <v>0.96784317556553645</v>
      </c>
    </row>
    <row r="11" spans="1:25" ht="20.100000000000001" customHeight="1" x14ac:dyDescent="0.25">
      <c r="B11" t="s">
        <v>79</v>
      </c>
      <c r="C11" s="9">
        <v>25.094761755669715</v>
      </c>
      <c r="D11" s="9">
        <v>12.078105515029769</v>
      </c>
      <c r="E11" s="9">
        <v>24.715065420662128</v>
      </c>
      <c r="G11" t="s">
        <v>14</v>
      </c>
      <c r="H11" s="10">
        <v>11</v>
      </c>
      <c r="I11" s="9">
        <v>3.3748300094052275</v>
      </c>
      <c r="J11" s="10">
        <v>10</v>
      </c>
      <c r="K11" s="9">
        <v>0.4473395312523768</v>
      </c>
      <c r="L11" s="10">
        <v>11</v>
      </c>
      <c r="M11" s="9">
        <v>0.15565279997282513</v>
      </c>
      <c r="N11" s="10">
        <v>8</v>
      </c>
      <c r="O11" s="9">
        <v>-0.19431828926243977</v>
      </c>
      <c r="P11" s="10">
        <v>10</v>
      </c>
      <c r="Q11" s="9">
        <v>4.1489842078877786</v>
      </c>
      <c r="R11" s="10">
        <v>10</v>
      </c>
      <c r="S11" s="9">
        <v>-0.44992370855503322</v>
      </c>
      <c r="T11" s="10">
        <v>9</v>
      </c>
      <c r="U11" s="9">
        <v>-0.48842594338811041</v>
      </c>
      <c r="V11" s="10">
        <v>11</v>
      </c>
      <c r="W11" s="9">
        <v>4.8657610956419198E-2</v>
      </c>
      <c r="X11" s="10">
        <v>9</v>
      </c>
      <c r="Y11" s="9">
        <v>-0.38632802492665758</v>
      </c>
    </row>
    <row r="12" spans="1:25" ht="20.100000000000001" customHeight="1" x14ac:dyDescent="0.25">
      <c r="B12" t="s">
        <v>80</v>
      </c>
      <c r="C12" s="9">
        <v>10.132296898178339</v>
      </c>
      <c r="D12" s="9">
        <v>5.6884449908337515</v>
      </c>
      <c r="E12" s="9">
        <v>-2.9457273068654337</v>
      </c>
      <c r="G12" t="s">
        <v>15</v>
      </c>
      <c r="H12" s="10">
        <v>36</v>
      </c>
      <c r="I12" s="9">
        <v>-13.182018133531207</v>
      </c>
      <c r="J12" s="10">
        <v>25</v>
      </c>
      <c r="K12" s="9">
        <v>0.38083168744735435</v>
      </c>
      <c r="L12" s="10">
        <v>36</v>
      </c>
      <c r="M12" s="9">
        <v>-7.3177283762269205</v>
      </c>
      <c r="N12" s="10">
        <v>35</v>
      </c>
      <c r="O12" s="9">
        <v>-4.0305001249570429</v>
      </c>
      <c r="P12" s="10">
        <v>25</v>
      </c>
      <c r="Q12" s="9">
        <v>1.4280062134179867</v>
      </c>
      <c r="R12" s="10">
        <v>35</v>
      </c>
      <c r="S12" s="9">
        <v>-0.20119863804424598</v>
      </c>
      <c r="T12" s="10">
        <v>35</v>
      </c>
      <c r="U12" s="9">
        <v>-2.3890312832634208</v>
      </c>
      <c r="V12" s="10">
        <v>22</v>
      </c>
      <c r="W12" s="9">
        <v>-3.6225197292308983E-2</v>
      </c>
      <c r="X12" s="10">
        <v>27</v>
      </c>
      <c r="Y12" s="9">
        <v>-0.884454856944345</v>
      </c>
    </row>
    <row r="13" spans="1:25" ht="20.100000000000001" customHeight="1" x14ac:dyDescent="0.25">
      <c r="B13" t="s">
        <v>81</v>
      </c>
      <c r="C13" s="9">
        <v>1.49852499553913</v>
      </c>
      <c r="D13" s="9">
        <v>3.1484359473987089</v>
      </c>
      <c r="E13" s="9">
        <v>-12.349725648406988</v>
      </c>
    </row>
    <row r="14" spans="1:25" ht="20.100000000000001" customHeight="1" x14ac:dyDescent="0.25">
      <c r="B14" t="s">
        <v>82</v>
      </c>
      <c r="C14" s="9">
        <v>-7.1019677334621338</v>
      </c>
      <c r="D14" s="9">
        <v>-1.9860010510325099</v>
      </c>
      <c r="E14" s="9">
        <v>-21.445305982157343</v>
      </c>
    </row>
    <row r="15" spans="1:25" ht="20.100000000000001" customHeight="1" x14ac:dyDescent="0.25">
      <c r="B15" t="s">
        <v>83</v>
      </c>
      <c r="C15" s="9">
        <v>-28.589676853705448</v>
      </c>
      <c r="D15" s="9">
        <v>-5.6603773584906092</v>
      </c>
      <c r="E15" s="9">
        <v>-31.952589587005775</v>
      </c>
    </row>
    <row r="16" spans="1:25" ht="20.100000000000001" customHeight="1" x14ac:dyDescent="0.25">
      <c r="C16" s="9"/>
      <c r="D16" s="9"/>
      <c r="E16" s="9"/>
    </row>
    <row r="17" spans="2:5" ht="20.100000000000001" customHeight="1" x14ac:dyDescent="0.25">
      <c r="B17" t="s">
        <v>7</v>
      </c>
      <c r="C17" s="10">
        <v>33</v>
      </c>
      <c r="D17" s="10">
        <v>11</v>
      </c>
      <c r="E17" s="10">
        <v>36</v>
      </c>
    </row>
    <row r="18" spans="2:5" ht="20.100000000000001" customHeight="1" x14ac:dyDescent="0.25"/>
  </sheetData>
  <mergeCells count="14">
    <mergeCell ref="C6:E6"/>
    <mergeCell ref="C7:C8"/>
    <mergeCell ref="D7:D8"/>
    <mergeCell ref="E7:E8"/>
    <mergeCell ref="H5:Y5"/>
    <mergeCell ref="H6:I7"/>
    <mergeCell ref="J6:K7"/>
    <mergeCell ref="L6:M7"/>
    <mergeCell ref="N6:O7"/>
    <mergeCell ref="P6:Q7"/>
    <mergeCell ref="R6:S7"/>
    <mergeCell ref="T6:U7"/>
    <mergeCell ref="V6:W7"/>
    <mergeCell ref="X6:Y7"/>
  </mergeCells>
  <pageMargins left="0.75" right="0.75" top="1" bottom="1" header="0.5" footer="0.5"/>
  <pageSetup orientation="portrait"/>
</worksheet>
</file>

<file path=xl/worksheets/sheet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E28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36.42578125"/>
    <col min="3" max="5" width="10.28515625"/>
    <col min="9" max="9" width="10.28515625"/>
  </cols>
  <sheetData>
    <row r="1" spans="1:5" ht="20.25" customHeight="1" x14ac:dyDescent="0.35">
      <c r="A1" s="2" t="s">
        <v>256</v>
      </c>
    </row>
    <row r="2" spans="1:5" ht="20.100000000000001" customHeight="1" x14ac:dyDescent="0.3">
      <c r="A2" s="3" t="s">
        <v>38</v>
      </c>
    </row>
    <row r="3" spans="1:5" ht="20.100000000000001" customHeight="1" x14ac:dyDescent="0.25">
      <c r="A3" s="18" t="s">
        <v>738</v>
      </c>
    </row>
    <row r="4" spans="1:5" ht="20.100000000000001" customHeight="1" x14ac:dyDescent="0.25"/>
    <row r="5" spans="1:5" ht="20.100000000000001" customHeight="1" x14ac:dyDescent="0.25"/>
    <row r="6" spans="1:5" ht="20.100000000000001" customHeight="1" x14ac:dyDescent="0.25">
      <c r="C6" s="32"/>
      <c r="D6" s="22"/>
      <c r="E6" s="22"/>
    </row>
    <row r="7" spans="1:5" ht="24.95" customHeight="1" x14ac:dyDescent="0.25">
      <c r="C7" s="23" t="s">
        <v>227</v>
      </c>
      <c r="D7" s="23" t="s">
        <v>228</v>
      </c>
      <c r="E7" s="23" t="s">
        <v>229</v>
      </c>
    </row>
    <row r="8" spans="1:5" ht="24.95" customHeight="1" x14ac:dyDescent="0.25">
      <c r="C8" s="24"/>
      <c r="D8" s="24"/>
      <c r="E8" s="24"/>
    </row>
    <row r="9" spans="1:5" ht="20.100000000000001" customHeight="1" x14ac:dyDescent="0.25">
      <c r="C9" s="25" t="s">
        <v>6</v>
      </c>
      <c r="D9" s="22"/>
      <c r="E9" s="22"/>
    </row>
    <row r="10" spans="1:5" ht="20.100000000000001" customHeight="1" x14ac:dyDescent="0.25">
      <c r="B10" t="s">
        <v>257</v>
      </c>
      <c r="C10" s="9">
        <v>39.159427300768854</v>
      </c>
      <c r="D10" s="9">
        <v>54.46391968583486</v>
      </c>
      <c r="E10" s="9">
        <v>48.713353712095945</v>
      </c>
    </row>
    <row r="11" spans="1:5" ht="20.100000000000001" customHeight="1" x14ac:dyDescent="0.25">
      <c r="B11" t="s">
        <v>233</v>
      </c>
      <c r="C11" s="9">
        <v>6.4218718662167236</v>
      </c>
      <c r="D11" s="9">
        <v>60.194456529126285</v>
      </c>
      <c r="E11" s="9">
        <v>57.933280460225113</v>
      </c>
    </row>
    <row r="12" spans="1:5" ht="20.100000000000001" customHeight="1" x14ac:dyDescent="0.25">
      <c r="B12" t="s">
        <v>258</v>
      </c>
      <c r="C12" s="9">
        <v>13.524112219193215</v>
      </c>
      <c r="D12" s="9">
        <v>72.325020713462621</v>
      </c>
      <c r="E12" s="9">
        <v>61.178952352777785</v>
      </c>
    </row>
    <row r="13" spans="1:5" ht="20.100000000000001" customHeight="1" x14ac:dyDescent="0.25">
      <c r="B13" t="s">
        <v>259</v>
      </c>
      <c r="C13" s="9">
        <v>3.1707659226641107</v>
      </c>
      <c r="D13" s="9">
        <v>35.227256800153214</v>
      </c>
      <c r="E13" s="9">
        <v>37.73701553361861</v>
      </c>
    </row>
    <row r="14" spans="1:5" ht="20.100000000000001" customHeight="1" x14ac:dyDescent="0.25">
      <c r="B14" t="s">
        <v>251</v>
      </c>
      <c r="C14" s="9">
        <v>2.0961086835817122</v>
      </c>
      <c r="D14" s="9">
        <v>4.408674953440169</v>
      </c>
      <c r="E14" s="9">
        <v>4.2978788038510869</v>
      </c>
    </row>
    <row r="15" spans="1:5" ht="20.100000000000001" customHeight="1" x14ac:dyDescent="0.25">
      <c r="B15" t="s">
        <v>248</v>
      </c>
      <c r="C15" s="9">
        <v>4.3210861678998791</v>
      </c>
      <c r="D15" s="9">
        <v>24.947597654564678</v>
      </c>
      <c r="E15" s="9">
        <v>28.785517829060154</v>
      </c>
    </row>
    <row r="16" spans="1:5" ht="20.100000000000001" customHeight="1" x14ac:dyDescent="0.25">
      <c r="B16" t="s">
        <v>255</v>
      </c>
      <c r="C16" s="9">
        <v>11.746474424854345</v>
      </c>
      <c r="D16" s="9">
        <v>19.540417883491752</v>
      </c>
      <c r="E16" s="9">
        <v>17.054647503589266</v>
      </c>
    </row>
    <row r="17" spans="2:5" ht="20.100000000000001" customHeight="1" x14ac:dyDescent="0.25">
      <c r="B17" t="s">
        <v>260</v>
      </c>
      <c r="C17" s="9">
        <v>5.4922347501089614</v>
      </c>
      <c r="D17" s="9">
        <v>33.734763387366435</v>
      </c>
      <c r="E17" s="9">
        <v>33.990503936383639</v>
      </c>
    </row>
    <row r="18" spans="2:5" ht="20.100000000000001" customHeight="1" x14ac:dyDescent="0.25">
      <c r="B18" t="s">
        <v>261</v>
      </c>
      <c r="C18" s="9">
        <v>3.7593395349447869</v>
      </c>
      <c r="D18" s="9">
        <v>31.362722251475244</v>
      </c>
      <c r="E18" s="9">
        <v>30.562167174840997</v>
      </c>
    </row>
    <row r="19" spans="2:5" ht="20.100000000000001" customHeight="1" x14ac:dyDescent="0.25">
      <c r="B19" t="s">
        <v>234</v>
      </c>
      <c r="C19" s="9">
        <v>5.4211884200548042</v>
      </c>
      <c r="D19" s="9">
        <v>199.02906804593798</v>
      </c>
      <c r="E19" s="9">
        <v>247.02722641128463</v>
      </c>
    </row>
    <row r="20" spans="2:5" ht="20.100000000000001" customHeight="1" x14ac:dyDescent="0.25">
      <c r="B20" t="s">
        <v>262</v>
      </c>
      <c r="C20" s="9">
        <v>0.79037751178258753</v>
      </c>
      <c r="D20" s="9">
        <v>145.34412520710947</v>
      </c>
      <c r="E20" s="9">
        <v>147.47522899957033</v>
      </c>
    </row>
    <row r="21" spans="2:5" ht="20.100000000000001" customHeight="1" x14ac:dyDescent="0.25">
      <c r="B21" t="s">
        <v>263</v>
      </c>
      <c r="C21" s="9">
        <v>0.26654877508030389</v>
      </c>
      <c r="D21" s="9">
        <v>30.989672207486326</v>
      </c>
      <c r="E21" s="9">
        <v>30.115711166320736</v>
      </c>
    </row>
    <row r="22" spans="2:5" ht="20.100000000000001" customHeight="1" x14ac:dyDescent="0.25">
      <c r="B22" t="s">
        <v>264</v>
      </c>
      <c r="C22" s="9">
        <v>3.4871352980310084E-2</v>
      </c>
      <c r="D22" s="9">
        <v>79.69423198681497</v>
      </c>
      <c r="E22" s="9">
        <v>77.60810557506737</v>
      </c>
    </row>
    <row r="23" spans="2:5" ht="20.100000000000001" customHeight="1" x14ac:dyDescent="0.25">
      <c r="B23" t="s">
        <v>244</v>
      </c>
      <c r="C23" s="9">
        <v>3.7955930698693905</v>
      </c>
      <c r="D23" s="9">
        <v>64.427014031184399</v>
      </c>
      <c r="E23" s="9">
        <v>62.56580176812232</v>
      </c>
    </row>
    <row r="24" spans="2:5" ht="20.100000000000001" customHeight="1" x14ac:dyDescent="0.25">
      <c r="B24" t="s">
        <v>5</v>
      </c>
      <c r="C24" s="9">
        <v>100</v>
      </c>
      <c r="D24" s="9">
        <v>36.552669052754098</v>
      </c>
      <c r="E24" s="9">
        <v>34.354648669964618</v>
      </c>
    </row>
    <row r="25" spans="2:5" ht="20.100000000000001" customHeight="1" x14ac:dyDescent="0.25">
      <c r="C25" s="9"/>
      <c r="D25" s="9"/>
      <c r="E25" s="9"/>
    </row>
    <row r="26" spans="2:5" ht="20.100000000000001" customHeight="1" x14ac:dyDescent="0.25">
      <c r="B26" t="s">
        <v>7</v>
      </c>
      <c r="C26" s="10">
        <v>80</v>
      </c>
      <c r="D26" s="10">
        <v>80</v>
      </c>
      <c r="E26" s="10">
        <v>80</v>
      </c>
    </row>
    <row r="27" spans="2:5" ht="20.100000000000001" customHeight="1" x14ac:dyDescent="0.25">
      <c r="C27" s="11"/>
      <c r="D27" s="11"/>
      <c r="E27" s="11"/>
    </row>
    <row r="28" spans="2:5" ht="20.100000000000001" customHeight="1" x14ac:dyDescent="0.25"/>
  </sheetData>
  <mergeCells count="5">
    <mergeCell ref="C6:E6"/>
    <mergeCell ref="C7:C8"/>
    <mergeCell ref="D7:D8"/>
    <mergeCell ref="E7:E8"/>
    <mergeCell ref="C9:E9"/>
  </mergeCells>
  <pageMargins left="0.75" right="0.75" top="1" bottom="1" header="0.5" footer="0.5"/>
  <pageSetup orientation="portrait"/>
</worksheet>
</file>

<file path=xl/worksheets/sheet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E28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36.42578125"/>
    <col min="3" max="5" width="10.28515625"/>
    <col min="9" max="9" width="10.28515625"/>
  </cols>
  <sheetData>
    <row r="1" spans="1:5" ht="20.25" customHeight="1" x14ac:dyDescent="0.35">
      <c r="A1" s="2" t="s">
        <v>265</v>
      </c>
    </row>
    <row r="2" spans="1:5" ht="20.100000000000001" customHeight="1" x14ac:dyDescent="0.3">
      <c r="A2" s="3" t="s">
        <v>30</v>
      </c>
    </row>
    <row r="3" spans="1:5" ht="20.100000000000001" customHeight="1" x14ac:dyDescent="0.25">
      <c r="A3" s="18" t="s">
        <v>738</v>
      </c>
    </row>
    <row r="4" spans="1:5" ht="20.100000000000001" customHeight="1" x14ac:dyDescent="0.25"/>
    <row r="5" spans="1:5" ht="20.100000000000001" customHeight="1" x14ac:dyDescent="0.25"/>
    <row r="6" spans="1:5" ht="20.100000000000001" customHeight="1" x14ac:dyDescent="0.25">
      <c r="C6" s="32"/>
      <c r="D6" s="22"/>
      <c r="E6" s="22"/>
    </row>
    <row r="7" spans="1:5" ht="24.95" customHeight="1" x14ac:dyDescent="0.25">
      <c r="C7" s="23" t="s">
        <v>227</v>
      </c>
      <c r="D7" s="23" t="s">
        <v>228</v>
      </c>
      <c r="E7" s="23" t="s">
        <v>229</v>
      </c>
    </row>
    <row r="8" spans="1:5" ht="24.95" customHeight="1" x14ac:dyDescent="0.25">
      <c r="C8" s="24"/>
      <c r="D8" s="24"/>
      <c r="E8" s="24"/>
    </row>
    <row r="9" spans="1:5" ht="20.100000000000001" customHeight="1" x14ac:dyDescent="0.25">
      <c r="C9" s="25" t="s">
        <v>6</v>
      </c>
      <c r="D9" s="22"/>
      <c r="E9" s="22"/>
    </row>
    <row r="10" spans="1:5" ht="20.100000000000001" customHeight="1" x14ac:dyDescent="0.25">
      <c r="B10" t="s">
        <v>257</v>
      </c>
      <c r="C10" s="9">
        <v>29.522878946846063</v>
      </c>
      <c r="D10" s="9">
        <v>52.307565093100138</v>
      </c>
      <c r="E10" s="9">
        <v>50.561963833320597</v>
      </c>
    </row>
    <row r="11" spans="1:5" ht="20.100000000000001" customHeight="1" x14ac:dyDescent="0.25">
      <c r="B11" t="s">
        <v>233</v>
      </c>
      <c r="C11" s="9">
        <v>10.677592128031346</v>
      </c>
      <c r="D11" s="9">
        <v>51.636423086250879</v>
      </c>
      <c r="E11" s="9">
        <v>51.924179248986903</v>
      </c>
    </row>
    <row r="12" spans="1:5" ht="20.100000000000001" customHeight="1" x14ac:dyDescent="0.25">
      <c r="B12" t="s">
        <v>258</v>
      </c>
      <c r="C12" s="9">
        <v>15.219354289108141</v>
      </c>
      <c r="D12" s="9">
        <v>47.609152379240385</v>
      </c>
      <c r="E12" s="9">
        <v>48.022820723917782</v>
      </c>
    </row>
    <row r="13" spans="1:5" ht="20.100000000000001" customHeight="1" x14ac:dyDescent="0.25">
      <c r="B13" t="s">
        <v>259</v>
      </c>
      <c r="C13" s="9">
        <v>0.50306735304022854</v>
      </c>
      <c r="D13" s="9">
        <v>53.829289416803817</v>
      </c>
      <c r="E13" s="9">
        <v>56.863018887546232</v>
      </c>
    </row>
    <row r="14" spans="1:5" ht="20.100000000000001" customHeight="1" x14ac:dyDescent="0.25">
      <c r="B14" t="s">
        <v>251</v>
      </c>
      <c r="C14" s="9">
        <v>0.9867059337839178</v>
      </c>
      <c r="D14" s="9">
        <v>5.8264964663087442</v>
      </c>
      <c r="E14" s="9">
        <v>5.4204361959182803</v>
      </c>
    </row>
    <row r="15" spans="1:5" ht="20.100000000000001" customHeight="1" x14ac:dyDescent="0.25">
      <c r="B15" t="s">
        <v>248</v>
      </c>
      <c r="C15" s="9">
        <v>3.1068785201641691</v>
      </c>
      <c r="D15" s="9">
        <v>13.664349863330621</v>
      </c>
      <c r="E15" s="9">
        <v>45.352398027568576</v>
      </c>
    </row>
    <row r="16" spans="1:5" ht="20.100000000000001" customHeight="1" x14ac:dyDescent="0.25">
      <c r="B16" t="s">
        <v>255</v>
      </c>
      <c r="C16" s="9">
        <v>18.585013912942017</v>
      </c>
      <c r="D16" s="9">
        <v>10.954213116819647</v>
      </c>
      <c r="E16" s="9">
        <v>10.70412050627694</v>
      </c>
    </row>
    <row r="17" spans="2:5" ht="20.100000000000001" customHeight="1" x14ac:dyDescent="0.25">
      <c r="B17" t="s">
        <v>260</v>
      </c>
      <c r="C17" s="9">
        <v>10.339001770905741</v>
      </c>
      <c r="D17" s="9">
        <v>34.094028829062246</v>
      </c>
      <c r="E17" s="9">
        <v>37.505588628407232</v>
      </c>
    </row>
    <row r="18" spans="2:5" ht="20.100000000000001" customHeight="1" x14ac:dyDescent="0.25">
      <c r="B18" t="s">
        <v>261</v>
      </c>
      <c r="C18" s="9">
        <v>2.1010522538133753</v>
      </c>
      <c r="D18" s="9">
        <v>27.83104738646654</v>
      </c>
      <c r="E18" s="9">
        <v>27.510793574116967</v>
      </c>
    </row>
    <row r="19" spans="2:5" ht="20.100000000000001" customHeight="1" x14ac:dyDescent="0.25">
      <c r="B19" t="s">
        <v>234</v>
      </c>
      <c r="C19" s="9">
        <v>6.554853346799792</v>
      </c>
      <c r="D19" s="9">
        <v>231.89266910420753</v>
      </c>
      <c r="E19" s="9">
        <v>253.10833644265554</v>
      </c>
    </row>
    <row r="20" spans="2:5" ht="20.100000000000001" customHeight="1" x14ac:dyDescent="0.25">
      <c r="B20" t="s">
        <v>262</v>
      </c>
      <c r="C20" s="9">
        <v>0.31120852087991868</v>
      </c>
      <c r="D20" s="9">
        <v>349.75987520091417</v>
      </c>
      <c r="E20" s="9">
        <v>746.4548494966474</v>
      </c>
    </row>
    <row r="21" spans="2:5" ht="20.100000000000001" customHeight="1" x14ac:dyDescent="0.25">
      <c r="B21" t="s">
        <v>263</v>
      </c>
      <c r="C21" s="9">
        <v>1.8794458175540301E-2</v>
      </c>
      <c r="D21" s="9">
        <v>89.742835311108948</v>
      </c>
      <c r="E21" s="9">
        <v>77.465244616301618</v>
      </c>
    </row>
    <row r="22" spans="2:5" ht="20.100000000000001" customHeight="1" x14ac:dyDescent="0.25">
      <c r="B22" t="s">
        <v>264</v>
      </c>
      <c r="C22" s="9">
        <v>0</v>
      </c>
      <c r="D22" s="9"/>
      <c r="E22" s="9"/>
    </row>
    <row r="23" spans="2:5" ht="20.100000000000001" customHeight="1" x14ac:dyDescent="0.25">
      <c r="B23" t="s">
        <v>244</v>
      </c>
      <c r="C23" s="9">
        <v>2.0735985655097195</v>
      </c>
      <c r="D23" s="9">
        <v>90.631551091260192</v>
      </c>
      <c r="E23" s="9">
        <v>89.601488252356859</v>
      </c>
    </row>
    <row r="24" spans="2:5" ht="20.100000000000001" customHeight="1" x14ac:dyDescent="0.25">
      <c r="B24" t="s">
        <v>5</v>
      </c>
      <c r="C24" s="9">
        <v>100</v>
      </c>
      <c r="D24" s="9">
        <v>27.589799084821575</v>
      </c>
      <c r="E24" s="9">
        <v>29.856404687464021</v>
      </c>
    </row>
    <row r="25" spans="2:5" ht="20.100000000000001" customHeight="1" x14ac:dyDescent="0.25">
      <c r="C25" s="9"/>
      <c r="D25" s="9"/>
      <c r="E25" s="9"/>
    </row>
    <row r="26" spans="2:5" ht="20.100000000000001" customHeight="1" x14ac:dyDescent="0.25">
      <c r="B26" t="s">
        <v>7</v>
      </c>
      <c r="C26" s="10">
        <v>34</v>
      </c>
      <c r="D26" s="10">
        <v>34</v>
      </c>
      <c r="E26" s="10">
        <v>34</v>
      </c>
    </row>
    <row r="27" spans="2:5" ht="20.100000000000001" customHeight="1" x14ac:dyDescent="0.25">
      <c r="C27" s="11"/>
      <c r="D27" s="11"/>
      <c r="E27" s="11"/>
    </row>
    <row r="28" spans="2:5" ht="20.100000000000001" customHeight="1" x14ac:dyDescent="0.25"/>
  </sheetData>
  <mergeCells count="5">
    <mergeCell ref="C6:E6"/>
    <mergeCell ref="C7:C8"/>
    <mergeCell ref="D7:D8"/>
    <mergeCell ref="E7:E8"/>
    <mergeCell ref="C9:E9"/>
  </mergeCells>
  <pageMargins left="0.75" right="0.75" top="1" bottom="1" header="0.5" footer="0.5"/>
  <pageSetup orientation="portrait"/>
</worksheet>
</file>

<file path=xl/worksheets/sheet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T18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6.5703125"/>
    <col min="3" max="6" width="10.28515625"/>
    <col min="7" max="7" width="16.5703125"/>
    <col min="8" max="11" width="10.28515625"/>
    <col min="12" max="12" width="16.5703125"/>
    <col min="13" max="16" width="10.28515625"/>
    <col min="17" max="17" width="16.5703125"/>
    <col min="18" max="20" width="10.28515625"/>
  </cols>
  <sheetData>
    <row r="1" spans="1:20" ht="20.25" customHeight="1" x14ac:dyDescent="0.35">
      <c r="A1" s="2" t="s">
        <v>266</v>
      </c>
    </row>
    <row r="2" spans="1:20" ht="20.100000000000001" customHeight="1" x14ac:dyDescent="0.3">
      <c r="A2" s="3" t="s">
        <v>267</v>
      </c>
    </row>
    <row r="3" spans="1:20" ht="20.100000000000001" customHeight="1" x14ac:dyDescent="0.25">
      <c r="A3" s="18" t="s">
        <v>738</v>
      </c>
    </row>
    <row r="4" spans="1:20" ht="20.100000000000001" customHeight="1" x14ac:dyDescent="0.25"/>
    <row r="5" spans="1:20" ht="20.100000000000001" customHeight="1" x14ac:dyDescent="0.25"/>
    <row r="6" spans="1:20" ht="20.100000000000001" customHeight="1" x14ac:dyDescent="0.25">
      <c r="C6" s="21" t="s">
        <v>64</v>
      </c>
      <c r="D6" s="22"/>
      <c r="E6" s="22"/>
      <c r="H6" s="21" t="s">
        <v>66</v>
      </c>
      <c r="I6" s="22"/>
      <c r="J6" s="22"/>
      <c r="M6" s="21" t="s">
        <v>65</v>
      </c>
      <c r="N6" s="22"/>
      <c r="O6" s="22"/>
      <c r="R6" s="21" t="s">
        <v>271</v>
      </c>
      <c r="S6" s="22"/>
      <c r="T6" s="22"/>
    </row>
    <row r="7" spans="1:20" ht="24.95" customHeight="1" x14ac:dyDescent="0.25">
      <c r="C7" s="23" t="s">
        <v>268</v>
      </c>
      <c r="D7" s="23" t="s">
        <v>269</v>
      </c>
      <c r="E7" s="23" t="s">
        <v>270</v>
      </c>
      <c r="H7" s="23" t="s">
        <v>268</v>
      </c>
      <c r="I7" s="23" t="s">
        <v>269</v>
      </c>
      <c r="J7" s="23" t="s">
        <v>270</v>
      </c>
      <c r="M7" s="23" t="s">
        <v>268</v>
      </c>
      <c r="N7" s="23" t="s">
        <v>269</v>
      </c>
      <c r="O7" s="23" t="s">
        <v>270</v>
      </c>
      <c r="R7" s="23" t="s">
        <v>268</v>
      </c>
      <c r="S7" s="23" t="s">
        <v>269</v>
      </c>
      <c r="T7" s="23" t="s">
        <v>270</v>
      </c>
    </row>
    <row r="8" spans="1:20" ht="24.95" customHeight="1" x14ac:dyDescent="0.25">
      <c r="C8" s="24"/>
      <c r="D8" s="24"/>
      <c r="E8" s="24"/>
      <c r="H8" s="24"/>
      <c r="I8" s="24"/>
      <c r="J8" s="24"/>
      <c r="M8" s="24"/>
      <c r="N8" s="24"/>
      <c r="O8" s="24"/>
      <c r="R8" s="24"/>
      <c r="S8" s="24"/>
      <c r="T8" s="24"/>
    </row>
    <row r="9" spans="1:20" ht="20.100000000000001" customHeight="1" x14ac:dyDescent="0.25">
      <c r="C9" s="25" t="s">
        <v>6</v>
      </c>
      <c r="D9" s="22"/>
      <c r="E9" s="22"/>
      <c r="H9" s="25" t="s">
        <v>6</v>
      </c>
      <c r="I9" s="22"/>
      <c r="J9" s="22"/>
      <c r="M9" s="25" t="s">
        <v>6</v>
      </c>
      <c r="N9" s="22"/>
      <c r="O9" s="22"/>
      <c r="R9" s="25" t="s">
        <v>6</v>
      </c>
      <c r="S9" s="22"/>
      <c r="T9" s="22"/>
    </row>
    <row r="10" spans="1:20" ht="20.100000000000001" customHeight="1" x14ac:dyDescent="0.25">
      <c r="B10" t="s">
        <v>78</v>
      </c>
      <c r="C10" s="9">
        <v>0.82478551887778961</v>
      </c>
      <c r="D10" s="9">
        <v>0.79094309640891036</v>
      </c>
      <c r="E10" s="9">
        <v>0.79392368742418118</v>
      </c>
      <c r="G10" t="s">
        <v>78</v>
      </c>
      <c r="H10" s="9">
        <v>0.12599610067329592</v>
      </c>
      <c r="I10" s="9">
        <v>0.12045423922922985</v>
      </c>
      <c r="J10" s="9">
        <v>0.12081522957585489</v>
      </c>
      <c r="L10" t="s">
        <v>78</v>
      </c>
      <c r="M10" s="9">
        <v>0.22460028073913288</v>
      </c>
      <c r="N10" s="9">
        <v>0.24893925527274757</v>
      </c>
      <c r="O10" s="9">
        <v>0.24537912793761371</v>
      </c>
      <c r="Q10" t="s">
        <v>78</v>
      </c>
      <c r="R10" s="9">
        <v>1.2051061825156413</v>
      </c>
      <c r="S10" s="9">
        <v>1.2461695463640312</v>
      </c>
      <c r="T10" s="9">
        <v>1.2429288821075006</v>
      </c>
    </row>
    <row r="11" spans="1:20" ht="20.100000000000001" customHeight="1" x14ac:dyDescent="0.25">
      <c r="B11" t="s">
        <v>79</v>
      </c>
      <c r="C11" s="9">
        <v>2.5220352695386508</v>
      </c>
      <c r="D11" s="9">
        <v>1.9729561680976053</v>
      </c>
      <c r="E11" s="9">
        <v>2.5220352695386508</v>
      </c>
      <c r="G11" t="s">
        <v>79</v>
      </c>
      <c r="H11" s="9">
        <v>0.69853998165610098</v>
      </c>
      <c r="I11" s="9">
        <v>0.80952377886633087</v>
      </c>
      <c r="J11" s="9">
        <v>0.80952377886633087</v>
      </c>
      <c r="L11" t="s">
        <v>79</v>
      </c>
      <c r="M11" s="9">
        <v>0.75615890737191749</v>
      </c>
      <c r="N11" s="9">
        <v>3.1180322723245175</v>
      </c>
      <c r="O11" s="9">
        <v>3.1180322723245175</v>
      </c>
      <c r="Q11" t="s">
        <v>79</v>
      </c>
      <c r="R11" s="9">
        <v>2.1847089646788764</v>
      </c>
      <c r="S11" s="9">
        <v>5.0788543617377595</v>
      </c>
      <c r="T11" s="9">
        <v>5.0788543617377595</v>
      </c>
    </row>
    <row r="12" spans="1:20" ht="20.100000000000001" customHeight="1" x14ac:dyDescent="0.25">
      <c r="B12" t="s">
        <v>80</v>
      </c>
      <c r="C12" s="9">
        <v>1.1028428195838009</v>
      </c>
      <c r="D12" s="9">
        <v>1.1909139685261154</v>
      </c>
      <c r="E12" s="9">
        <v>1.179021463723368</v>
      </c>
      <c r="G12" t="s">
        <v>80</v>
      </c>
      <c r="H12" s="9">
        <v>3.4718292471187573E-2</v>
      </c>
      <c r="I12" s="9">
        <v>0.10662658702256438</v>
      </c>
      <c r="J12" s="9">
        <v>9.4339739528298244E-2</v>
      </c>
      <c r="L12" t="s">
        <v>80</v>
      </c>
      <c r="M12" s="9">
        <v>0.15791071016183933</v>
      </c>
      <c r="N12" s="9">
        <v>0.4053744293617923</v>
      </c>
      <c r="O12" s="9">
        <v>0.31536928202768411</v>
      </c>
      <c r="Q12" t="s">
        <v>80</v>
      </c>
      <c r="R12" s="9">
        <v>0.9474804540584596</v>
      </c>
      <c r="S12" s="9">
        <v>1.499486412255902</v>
      </c>
      <c r="T12" s="9">
        <v>1.4527227986667666</v>
      </c>
    </row>
    <row r="13" spans="1:20" ht="20.100000000000001" customHeight="1" x14ac:dyDescent="0.25">
      <c r="B13" t="s">
        <v>81</v>
      </c>
      <c r="C13" s="9">
        <v>0.76241709121346413</v>
      </c>
      <c r="D13" s="9">
        <v>0.83442577156174635</v>
      </c>
      <c r="E13" s="9">
        <v>0.81957217828057016</v>
      </c>
      <c r="G13" t="s">
        <v>81</v>
      </c>
      <c r="H13" s="9">
        <v>9.6157847668621003E-3</v>
      </c>
      <c r="I13" s="9">
        <v>2.7819425509654105E-2</v>
      </c>
      <c r="J13" s="9">
        <v>2.1161077513017268E-2</v>
      </c>
      <c r="L13" t="s">
        <v>81</v>
      </c>
      <c r="M13" s="9">
        <v>0.10059683694870486</v>
      </c>
      <c r="N13" s="9">
        <v>0.18346302488167088</v>
      </c>
      <c r="O13" s="9">
        <v>0.1581443711562503</v>
      </c>
      <c r="Q13" t="s">
        <v>81</v>
      </c>
      <c r="R13" s="9">
        <v>0.72644771846465361</v>
      </c>
      <c r="S13" s="9">
        <v>1.0606083541807512</v>
      </c>
      <c r="T13" s="9">
        <v>0.98039599277386236</v>
      </c>
    </row>
    <row r="14" spans="1:20" ht="20.100000000000001" customHeight="1" x14ac:dyDescent="0.25">
      <c r="B14" t="s">
        <v>82</v>
      </c>
      <c r="C14" s="9">
        <v>0.64166322839903178</v>
      </c>
      <c r="D14" s="9">
        <v>0.61304827636253201</v>
      </c>
      <c r="E14" s="9">
        <v>0.61679504197063584</v>
      </c>
      <c r="G14" t="s">
        <v>82</v>
      </c>
      <c r="H14" s="9">
        <v>5.0003997807266318E-3</v>
      </c>
      <c r="I14" s="9">
        <v>1.2117220705297315E-2</v>
      </c>
      <c r="J14" s="9">
        <v>6.4031365615844727E-3</v>
      </c>
      <c r="L14" t="s">
        <v>82</v>
      </c>
      <c r="M14" s="9">
        <v>7.7469242680418729E-2</v>
      </c>
      <c r="N14" s="9">
        <v>0.12187214747162688</v>
      </c>
      <c r="O14" s="9">
        <v>9.893273871850905E-2</v>
      </c>
      <c r="Q14" t="s">
        <v>82</v>
      </c>
      <c r="R14" s="9">
        <v>0.64589380784945494</v>
      </c>
      <c r="S14" s="9">
        <v>0.70635987483048734</v>
      </c>
      <c r="T14" s="9">
        <v>0.68138738139976851</v>
      </c>
    </row>
    <row r="15" spans="1:20" ht="20.100000000000001" customHeight="1" x14ac:dyDescent="0.25">
      <c r="B15" t="s">
        <v>83</v>
      </c>
      <c r="C15" s="9">
        <v>0.43665459143092417</v>
      </c>
      <c r="D15" s="9">
        <v>0.1860364901675049</v>
      </c>
      <c r="E15" s="9">
        <v>0.1860364901675049</v>
      </c>
      <c r="G15" t="s">
        <v>83</v>
      </c>
      <c r="H15" s="9">
        <v>2.3377993770677566E-3</v>
      </c>
      <c r="I15" s="9">
        <v>5.832320712287301E-4</v>
      </c>
      <c r="J15" s="9">
        <v>0</v>
      </c>
      <c r="L15" t="s">
        <v>83</v>
      </c>
      <c r="M15" s="9">
        <v>0</v>
      </c>
      <c r="N15" s="9">
        <v>4.5244460583533666E-2</v>
      </c>
      <c r="O15" s="9">
        <v>0</v>
      </c>
      <c r="Q15" t="s">
        <v>83</v>
      </c>
      <c r="R15" s="9">
        <v>0.37717623520721449</v>
      </c>
      <c r="S15" s="9">
        <v>0</v>
      </c>
      <c r="T15" s="9">
        <v>0</v>
      </c>
    </row>
    <row r="16" spans="1:20" ht="20.100000000000001" customHeight="1" x14ac:dyDescent="0.25">
      <c r="C16" s="9"/>
      <c r="D16" s="9"/>
      <c r="E16" s="9"/>
      <c r="H16" s="9"/>
      <c r="I16" s="9"/>
      <c r="J16" s="9"/>
      <c r="M16" s="9"/>
      <c r="N16" s="9"/>
      <c r="O16" s="9"/>
      <c r="R16" s="9"/>
      <c r="S16" s="9"/>
      <c r="T16" s="9"/>
    </row>
    <row r="17" spans="2:20" ht="20.100000000000001" customHeight="1" x14ac:dyDescent="0.25">
      <c r="B17" t="s">
        <v>7</v>
      </c>
      <c r="C17" s="10">
        <v>18</v>
      </c>
      <c r="D17" s="10">
        <v>52</v>
      </c>
      <c r="E17" s="10">
        <v>70</v>
      </c>
      <c r="G17" t="s">
        <v>7</v>
      </c>
      <c r="H17" s="10">
        <v>18</v>
      </c>
      <c r="I17" s="10">
        <v>49</v>
      </c>
      <c r="J17" s="10">
        <v>68</v>
      </c>
      <c r="L17" t="s">
        <v>7</v>
      </c>
      <c r="M17" s="10">
        <v>18</v>
      </c>
      <c r="N17" s="10">
        <v>53</v>
      </c>
      <c r="O17" s="10">
        <v>71</v>
      </c>
      <c r="Q17" t="s">
        <v>7</v>
      </c>
      <c r="R17" s="10">
        <v>16</v>
      </c>
      <c r="S17" s="10">
        <v>54</v>
      </c>
      <c r="T17" s="10">
        <v>70</v>
      </c>
    </row>
    <row r="18" spans="2:20" ht="20.100000000000001" customHeight="1" x14ac:dyDescent="0.25"/>
  </sheetData>
  <mergeCells count="20">
    <mergeCell ref="C6:E6"/>
    <mergeCell ref="C7:C8"/>
    <mergeCell ref="D7:D8"/>
    <mergeCell ref="E7:E8"/>
    <mergeCell ref="C9:E9"/>
    <mergeCell ref="H6:J6"/>
    <mergeCell ref="H7:H8"/>
    <mergeCell ref="I7:I8"/>
    <mergeCell ref="J7:J8"/>
    <mergeCell ref="H9:J9"/>
    <mergeCell ref="M6:O6"/>
    <mergeCell ref="M7:M8"/>
    <mergeCell ref="N7:N8"/>
    <mergeCell ref="O7:O8"/>
    <mergeCell ref="M9:O9"/>
    <mergeCell ref="R6:T6"/>
    <mergeCell ref="R7:R8"/>
    <mergeCell ref="S7:S8"/>
    <mergeCell ref="T7:T8"/>
    <mergeCell ref="R9:T9"/>
  </mergeCells>
  <pageMargins left="0.75" right="0.75" top="1" bottom="1" header="0.5" footer="0.5"/>
  <pageSetup orientation="portrait"/>
</worksheet>
</file>

<file path=xl/worksheets/sheet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T18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6.5703125"/>
    <col min="3" max="6" width="10.28515625"/>
    <col min="7" max="7" width="16.5703125"/>
    <col min="8" max="11" width="10.28515625"/>
    <col min="12" max="12" width="16.5703125"/>
    <col min="13" max="16" width="10.28515625"/>
    <col min="17" max="17" width="16.5703125"/>
    <col min="18" max="20" width="10.28515625"/>
  </cols>
  <sheetData>
    <row r="1" spans="1:20" ht="20.25" customHeight="1" x14ac:dyDescent="0.35">
      <c r="A1" s="2" t="s">
        <v>272</v>
      </c>
    </row>
    <row r="2" spans="1:20" ht="20.100000000000001" customHeight="1" x14ac:dyDescent="0.3">
      <c r="A2" s="3" t="s">
        <v>267</v>
      </c>
    </row>
    <row r="3" spans="1:20" ht="20.100000000000001" customHeight="1" x14ac:dyDescent="0.25">
      <c r="A3" s="18" t="s">
        <v>738</v>
      </c>
    </row>
    <row r="4" spans="1:20" ht="20.100000000000001" customHeight="1" x14ac:dyDescent="0.25"/>
    <row r="5" spans="1:20" ht="20.100000000000001" customHeight="1" x14ac:dyDescent="0.25"/>
    <row r="6" spans="1:20" ht="20.100000000000001" customHeight="1" x14ac:dyDescent="0.25">
      <c r="C6" s="21" t="s">
        <v>64</v>
      </c>
      <c r="D6" s="22"/>
      <c r="E6" s="22"/>
      <c r="H6" s="21" t="s">
        <v>66</v>
      </c>
      <c r="I6" s="22"/>
      <c r="J6" s="22"/>
      <c r="M6" s="21" t="s">
        <v>65</v>
      </c>
      <c r="N6" s="22"/>
      <c r="O6" s="22"/>
      <c r="R6" s="21" t="s">
        <v>273</v>
      </c>
      <c r="S6" s="22"/>
      <c r="T6" s="22"/>
    </row>
    <row r="7" spans="1:20" ht="24.95" customHeight="1" x14ac:dyDescent="0.25">
      <c r="C7" s="23" t="s">
        <v>268</v>
      </c>
      <c r="D7" s="23" t="s">
        <v>269</v>
      </c>
      <c r="E7" s="23" t="s">
        <v>270</v>
      </c>
      <c r="H7" s="23" t="s">
        <v>268</v>
      </c>
      <c r="I7" s="23" t="s">
        <v>269</v>
      </c>
      <c r="J7" s="23" t="s">
        <v>270</v>
      </c>
      <c r="M7" s="23" t="s">
        <v>268</v>
      </c>
      <c r="N7" s="23" t="s">
        <v>269</v>
      </c>
      <c r="O7" s="23" t="s">
        <v>270</v>
      </c>
      <c r="R7" s="23" t="s">
        <v>268</v>
      </c>
      <c r="S7" s="23" t="s">
        <v>269</v>
      </c>
      <c r="T7" s="23" t="s">
        <v>270</v>
      </c>
    </row>
    <row r="8" spans="1:20" ht="24.95" customHeight="1" x14ac:dyDescent="0.25">
      <c r="C8" s="24"/>
      <c r="D8" s="24"/>
      <c r="E8" s="24"/>
      <c r="H8" s="24"/>
      <c r="I8" s="24"/>
      <c r="J8" s="24"/>
      <c r="M8" s="24"/>
      <c r="N8" s="24"/>
      <c r="O8" s="24"/>
      <c r="R8" s="24"/>
      <c r="S8" s="24"/>
      <c r="T8" s="24"/>
    </row>
    <row r="9" spans="1:20" ht="20.100000000000001" customHeight="1" x14ac:dyDescent="0.25">
      <c r="C9" s="25" t="s">
        <v>6</v>
      </c>
      <c r="D9" s="22"/>
      <c r="E9" s="22"/>
      <c r="H9" s="25" t="s">
        <v>6</v>
      </c>
      <c r="I9" s="22"/>
      <c r="J9" s="22"/>
      <c r="M9" s="25" t="s">
        <v>6</v>
      </c>
      <c r="N9" s="22"/>
      <c r="O9" s="22"/>
      <c r="R9" s="25" t="s">
        <v>6</v>
      </c>
      <c r="S9" s="22"/>
      <c r="T9" s="22"/>
    </row>
    <row r="10" spans="1:20" ht="20.100000000000001" customHeight="1" x14ac:dyDescent="0.25">
      <c r="B10" t="s">
        <v>78</v>
      </c>
      <c r="C10" s="9">
        <v>41.898899732796359</v>
      </c>
      <c r="D10" s="9">
        <v>32.710240306079577</v>
      </c>
      <c r="E10" s="9">
        <v>33.519509670730962</v>
      </c>
      <c r="G10" t="s">
        <v>78</v>
      </c>
      <c r="H10" s="9">
        <v>43.818192480407461</v>
      </c>
      <c r="I10" s="9">
        <v>29.558939207637991</v>
      </c>
      <c r="J10" s="9">
        <v>30.491165274936904</v>
      </c>
      <c r="L10" t="s">
        <v>78</v>
      </c>
      <c r="M10" s="9">
        <v>33.848355705180481</v>
      </c>
      <c r="N10" s="9">
        <v>28.058105919710343</v>
      </c>
      <c r="O10" s="9">
        <v>28.905061345463157</v>
      </c>
      <c r="Q10" t="s">
        <v>78</v>
      </c>
      <c r="R10" s="9">
        <v>20.738444823431117</v>
      </c>
      <c r="S10" s="9">
        <v>32.938469748020729</v>
      </c>
      <c r="T10" s="9">
        <v>31.975660543011013</v>
      </c>
    </row>
    <row r="11" spans="1:20" ht="20.100000000000001" customHeight="1" x14ac:dyDescent="0.25">
      <c r="B11" t="s">
        <v>79</v>
      </c>
      <c r="C11" s="9">
        <v>49.541188060513939</v>
      </c>
      <c r="D11" s="9">
        <v>50.698508070675999</v>
      </c>
      <c r="E11" s="9">
        <v>50.698508070675999</v>
      </c>
      <c r="G11" t="s">
        <v>79</v>
      </c>
      <c r="H11" s="9">
        <v>45.000000000000007</v>
      </c>
      <c r="I11" s="9">
        <v>51.200564682514681</v>
      </c>
      <c r="J11" s="9">
        <v>51.200564682514681</v>
      </c>
      <c r="L11" t="s">
        <v>79</v>
      </c>
      <c r="M11" s="9">
        <v>45.15500207675683</v>
      </c>
      <c r="N11" s="9">
        <v>63.396142835618519</v>
      </c>
      <c r="O11" s="9">
        <v>63.396142835618519</v>
      </c>
      <c r="Q11" t="s">
        <v>79</v>
      </c>
      <c r="R11" s="9">
        <v>49.919712479594487</v>
      </c>
      <c r="S11" s="9">
        <v>70.851158944008091</v>
      </c>
      <c r="T11" s="9">
        <v>70.851158944008091</v>
      </c>
    </row>
    <row r="12" spans="1:20" ht="20.100000000000001" customHeight="1" x14ac:dyDescent="0.25">
      <c r="B12" t="s">
        <v>80</v>
      </c>
      <c r="C12" s="9">
        <v>43.197415447359447</v>
      </c>
      <c r="D12" s="9">
        <v>36.989177834186556</v>
      </c>
      <c r="E12" s="9">
        <v>41.573570621831735</v>
      </c>
      <c r="G12" t="s">
        <v>80</v>
      </c>
      <c r="H12" s="9">
        <v>44.999870876996468</v>
      </c>
      <c r="I12" s="9">
        <v>35.675723435985013</v>
      </c>
      <c r="J12" s="9">
        <v>44.395958100306757</v>
      </c>
      <c r="L12" t="s">
        <v>80</v>
      </c>
      <c r="M12" s="9">
        <v>37.704411605096773</v>
      </c>
      <c r="N12" s="9">
        <v>42.683040757613746</v>
      </c>
      <c r="O12" s="9">
        <v>41.124398474198458</v>
      </c>
      <c r="Q12" t="s">
        <v>80</v>
      </c>
      <c r="R12" s="9">
        <v>40.374445866436616</v>
      </c>
      <c r="S12" s="9">
        <v>36.742542189802101</v>
      </c>
      <c r="T12" s="9">
        <v>39.466381942249392</v>
      </c>
    </row>
    <row r="13" spans="1:20" ht="20.100000000000001" customHeight="1" x14ac:dyDescent="0.25">
      <c r="B13" t="s">
        <v>81</v>
      </c>
      <c r="C13" s="9">
        <v>41.926034593926602</v>
      </c>
      <c r="D13" s="9">
        <v>33.541293049101732</v>
      </c>
      <c r="E13" s="9">
        <v>35.833535661228126</v>
      </c>
      <c r="G13" t="s">
        <v>81</v>
      </c>
      <c r="H13" s="9">
        <v>44.945297935712546</v>
      </c>
      <c r="I13" s="9">
        <v>23.566974862655464</v>
      </c>
      <c r="J13" s="9">
        <v>33.053509200612808</v>
      </c>
      <c r="L13" t="s">
        <v>81</v>
      </c>
      <c r="M13" s="9">
        <v>34.592495207742857</v>
      </c>
      <c r="N13" s="9">
        <v>30.947419991828944</v>
      </c>
      <c r="O13" s="9">
        <v>32.751769889757711</v>
      </c>
      <c r="Q13" t="s">
        <v>81</v>
      </c>
      <c r="R13" s="9">
        <v>27.625135323416583</v>
      </c>
      <c r="S13" s="9">
        <v>24.570591640137359</v>
      </c>
      <c r="T13" s="9">
        <v>25.944264517061075</v>
      </c>
    </row>
    <row r="14" spans="1:20" ht="20.100000000000001" customHeight="1" x14ac:dyDescent="0.25">
      <c r="B14" t="s">
        <v>82</v>
      </c>
      <c r="C14" s="9">
        <v>40.902629035775966</v>
      </c>
      <c r="D14" s="9">
        <v>29.437193811566587</v>
      </c>
      <c r="E14" s="9">
        <v>31.448373850126952</v>
      </c>
      <c r="G14" t="s">
        <v>82</v>
      </c>
      <c r="H14" s="9">
        <v>44.355659124909593</v>
      </c>
      <c r="I14" s="9">
        <v>9.8593315771502699</v>
      </c>
      <c r="J14" s="9">
        <v>15.812397586906913</v>
      </c>
      <c r="L14" t="s">
        <v>82</v>
      </c>
      <c r="M14" s="9">
        <v>25.817747156015894</v>
      </c>
      <c r="N14" s="9">
        <v>23.900022576234502</v>
      </c>
      <c r="O14" s="9">
        <v>23.95424359685488</v>
      </c>
      <c r="Q14" t="s">
        <v>82</v>
      </c>
      <c r="R14" s="9">
        <v>20.301372404274304</v>
      </c>
      <c r="S14" s="9">
        <v>18.331380054930221</v>
      </c>
      <c r="T14" s="9">
        <v>18.561488653228263</v>
      </c>
    </row>
    <row r="15" spans="1:20" ht="20.100000000000001" customHeight="1" x14ac:dyDescent="0.25">
      <c r="B15" t="s">
        <v>83</v>
      </c>
      <c r="C15" s="9">
        <v>37.709317528933767</v>
      </c>
      <c r="D15" s="9">
        <v>16.223966405403878</v>
      </c>
      <c r="E15" s="9">
        <v>16.223966405403878</v>
      </c>
      <c r="G15" t="s">
        <v>83</v>
      </c>
      <c r="H15" s="9">
        <v>36.841626059206654</v>
      </c>
      <c r="I15" s="9">
        <v>0</v>
      </c>
      <c r="J15" s="9">
        <v>0</v>
      </c>
      <c r="L15" t="s">
        <v>83</v>
      </c>
      <c r="M15" s="9">
        <v>0</v>
      </c>
      <c r="N15" s="9">
        <v>8.0374287202310768</v>
      </c>
      <c r="O15" s="9">
        <v>0</v>
      </c>
      <c r="Q15" t="s">
        <v>83</v>
      </c>
      <c r="R15" s="9">
        <v>15.842572582758285</v>
      </c>
      <c r="S15" s="9">
        <v>0</v>
      </c>
      <c r="T15" s="9">
        <v>0</v>
      </c>
    </row>
    <row r="16" spans="1:20" ht="20.100000000000001" customHeight="1" x14ac:dyDescent="0.25">
      <c r="C16" s="9"/>
      <c r="D16" s="9"/>
      <c r="E16" s="9"/>
      <c r="H16" s="9"/>
      <c r="I16" s="9"/>
      <c r="J16" s="9"/>
      <c r="M16" s="9"/>
      <c r="N16" s="9"/>
      <c r="O16" s="9"/>
      <c r="R16" s="9"/>
      <c r="S16" s="9"/>
      <c r="T16" s="9"/>
    </row>
    <row r="17" spans="2:20" ht="20.100000000000001" customHeight="1" x14ac:dyDescent="0.25">
      <c r="B17" t="s">
        <v>7</v>
      </c>
      <c r="C17" s="10">
        <v>18</v>
      </c>
      <c r="D17" s="10">
        <v>52</v>
      </c>
      <c r="E17" s="10">
        <v>70</v>
      </c>
      <c r="G17" t="s">
        <v>7</v>
      </c>
      <c r="H17" s="10">
        <v>18</v>
      </c>
      <c r="I17" s="10">
        <v>48</v>
      </c>
      <c r="J17" s="10">
        <v>67</v>
      </c>
      <c r="L17" t="s">
        <v>7</v>
      </c>
      <c r="M17" s="10">
        <v>18</v>
      </c>
      <c r="N17" s="10">
        <v>53</v>
      </c>
      <c r="O17" s="10">
        <v>71</v>
      </c>
      <c r="Q17" t="s">
        <v>7</v>
      </c>
      <c r="R17" s="10">
        <v>16</v>
      </c>
      <c r="S17" s="10">
        <v>54</v>
      </c>
      <c r="T17" s="10">
        <v>70</v>
      </c>
    </row>
    <row r="18" spans="2:20" ht="20.100000000000001" customHeight="1" x14ac:dyDescent="0.25"/>
  </sheetData>
  <mergeCells count="20">
    <mergeCell ref="C6:E6"/>
    <mergeCell ref="C7:C8"/>
    <mergeCell ref="D7:D8"/>
    <mergeCell ref="E7:E8"/>
    <mergeCell ref="C9:E9"/>
    <mergeCell ref="H6:J6"/>
    <mergeCell ref="H7:H8"/>
    <mergeCell ref="I7:I8"/>
    <mergeCell ref="J7:J8"/>
    <mergeCell ref="H9:J9"/>
    <mergeCell ref="M6:O6"/>
    <mergeCell ref="M7:M8"/>
    <mergeCell ref="N7:N8"/>
    <mergeCell ref="O7:O8"/>
    <mergeCell ref="M9:O9"/>
    <mergeCell ref="R6:T6"/>
    <mergeCell ref="R7:R8"/>
    <mergeCell ref="S7:S8"/>
    <mergeCell ref="T7:T8"/>
    <mergeCell ref="R9:T9"/>
  </mergeCells>
  <pageMargins left="0.75" right="0.75" top="1" bottom="1" header="0.5" footer="0.5"/>
  <pageSetup orientation="portrait"/>
</worksheet>
</file>

<file path=xl/worksheets/sheet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T18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6.5703125"/>
    <col min="3" max="6" width="10.28515625"/>
    <col min="7" max="7" width="16.5703125"/>
    <col min="8" max="11" width="10.28515625"/>
    <col min="12" max="12" width="16.5703125"/>
    <col min="13" max="16" width="10.28515625"/>
    <col min="17" max="17" width="16.5703125"/>
    <col min="18" max="20" width="10.28515625"/>
  </cols>
  <sheetData>
    <row r="1" spans="1:20" ht="20.25" customHeight="1" x14ac:dyDescent="0.35">
      <c r="A1" s="2" t="s">
        <v>274</v>
      </c>
    </row>
    <row r="2" spans="1:20" ht="20.100000000000001" customHeight="1" x14ac:dyDescent="0.3">
      <c r="A2" s="3" t="s">
        <v>267</v>
      </c>
    </row>
    <row r="3" spans="1:20" ht="20.100000000000001" customHeight="1" x14ac:dyDescent="0.25">
      <c r="A3" s="18" t="s">
        <v>738</v>
      </c>
    </row>
    <row r="4" spans="1:20" ht="20.100000000000001" customHeight="1" x14ac:dyDescent="0.25"/>
    <row r="5" spans="1:20" ht="20.100000000000001" customHeight="1" x14ac:dyDescent="0.25"/>
    <row r="6" spans="1:20" ht="20.100000000000001" customHeight="1" x14ac:dyDescent="0.25">
      <c r="C6" s="21" t="s">
        <v>64</v>
      </c>
      <c r="D6" s="22"/>
      <c r="E6" s="22"/>
      <c r="H6" s="21" t="s">
        <v>66</v>
      </c>
      <c r="I6" s="22"/>
      <c r="J6" s="22"/>
      <c r="M6" s="21" t="s">
        <v>65</v>
      </c>
      <c r="N6" s="22"/>
      <c r="O6" s="22"/>
      <c r="R6" s="21" t="s">
        <v>275</v>
      </c>
      <c r="S6" s="22"/>
      <c r="T6" s="22"/>
    </row>
    <row r="7" spans="1:20" ht="24.95" customHeight="1" x14ac:dyDescent="0.25">
      <c r="C7" s="23" t="s">
        <v>268</v>
      </c>
      <c r="D7" s="23" t="s">
        <v>269</v>
      </c>
      <c r="E7" s="23" t="s">
        <v>270</v>
      </c>
      <c r="H7" s="23" t="s">
        <v>268</v>
      </c>
      <c r="I7" s="23" t="s">
        <v>269</v>
      </c>
      <c r="J7" s="23" t="s">
        <v>270</v>
      </c>
      <c r="M7" s="23" t="s">
        <v>268</v>
      </c>
      <c r="N7" s="23" t="s">
        <v>269</v>
      </c>
      <c r="O7" s="23" t="s">
        <v>270</v>
      </c>
      <c r="R7" s="23" t="s">
        <v>268</v>
      </c>
      <c r="S7" s="23" t="s">
        <v>269</v>
      </c>
      <c r="T7" s="23" t="s">
        <v>270</v>
      </c>
    </row>
    <row r="8" spans="1:20" ht="24.95" customHeight="1" x14ac:dyDescent="0.25">
      <c r="C8" s="24"/>
      <c r="D8" s="24"/>
      <c r="E8" s="24"/>
      <c r="H8" s="24"/>
      <c r="I8" s="24"/>
      <c r="J8" s="24"/>
      <c r="M8" s="24"/>
      <c r="N8" s="24"/>
      <c r="O8" s="24"/>
      <c r="R8" s="24"/>
      <c r="S8" s="24"/>
      <c r="T8" s="24"/>
    </row>
    <row r="9" spans="1:20" ht="20.100000000000001" customHeight="1" x14ac:dyDescent="0.25">
      <c r="C9" s="25" t="s">
        <v>6</v>
      </c>
      <c r="D9" s="22"/>
      <c r="E9" s="22"/>
      <c r="H9" s="25" t="s">
        <v>6</v>
      </c>
      <c r="I9" s="22"/>
      <c r="J9" s="22"/>
      <c r="M9" s="25" t="s">
        <v>6</v>
      </c>
      <c r="N9" s="22"/>
      <c r="O9" s="22"/>
      <c r="R9" s="25" t="s">
        <v>6</v>
      </c>
      <c r="S9" s="22"/>
      <c r="T9" s="22"/>
    </row>
    <row r="10" spans="1:20" ht="20.100000000000001" customHeight="1" x14ac:dyDescent="0.25">
      <c r="B10" t="s">
        <v>78</v>
      </c>
      <c r="C10" s="9">
        <v>54.391049664734446</v>
      </c>
      <c r="D10" s="9">
        <v>40.293358848421853</v>
      </c>
      <c r="E10" s="9">
        <v>41.53497949841536</v>
      </c>
      <c r="G10" t="s">
        <v>78</v>
      </c>
      <c r="H10" s="9">
        <v>10.157076325917695</v>
      </c>
      <c r="I10" s="9">
        <v>7.7797600240377962</v>
      </c>
      <c r="J10" s="9">
        <v>7.9346156162453259</v>
      </c>
      <c r="L10" t="s">
        <v>78</v>
      </c>
      <c r="M10" s="9">
        <v>20.599307677008255</v>
      </c>
      <c r="N10" s="9">
        <v>18.447177102750913</v>
      </c>
      <c r="O10" s="9">
        <v>18.761975036230357</v>
      </c>
      <c r="Q10" t="s">
        <v>78</v>
      </c>
      <c r="R10" s="9">
        <v>14.72449645736728</v>
      </c>
      <c r="S10" s="9">
        <v>21.571657263648095</v>
      </c>
      <c r="T10" s="9">
        <v>21.031288740368982</v>
      </c>
    </row>
    <row r="11" spans="1:20" ht="20.100000000000001" customHeight="1" x14ac:dyDescent="0.25">
      <c r="B11" t="s">
        <v>79</v>
      </c>
      <c r="C11" s="9">
        <v>73.759640257658774</v>
      </c>
      <c r="D11" s="9">
        <v>66.563673983875205</v>
      </c>
      <c r="E11" s="9">
        <v>73.759640257658774</v>
      </c>
      <c r="G11" t="s">
        <v>79</v>
      </c>
      <c r="H11" s="9">
        <v>53.349217693431626</v>
      </c>
      <c r="I11" s="9">
        <v>49.495668387781279</v>
      </c>
      <c r="J11" s="9">
        <v>53.349217693431626</v>
      </c>
      <c r="L11" t="s">
        <v>79</v>
      </c>
      <c r="M11" s="9">
        <v>34.973327430077326</v>
      </c>
      <c r="N11" s="9">
        <v>60.134003661480904</v>
      </c>
      <c r="O11" s="9">
        <v>60.134003661480904</v>
      </c>
      <c r="Q11" t="s">
        <v>79</v>
      </c>
      <c r="R11" s="9">
        <v>33.282000916639852</v>
      </c>
      <c r="S11" s="9">
        <v>57.674727139496305</v>
      </c>
      <c r="T11" s="9">
        <v>57.674727139496305</v>
      </c>
    </row>
    <row r="12" spans="1:20" ht="20.100000000000001" customHeight="1" x14ac:dyDescent="0.25">
      <c r="B12" t="s">
        <v>80</v>
      </c>
      <c r="C12" s="9">
        <v>65.241936345302761</v>
      </c>
      <c r="D12" s="9">
        <v>50.557309479694332</v>
      </c>
      <c r="E12" s="9">
        <v>53.342190408087511</v>
      </c>
      <c r="G12" t="s">
        <v>80</v>
      </c>
      <c r="H12" s="9">
        <v>5.455208288933667</v>
      </c>
      <c r="I12" s="9">
        <v>11.724860968988317</v>
      </c>
      <c r="J12" s="9">
        <v>7.3792138942476466</v>
      </c>
      <c r="L12" t="s">
        <v>80</v>
      </c>
      <c r="M12" s="9">
        <v>21.742816921531009</v>
      </c>
      <c r="N12" s="9">
        <v>32.058244324828486</v>
      </c>
      <c r="O12" s="9">
        <v>30.346147133256569</v>
      </c>
      <c r="Q12" t="s">
        <v>80</v>
      </c>
      <c r="R12" s="9">
        <v>20.321043791933576</v>
      </c>
      <c r="S12" s="9">
        <v>28.201590024124538</v>
      </c>
      <c r="T12" s="9">
        <v>26.452179011190303</v>
      </c>
    </row>
    <row r="13" spans="1:20" ht="20.100000000000001" customHeight="1" x14ac:dyDescent="0.25">
      <c r="B13" t="s">
        <v>81</v>
      </c>
      <c r="C13" s="9">
        <v>55.137148995324615</v>
      </c>
      <c r="D13" s="9">
        <v>44.466843762042828</v>
      </c>
      <c r="E13" s="9">
        <v>46.028627542379319</v>
      </c>
      <c r="G13" t="s">
        <v>81</v>
      </c>
      <c r="H13" s="9">
        <v>3.6810024000235932</v>
      </c>
      <c r="I13" s="9">
        <v>2.9649126603300999</v>
      </c>
      <c r="J13" s="9">
        <v>3.1235166826814158</v>
      </c>
      <c r="L13" t="s">
        <v>81</v>
      </c>
      <c r="M13" s="9">
        <v>20.148153256672945</v>
      </c>
      <c r="N13" s="9">
        <v>22.244412324401523</v>
      </c>
      <c r="O13" s="9">
        <v>21.042488110148625</v>
      </c>
      <c r="Q13" t="s">
        <v>81</v>
      </c>
      <c r="R13" s="9">
        <v>17.650968457411331</v>
      </c>
      <c r="S13" s="9">
        <v>19.651155875021303</v>
      </c>
      <c r="T13" s="9">
        <v>19.075620829136675</v>
      </c>
    </row>
    <row r="14" spans="1:20" ht="20.100000000000001" customHeight="1" x14ac:dyDescent="0.25">
      <c r="B14" t="s">
        <v>82</v>
      </c>
      <c r="C14" s="9">
        <v>45.467638269992833</v>
      </c>
      <c r="D14" s="9">
        <v>31.738803293456137</v>
      </c>
      <c r="E14" s="9">
        <v>39.643493681875285</v>
      </c>
      <c r="G14" t="s">
        <v>82</v>
      </c>
      <c r="H14" s="9">
        <v>2.0040388488157692</v>
      </c>
      <c r="I14" s="9">
        <v>1.5981777969542916</v>
      </c>
      <c r="J14" s="9">
        <v>1.631403975627661</v>
      </c>
      <c r="L14" t="s">
        <v>82</v>
      </c>
      <c r="M14" s="9">
        <v>14.069713330383054</v>
      </c>
      <c r="N14" s="9">
        <v>17.313693052188224</v>
      </c>
      <c r="O14" s="9">
        <v>16.061116587921433</v>
      </c>
      <c r="Q14" t="s">
        <v>82</v>
      </c>
      <c r="R14" s="9">
        <v>14.936063784994055</v>
      </c>
      <c r="S14" s="9">
        <v>14.487779919317024</v>
      </c>
      <c r="T14" s="9">
        <v>14.543558877731071</v>
      </c>
    </row>
    <row r="15" spans="1:20" ht="20.100000000000001" customHeight="1" x14ac:dyDescent="0.25">
      <c r="B15" t="s">
        <v>83</v>
      </c>
      <c r="C15" s="9">
        <v>39.604974889115709</v>
      </c>
      <c r="D15" s="9">
        <v>17.503507889548668</v>
      </c>
      <c r="E15" s="9">
        <v>17.503507889548668</v>
      </c>
      <c r="G15" t="s">
        <v>83</v>
      </c>
      <c r="H15" s="9">
        <v>1.0280943180761435</v>
      </c>
      <c r="I15" s="9">
        <v>0.3025239722341605</v>
      </c>
      <c r="J15" s="9">
        <v>0.3025239722341605</v>
      </c>
      <c r="L15" t="s">
        <v>83</v>
      </c>
      <c r="M15" s="9">
        <v>9.1341026053005816</v>
      </c>
      <c r="N15" s="9">
        <v>2.7037954764224748</v>
      </c>
      <c r="O15" s="9">
        <v>2.7037954764224748</v>
      </c>
      <c r="Q15" t="s">
        <v>83</v>
      </c>
      <c r="R15" s="9">
        <v>12.222342528580009</v>
      </c>
      <c r="S15" s="9">
        <v>6.3572151720505694</v>
      </c>
      <c r="T15" s="9">
        <v>6.3572151720505694</v>
      </c>
    </row>
    <row r="16" spans="1:20" ht="20.100000000000001" customHeight="1" x14ac:dyDescent="0.25">
      <c r="C16" s="9"/>
      <c r="D16" s="9"/>
      <c r="E16" s="9"/>
      <c r="H16" s="9"/>
      <c r="I16" s="9"/>
      <c r="J16" s="9"/>
      <c r="M16" s="9"/>
      <c r="N16" s="9"/>
      <c r="O16" s="9"/>
      <c r="R16" s="9"/>
      <c r="S16" s="9"/>
      <c r="T16" s="9"/>
    </row>
    <row r="17" spans="2:20" ht="20.100000000000001" customHeight="1" x14ac:dyDescent="0.25">
      <c r="B17" t="s">
        <v>7</v>
      </c>
      <c r="C17" s="10">
        <v>18</v>
      </c>
      <c r="D17" s="10">
        <v>52</v>
      </c>
      <c r="E17" s="10">
        <v>70</v>
      </c>
      <c r="G17" t="s">
        <v>7</v>
      </c>
      <c r="H17" s="10">
        <v>18</v>
      </c>
      <c r="I17" s="10">
        <v>49</v>
      </c>
      <c r="J17" s="10">
        <v>67</v>
      </c>
      <c r="L17" t="s">
        <v>7</v>
      </c>
      <c r="M17" s="10">
        <v>17</v>
      </c>
      <c r="N17" s="10">
        <v>53</v>
      </c>
      <c r="O17" s="10">
        <v>70</v>
      </c>
      <c r="Q17" t="s">
        <v>7</v>
      </c>
      <c r="R17" s="10">
        <v>16</v>
      </c>
      <c r="S17" s="10">
        <v>52</v>
      </c>
      <c r="T17" s="10">
        <v>68</v>
      </c>
    </row>
    <row r="18" spans="2:20" ht="20.100000000000001" customHeight="1" x14ac:dyDescent="0.25"/>
  </sheetData>
  <mergeCells count="20">
    <mergeCell ref="C6:E6"/>
    <mergeCell ref="C7:C8"/>
    <mergeCell ref="D7:D8"/>
    <mergeCell ref="E7:E8"/>
    <mergeCell ref="C9:E9"/>
    <mergeCell ref="H6:J6"/>
    <mergeCell ref="H7:H8"/>
    <mergeCell ref="I7:I8"/>
    <mergeCell ref="J7:J8"/>
    <mergeCell ref="H9:J9"/>
    <mergeCell ref="M6:O6"/>
    <mergeCell ref="M7:M8"/>
    <mergeCell ref="N7:N8"/>
    <mergeCell ref="O7:O8"/>
    <mergeCell ref="M9:O9"/>
    <mergeCell ref="R6:T6"/>
    <mergeCell ref="R7:R8"/>
    <mergeCell ref="S7:S8"/>
    <mergeCell ref="T7:T8"/>
    <mergeCell ref="R9:T9"/>
  </mergeCells>
  <pageMargins left="0.75" right="0.75" top="1" bottom="1" header="0.5" footer="0.5"/>
  <pageSetup orientation="portrait"/>
</worksheet>
</file>

<file path=xl/worksheets/sheet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N14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2"/>
    <col min="3" max="7" width="10.28515625"/>
    <col min="8" max="8" width="12"/>
    <col min="9" max="11" width="10.28515625"/>
    <col min="12" max="12" width="12"/>
    <col min="13" max="14" width="10.28515625"/>
  </cols>
  <sheetData>
    <row r="1" spans="1:14" ht="20.25" customHeight="1" x14ac:dyDescent="0.35">
      <c r="A1" s="2" t="s">
        <v>276</v>
      </c>
    </row>
    <row r="2" spans="1:14" ht="20.100000000000001" customHeight="1" x14ac:dyDescent="0.3">
      <c r="A2" s="3" t="s">
        <v>38</v>
      </c>
    </row>
    <row r="3" spans="1:14" ht="20.100000000000001" customHeight="1" x14ac:dyDescent="0.25">
      <c r="A3" s="18" t="s">
        <v>738</v>
      </c>
    </row>
    <row r="4" spans="1:14" ht="20.100000000000001" customHeight="1" x14ac:dyDescent="0.25"/>
    <row r="5" spans="1:14" ht="42.75" customHeight="1" x14ac:dyDescent="0.25">
      <c r="C5" s="21" t="s">
        <v>277</v>
      </c>
      <c r="D5" s="22"/>
      <c r="E5" s="22"/>
      <c r="F5" s="22"/>
      <c r="I5" s="21" t="s">
        <v>283</v>
      </c>
      <c r="J5" s="22"/>
      <c r="M5" s="21" t="s">
        <v>285</v>
      </c>
      <c r="N5" s="22"/>
    </row>
    <row r="6" spans="1:14" ht="20.100000000000001" customHeight="1" x14ac:dyDescent="0.25">
      <c r="C6" s="23" t="s">
        <v>278</v>
      </c>
      <c r="D6" s="27"/>
      <c r="E6" s="23" t="s">
        <v>279</v>
      </c>
      <c r="F6" s="27"/>
      <c r="I6" s="23" t="s">
        <v>284</v>
      </c>
      <c r="J6" s="27"/>
      <c r="M6" s="23" t="s">
        <v>286</v>
      </c>
      <c r="N6" s="27"/>
    </row>
    <row r="7" spans="1:14" ht="24.95" customHeight="1" x14ac:dyDescent="0.25">
      <c r="C7" s="24"/>
      <c r="D7" s="28"/>
      <c r="E7" s="24"/>
      <c r="F7" s="28"/>
      <c r="I7" s="24"/>
      <c r="J7" s="28"/>
      <c r="M7" s="24"/>
      <c r="N7" s="28"/>
    </row>
    <row r="8" spans="1:14" ht="24.95" customHeight="1" x14ac:dyDescent="0.25">
      <c r="C8" s="25" t="s">
        <v>6</v>
      </c>
      <c r="D8" s="22"/>
      <c r="E8" s="29" t="s">
        <v>6</v>
      </c>
      <c r="F8" s="26"/>
      <c r="I8" s="25" t="s">
        <v>6</v>
      </c>
      <c r="J8" s="26"/>
      <c r="M8" s="25" t="s">
        <v>6</v>
      </c>
      <c r="N8" s="26"/>
    </row>
    <row r="9" spans="1:14" ht="20.100000000000001" customHeight="1" x14ac:dyDescent="0.25">
      <c r="C9" s="7" t="s">
        <v>7</v>
      </c>
      <c r="D9" s="7" t="s">
        <v>42</v>
      </c>
      <c r="E9" s="7" t="s">
        <v>7</v>
      </c>
      <c r="F9" s="7" t="s">
        <v>42</v>
      </c>
      <c r="I9" s="7" t="s">
        <v>7</v>
      </c>
      <c r="J9" s="7" t="s">
        <v>42</v>
      </c>
      <c r="M9" s="7" t="s">
        <v>7</v>
      </c>
      <c r="N9" s="7" t="s">
        <v>42</v>
      </c>
    </row>
    <row r="10" spans="1:14" ht="20.100000000000001" customHeight="1" x14ac:dyDescent="0.25">
      <c r="B10" t="s">
        <v>280</v>
      </c>
      <c r="C10" s="10">
        <v>70</v>
      </c>
      <c r="D10" s="9">
        <v>1.3773943000255309</v>
      </c>
      <c r="E10" s="10">
        <v>70</v>
      </c>
      <c r="F10" s="9">
        <v>1.2429288821075006</v>
      </c>
      <c r="H10" t="s">
        <v>280</v>
      </c>
      <c r="I10" s="10">
        <v>70</v>
      </c>
      <c r="J10" s="9">
        <v>31.975660543011017</v>
      </c>
      <c r="L10" t="s">
        <v>280</v>
      </c>
      <c r="M10" s="10">
        <v>70</v>
      </c>
      <c r="N10" s="9">
        <v>21.031288740368986</v>
      </c>
    </row>
    <row r="11" spans="1:14" ht="20.100000000000001" customHeight="1" x14ac:dyDescent="0.25">
      <c r="B11" t="s">
        <v>281</v>
      </c>
      <c r="C11" s="10">
        <v>70</v>
      </c>
      <c r="D11" s="9">
        <v>1.2935156267536245</v>
      </c>
      <c r="E11" s="10">
        <v>70</v>
      </c>
      <c r="F11" s="9">
        <v>0.93500250882050118</v>
      </c>
      <c r="H11" t="s">
        <v>281</v>
      </c>
      <c r="I11" s="10">
        <v>70</v>
      </c>
      <c r="J11" s="9">
        <v>20.87462612533951</v>
      </c>
      <c r="L11" t="s">
        <v>281</v>
      </c>
      <c r="M11" s="10">
        <v>70</v>
      </c>
      <c r="N11" s="9">
        <v>16.024960039443421</v>
      </c>
    </row>
    <row r="12" spans="1:14" ht="20.100000000000001" customHeight="1" x14ac:dyDescent="0.25">
      <c r="B12" t="s">
        <v>260</v>
      </c>
      <c r="C12" s="10">
        <v>64</v>
      </c>
      <c r="D12" s="9">
        <v>2.6257617421063304</v>
      </c>
      <c r="E12" s="10">
        <v>64</v>
      </c>
      <c r="F12" s="9">
        <v>1.9041119331428638</v>
      </c>
      <c r="H12" t="s">
        <v>260</v>
      </c>
      <c r="I12" s="10">
        <v>64</v>
      </c>
      <c r="J12" s="9">
        <v>39.536387355154112</v>
      </c>
      <c r="L12" t="s">
        <v>260</v>
      </c>
      <c r="M12" s="10">
        <v>65</v>
      </c>
      <c r="N12" s="9">
        <v>31.846725165345472</v>
      </c>
    </row>
    <row r="13" spans="1:14" ht="20.100000000000001" customHeight="1" x14ac:dyDescent="0.25">
      <c r="B13" t="s">
        <v>282</v>
      </c>
      <c r="C13" s="10">
        <v>60</v>
      </c>
      <c r="D13" s="9">
        <v>0.41362080676489937</v>
      </c>
      <c r="E13" s="10">
        <v>59</v>
      </c>
      <c r="F13" s="9">
        <v>2.0760464787908188</v>
      </c>
      <c r="H13" t="s">
        <v>282</v>
      </c>
      <c r="I13" s="10">
        <v>59</v>
      </c>
      <c r="J13" s="9">
        <v>84.170361692234806</v>
      </c>
      <c r="L13" t="s">
        <v>282</v>
      </c>
      <c r="M13" s="10">
        <v>60</v>
      </c>
      <c r="N13" s="9">
        <v>34.478300500109633</v>
      </c>
    </row>
    <row r="14" spans="1:14" ht="20.100000000000001" customHeight="1" x14ac:dyDescent="0.25"/>
  </sheetData>
  <mergeCells count="11">
    <mergeCell ref="C5:F5"/>
    <mergeCell ref="C6:D7"/>
    <mergeCell ref="E6:F7"/>
    <mergeCell ref="C8:D8"/>
    <mergeCell ref="E8:F8"/>
    <mergeCell ref="I5:J5"/>
    <mergeCell ref="I6:J7"/>
    <mergeCell ref="I8:J8"/>
    <mergeCell ref="M5:N5"/>
    <mergeCell ref="M6:N7"/>
    <mergeCell ref="M8:N8"/>
  </mergeCells>
  <pageMargins left="0.75" right="0.75" top="1" bottom="1" header="0.5" footer="0.5"/>
  <pageSetup orientation="portrait"/>
</worksheet>
</file>

<file path=xl/worksheets/sheet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L31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1"/>
    <col min="3" max="7" width="10.28515625"/>
    <col min="8" max="8" width="11"/>
    <col min="9" max="12" width="10.28515625"/>
  </cols>
  <sheetData>
    <row r="1" spans="1:12" ht="20.25" customHeight="1" x14ac:dyDescent="0.35">
      <c r="A1" s="2" t="s">
        <v>287</v>
      </c>
    </row>
    <row r="2" spans="1:12" ht="20.100000000000001" customHeight="1" x14ac:dyDescent="0.3">
      <c r="A2" s="3" t="s">
        <v>1</v>
      </c>
    </row>
    <row r="3" spans="1:12" ht="20.100000000000001" customHeight="1" x14ac:dyDescent="0.25">
      <c r="A3" s="18" t="s">
        <v>738</v>
      </c>
    </row>
    <row r="4" spans="1:12" ht="20.100000000000001" customHeight="1" x14ac:dyDescent="0.25"/>
    <row r="5" spans="1:12" ht="20.100000000000001" customHeight="1" x14ac:dyDescent="0.25"/>
    <row r="6" spans="1:12" ht="20.100000000000001" customHeight="1" x14ac:dyDescent="0.25">
      <c r="C6" s="21" t="s">
        <v>288</v>
      </c>
      <c r="D6" s="22"/>
      <c r="E6" s="22"/>
      <c r="F6" s="22"/>
      <c r="I6" s="21" t="s">
        <v>293</v>
      </c>
      <c r="J6" s="22"/>
      <c r="K6" s="22"/>
      <c r="L6" s="22"/>
    </row>
    <row r="7" spans="1:12" ht="24.95" customHeight="1" x14ac:dyDescent="0.25">
      <c r="C7" s="23" t="s">
        <v>289</v>
      </c>
      <c r="D7" s="23" t="s">
        <v>290</v>
      </c>
      <c r="E7" s="23" t="s">
        <v>291</v>
      </c>
      <c r="F7" s="23" t="s">
        <v>292</v>
      </c>
      <c r="I7" s="23" t="s">
        <v>290</v>
      </c>
      <c r="J7" s="23" t="s">
        <v>289</v>
      </c>
      <c r="K7" s="23" t="s">
        <v>291</v>
      </c>
      <c r="L7" s="23" t="s">
        <v>292</v>
      </c>
    </row>
    <row r="8" spans="1:12" ht="24.95" customHeight="1" x14ac:dyDescent="0.25">
      <c r="C8" s="24"/>
      <c r="D8" s="24"/>
      <c r="E8" s="24"/>
      <c r="F8" s="24"/>
      <c r="I8" s="24"/>
      <c r="J8" s="24"/>
      <c r="K8" s="24"/>
      <c r="L8" s="24"/>
    </row>
    <row r="9" spans="1:12" ht="20.100000000000001" customHeight="1" x14ac:dyDescent="0.25"/>
    <row r="10" spans="1:12" ht="20.100000000000001" customHeight="1" x14ac:dyDescent="0.25">
      <c r="B10" s="8">
        <v>40724</v>
      </c>
      <c r="C10" s="9">
        <v>0.49643306937529064</v>
      </c>
      <c r="D10" s="9">
        <v>2.1705701265479188E-2</v>
      </c>
      <c r="E10" s="9">
        <v>2.8815136470786715</v>
      </c>
      <c r="F10" s="9">
        <v>3.3109856601491088</v>
      </c>
      <c r="H10" s="8">
        <v>40724</v>
      </c>
      <c r="I10" s="9">
        <v>0.1094102012526898</v>
      </c>
      <c r="J10" s="9">
        <v>0.26089061228772237</v>
      </c>
      <c r="K10" s="9">
        <v>1.4532299641638102</v>
      </c>
      <c r="L10" s="9">
        <v>2.348812298666624</v>
      </c>
    </row>
    <row r="11" spans="1:12" ht="20.100000000000001" customHeight="1" x14ac:dyDescent="0.25">
      <c r="B11" s="8">
        <v>40908</v>
      </c>
      <c r="C11" s="9">
        <v>0.4452489833596649</v>
      </c>
      <c r="D11" s="9">
        <v>0.65265662488882603</v>
      </c>
      <c r="E11" s="9">
        <v>2.6447388616933414</v>
      </c>
      <c r="F11" s="9">
        <v>3.4644413875772875</v>
      </c>
      <c r="H11" s="8">
        <v>40908</v>
      </c>
      <c r="I11" s="9">
        <v>8.3179258404163139E-2</v>
      </c>
      <c r="J11" s="9">
        <v>0.22822424362828067</v>
      </c>
      <c r="K11" s="9">
        <v>1.3817519641859886</v>
      </c>
      <c r="L11" s="9">
        <v>2.2992817522563325</v>
      </c>
    </row>
    <row r="12" spans="1:12" ht="20.100000000000001" customHeight="1" x14ac:dyDescent="0.25">
      <c r="B12" s="8">
        <v>41090</v>
      </c>
      <c r="C12" s="9">
        <v>0.47742922521076692</v>
      </c>
      <c r="D12" s="9">
        <v>7.2890162380454898E-2</v>
      </c>
      <c r="E12" s="9">
        <v>2.660554283376535</v>
      </c>
      <c r="F12" s="9">
        <v>3.0173412493288065</v>
      </c>
      <c r="H12" s="8">
        <v>41090</v>
      </c>
      <c r="I12" s="9">
        <v>9.6140775789185798E-2</v>
      </c>
      <c r="J12" s="9">
        <v>0.23473991083827356</v>
      </c>
      <c r="K12" s="9">
        <v>1.3198818357721944</v>
      </c>
      <c r="L12" s="9">
        <v>2.1977438333631647</v>
      </c>
    </row>
    <row r="13" spans="1:12" ht="20.100000000000001" customHeight="1" x14ac:dyDescent="0.25">
      <c r="B13" s="8">
        <v>41274</v>
      </c>
      <c r="C13" s="9">
        <v>0.47741503306392957</v>
      </c>
      <c r="D13" s="9">
        <v>5.6236395426784623E-2</v>
      </c>
      <c r="E13" s="9">
        <v>2.8153631605653406</v>
      </c>
      <c r="F13" s="9">
        <v>2.5436484859931654</v>
      </c>
      <c r="H13" s="8">
        <v>41274</v>
      </c>
      <c r="I13" s="9">
        <v>9.6967941384530257E-2</v>
      </c>
      <c r="J13" s="9">
        <v>0.25038743492352938</v>
      </c>
      <c r="K13" s="9">
        <v>1.2538491699362266</v>
      </c>
      <c r="L13" s="9">
        <v>2.0748980034195843</v>
      </c>
    </row>
    <row r="14" spans="1:12" ht="20.100000000000001" customHeight="1" x14ac:dyDescent="0.25">
      <c r="B14" s="8">
        <v>41455</v>
      </c>
      <c r="C14" s="9">
        <v>0.51596466542421704</v>
      </c>
      <c r="D14" s="9">
        <v>4.2362404099793881E-2</v>
      </c>
      <c r="E14" s="9">
        <v>2.7909310112224901</v>
      </c>
      <c r="F14" s="9">
        <v>2.667686424607056</v>
      </c>
      <c r="H14" s="8">
        <v>41455</v>
      </c>
      <c r="I14" s="9">
        <v>8.5210334551748437E-2</v>
      </c>
      <c r="J14" s="9">
        <v>0.2564263703860577</v>
      </c>
      <c r="K14" s="9">
        <v>1.241938947359708</v>
      </c>
      <c r="L14" s="9">
        <v>1.9447460235885605</v>
      </c>
    </row>
    <row r="15" spans="1:12" ht="20.100000000000001" customHeight="1" x14ac:dyDescent="0.25">
      <c r="B15" s="8">
        <v>41639</v>
      </c>
      <c r="C15" s="9">
        <v>0.52597885592567517</v>
      </c>
      <c r="D15" s="9">
        <v>4.5943720003559563E-2</v>
      </c>
      <c r="E15" s="9">
        <v>2.8755502808990596</v>
      </c>
      <c r="F15" s="9">
        <v>3.1453254121600613</v>
      </c>
      <c r="H15" s="8">
        <v>41639</v>
      </c>
      <c r="I15" s="9">
        <v>7.6953549578237385E-2</v>
      </c>
      <c r="J15" s="9">
        <v>0.24935458072648634</v>
      </c>
      <c r="K15" s="9">
        <v>1.1556527226374844</v>
      </c>
      <c r="L15" s="9">
        <v>1.8164521028005636</v>
      </c>
    </row>
    <row r="16" spans="1:12" ht="20.100000000000001" customHeight="1" x14ac:dyDescent="0.25">
      <c r="B16" s="8">
        <v>41820</v>
      </c>
      <c r="C16" s="9">
        <v>0.73428075090789691</v>
      </c>
      <c r="D16" s="9">
        <v>1.5997451595244107E-2</v>
      </c>
      <c r="E16" s="9">
        <v>2.539940453863391</v>
      </c>
      <c r="F16" s="9">
        <v>2.7476201080961915</v>
      </c>
      <c r="H16" s="8">
        <v>41820</v>
      </c>
      <c r="I16" s="9">
        <v>0.10272269521580937</v>
      </c>
      <c r="J16" s="9">
        <v>0.27129396873200257</v>
      </c>
      <c r="K16" s="9">
        <v>1.0546826200516681</v>
      </c>
      <c r="L16" s="9">
        <v>1.6544666235231149</v>
      </c>
    </row>
    <row r="17" spans="2:12" ht="20.100000000000001" customHeight="1" x14ac:dyDescent="0.25">
      <c r="B17" s="8">
        <v>42004</v>
      </c>
      <c r="C17" s="9">
        <v>0.34200096263756219</v>
      </c>
      <c r="D17" s="9">
        <v>2.0913914359558635E-2</v>
      </c>
      <c r="E17" s="9">
        <v>2.2361424008529736</v>
      </c>
      <c r="F17" s="9">
        <v>2.627254570076178</v>
      </c>
      <c r="H17" s="8">
        <v>42004</v>
      </c>
      <c r="I17" s="9">
        <v>5.1033906532380428E-2</v>
      </c>
      <c r="J17" s="9">
        <v>0.23497580075177424</v>
      </c>
      <c r="K17" s="9">
        <v>1.0444634314280561</v>
      </c>
      <c r="L17" s="9">
        <v>1.5894066599127694</v>
      </c>
    </row>
    <row r="18" spans="2:12" ht="20.100000000000001" customHeight="1" x14ac:dyDescent="0.25">
      <c r="B18" s="8">
        <v>42185</v>
      </c>
      <c r="C18" s="9">
        <v>0.35560835360579901</v>
      </c>
      <c r="D18" s="9">
        <v>2.4472057711793425E-2</v>
      </c>
      <c r="E18" s="9">
        <v>2.002523730440696</v>
      </c>
      <c r="F18" s="9">
        <v>2.525019692667918</v>
      </c>
      <c r="H18" s="8">
        <v>42185</v>
      </c>
      <c r="I18" s="9">
        <v>5.1427066417073203E-2</v>
      </c>
      <c r="J18" s="9">
        <v>0.21810451765115446</v>
      </c>
      <c r="K18" s="9">
        <v>1.0300193790904701</v>
      </c>
      <c r="L18" s="9">
        <v>1.4922514799329702</v>
      </c>
    </row>
    <row r="19" spans="2:12" ht="20.100000000000001" customHeight="1" x14ac:dyDescent="0.25">
      <c r="B19" s="8">
        <v>42369</v>
      </c>
      <c r="C19" s="9">
        <v>0.36670139174469502</v>
      </c>
      <c r="D19" s="9">
        <v>2.1431149371115513E-2</v>
      </c>
      <c r="E19" s="9">
        <v>1.8529131246256054</v>
      </c>
      <c r="F19" s="9">
        <v>2.0741996671179099</v>
      </c>
      <c r="H19" s="8">
        <v>42369</v>
      </c>
      <c r="I19" s="9">
        <v>5.3980500938372145E-2</v>
      </c>
      <c r="J19" s="9">
        <v>0.2386898128095683</v>
      </c>
      <c r="K19" s="9">
        <v>1.0314364606590314</v>
      </c>
      <c r="L19" s="9">
        <v>1.4669857405642817</v>
      </c>
    </row>
    <row r="20" spans="2:12" ht="20.100000000000001" customHeight="1" x14ac:dyDescent="0.25">
      <c r="B20" s="8">
        <v>42551</v>
      </c>
      <c r="C20" s="9">
        <v>0.28037085794394584</v>
      </c>
      <c r="D20" s="9">
        <v>6.9746253186721063E-2</v>
      </c>
      <c r="E20" s="9">
        <v>2.0231488520523007</v>
      </c>
      <c r="F20" s="9">
        <v>2.3046253851433463</v>
      </c>
      <c r="H20" s="8">
        <v>42551</v>
      </c>
      <c r="I20" s="9">
        <v>6.2524935676749022E-2</v>
      </c>
      <c r="J20" s="9">
        <v>0.26144302427852584</v>
      </c>
      <c r="K20" s="9">
        <v>1.0497511069566938</v>
      </c>
      <c r="L20" s="9">
        <v>1.4007310337586161</v>
      </c>
    </row>
    <row r="21" spans="2:12" ht="20.100000000000001" customHeight="1" x14ac:dyDescent="0.25">
      <c r="B21" s="8">
        <v>42735</v>
      </c>
      <c r="C21" s="9">
        <v>0.35780031056180489</v>
      </c>
      <c r="D21" s="9">
        <v>2.7306829166685212E-2</v>
      </c>
      <c r="E21" s="9">
        <v>2.0011786529887954</v>
      </c>
      <c r="F21" s="9">
        <v>2.187589271481722</v>
      </c>
      <c r="H21" s="8">
        <v>42735</v>
      </c>
      <c r="I21" s="9">
        <v>5.6429975550014118E-2</v>
      </c>
      <c r="J21" s="9">
        <v>0.27179993609259578</v>
      </c>
      <c r="K21" s="9">
        <v>1.0575388695207899</v>
      </c>
      <c r="L21" s="9">
        <v>1.3864372270558856</v>
      </c>
    </row>
    <row r="22" spans="2:12" ht="20.100000000000001" customHeight="1" x14ac:dyDescent="0.25">
      <c r="B22" s="8">
        <v>42916</v>
      </c>
      <c r="C22" s="9">
        <v>0.31165223229629968</v>
      </c>
      <c r="D22" s="9">
        <v>1.4185379703389001E-2</v>
      </c>
      <c r="E22" s="9">
        <v>1.8850016526761975</v>
      </c>
      <c r="F22" s="9">
        <v>2.0878882158093321</v>
      </c>
      <c r="H22" s="8">
        <v>42916</v>
      </c>
      <c r="I22" s="9">
        <v>5.4719487011277573E-2</v>
      </c>
      <c r="J22" s="9">
        <v>0.22983746654780232</v>
      </c>
      <c r="K22" s="9">
        <v>1.0344259964221834</v>
      </c>
      <c r="L22" s="9">
        <v>1.3497611500836952</v>
      </c>
    </row>
    <row r="23" spans="2:12" ht="20.100000000000001" customHeight="1" x14ac:dyDescent="0.25">
      <c r="B23" s="8">
        <v>43100</v>
      </c>
      <c r="C23" s="9">
        <v>0.22991918063530711</v>
      </c>
      <c r="D23" s="9">
        <v>1.5694861387594315E-2</v>
      </c>
      <c r="E23" s="9">
        <v>1.6084512489865477</v>
      </c>
      <c r="F23" s="9">
        <v>1.8217052825514815</v>
      </c>
      <c r="H23" s="8">
        <v>43100</v>
      </c>
      <c r="I23" s="9">
        <v>5.3248377539919171E-2</v>
      </c>
      <c r="J23" s="9">
        <v>0.20260927897954153</v>
      </c>
      <c r="K23" s="9">
        <v>0.98115522613890382</v>
      </c>
      <c r="L23" s="9">
        <v>1.2990798667596568</v>
      </c>
    </row>
    <row r="24" spans="2:12" ht="20.100000000000001" customHeight="1" x14ac:dyDescent="0.25">
      <c r="B24" s="8">
        <v>43281</v>
      </c>
      <c r="C24" s="9">
        <v>0.21237023889132392</v>
      </c>
      <c r="D24" s="9">
        <v>2.1392238603920689E-2</v>
      </c>
      <c r="E24" s="9">
        <v>1.3597681449149386</v>
      </c>
      <c r="F24" s="9">
        <v>1.8209104321415381</v>
      </c>
      <c r="H24" s="8">
        <v>43281</v>
      </c>
      <c r="I24" s="9">
        <v>5.2122606455292708E-2</v>
      </c>
      <c r="J24" s="9">
        <v>0.20084308086697578</v>
      </c>
      <c r="K24" s="9">
        <v>1.0640284012524339</v>
      </c>
      <c r="L24" s="9">
        <v>1.2479817859008728</v>
      </c>
    </row>
    <row r="25" spans="2:12" ht="20.100000000000001" customHeight="1" x14ac:dyDescent="0.25">
      <c r="B25" s="8">
        <v>43465</v>
      </c>
      <c r="C25" s="9">
        <v>0.19791092053473539</v>
      </c>
      <c r="D25" s="9">
        <v>1.7790648988994899E-2</v>
      </c>
      <c r="E25" s="9">
        <v>1.3128380516226992</v>
      </c>
      <c r="F25" s="9">
        <v>1.7084067201798447</v>
      </c>
      <c r="H25" s="8">
        <v>43465</v>
      </c>
      <c r="I25" s="9">
        <v>5.9496046853768053E-2</v>
      </c>
      <c r="J25" s="9">
        <v>0.20907965104895163</v>
      </c>
      <c r="K25" s="9">
        <v>0.9255529989809177</v>
      </c>
      <c r="L25" s="9">
        <v>1.3132489144766142</v>
      </c>
    </row>
    <row r="26" spans="2:12" ht="20.100000000000001" customHeight="1" x14ac:dyDescent="0.25">
      <c r="B26" s="8">
        <v>43646</v>
      </c>
      <c r="C26" s="9">
        <v>0.17250027661285683</v>
      </c>
      <c r="D26" s="9">
        <v>1.3395560785106529E-2</v>
      </c>
      <c r="E26" s="9">
        <v>1.3798672723584113</v>
      </c>
      <c r="F26" s="9">
        <v>1.6431789816939584</v>
      </c>
      <c r="H26" s="8">
        <v>43646</v>
      </c>
      <c r="I26" s="9">
        <v>5.6200505835952333E-2</v>
      </c>
      <c r="J26" s="9">
        <v>0.18523807419273769</v>
      </c>
      <c r="K26" s="9">
        <v>0.94760472543771201</v>
      </c>
      <c r="L26" s="9">
        <v>1.3011060496423401</v>
      </c>
    </row>
    <row r="27" spans="2:12" ht="20.100000000000001" customHeight="1" x14ac:dyDescent="0.25">
      <c r="B27" s="8">
        <v>43830</v>
      </c>
      <c r="C27" s="9">
        <v>0.18217646834669943</v>
      </c>
      <c r="D27" s="9">
        <v>1.135295482477558E-2</v>
      </c>
      <c r="E27" s="9">
        <v>1.2532293386889433</v>
      </c>
      <c r="F27" s="9">
        <v>1.4254699780242739</v>
      </c>
      <c r="H27" s="8">
        <v>43830</v>
      </c>
      <c r="I27" s="9">
        <v>0.13136706856704369</v>
      </c>
      <c r="J27" s="9">
        <v>0.23142509503536932</v>
      </c>
      <c r="K27" s="9">
        <v>0.96213364481304953</v>
      </c>
      <c r="L27" s="9">
        <v>1.2813960206598494</v>
      </c>
    </row>
    <row r="28" spans="2:12" ht="20.100000000000001" customHeight="1" x14ac:dyDescent="0.25">
      <c r="C28" s="9"/>
      <c r="D28" s="9"/>
      <c r="E28" s="9"/>
      <c r="F28" s="9"/>
      <c r="I28" s="9"/>
      <c r="J28" s="9"/>
      <c r="K28" s="9"/>
      <c r="L28" s="9"/>
    </row>
    <row r="29" spans="2:12" ht="20.100000000000001" customHeight="1" x14ac:dyDescent="0.25">
      <c r="B29" t="s">
        <v>7</v>
      </c>
      <c r="C29" s="10">
        <v>16</v>
      </c>
      <c r="D29" s="10">
        <v>11</v>
      </c>
      <c r="E29" s="10">
        <v>19</v>
      </c>
      <c r="F29" s="10">
        <v>22</v>
      </c>
      <c r="H29" t="s">
        <v>7</v>
      </c>
      <c r="I29" s="10">
        <v>23</v>
      </c>
      <c r="J29" s="10">
        <v>23</v>
      </c>
      <c r="K29" s="10">
        <v>20</v>
      </c>
      <c r="L29" s="10">
        <v>22</v>
      </c>
    </row>
    <row r="30" spans="2:12" ht="20.100000000000001" customHeight="1" x14ac:dyDescent="0.25">
      <c r="C30" s="11"/>
      <c r="D30" s="11"/>
      <c r="E30" s="11"/>
      <c r="F30" s="11"/>
      <c r="I30" s="11"/>
      <c r="J30" s="11"/>
      <c r="K30" s="11"/>
      <c r="L30" s="11"/>
    </row>
    <row r="31" spans="2:12" ht="20.100000000000001" customHeight="1" x14ac:dyDescent="0.25"/>
  </sheetData>
  <mergeCells count="10">
    <mergeCell ref="C6:F6"/>
    <mergeCell ref="C7:C8"/>
    <mergeCell ref="D7:D8"/>
    <mergeCell ref="E7:E8"/>
    <mergeCell ref="F7:F8"/>
    <mergeCell ref="I6:L6"/>
    <mergeCell ref="I7:I8"/>
    <mergeCell ref="J7:J8"/>
    <mergeCell ref="K7:K8"/>
    <mergeCell ref="L7:L8"/>
  </mergeCells>
  <pageMargins left="0.75" right="0.75" top="1" bottom="1" header="0.5" footer="0.5"/>
  <pageSetup orientation="portrait"/>
</worksheet>
</file>

<file path=xl/worksheets/sheet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J31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1"/>
    <col min="3" max="6" width="10.28515625"/>
    <col min="7" max="7" width="11"/>
    <col min="8" max="10" width="10.28515625"/>
  </cols>
  <sheetData>
    <row r="1" spans="1:10" ht="20.25" customHeight="1" x14ac:dyDescent="0.35">
      <c r="A1" s="2" t="s">
        <v>294</v>
      </c>
    </row>
    <row r="2" spans="1:10" ht="20.100000000000001" customHeight="1" x14ac:dyDescent="0.3">
      <c r="A2" s="3" t="s">
        <v>1</v>
      </c>
    </row>
    <row r="3" spans="1:10" ht="20.100000000000001" customHeight="1" x14ac:dyDescent="0.25">
      <c r="A3" s="18" t="s">
        <v>738</v>
      </c>
    </row>
    <row r="4" spans="1:10" ht="20.100000000000001" customHeight="1" x14ac:dyDescent="0.25"/>
    <row r="5" spans="1:10" ht="20.100000000000001" customHeight="1" x14ac:dyDescent="0.25"/>
    <row r="6" spans="1:10" ht="20.100000000000001" customHeight="1" x14ac:dyDescent="0.25">
      <c r="C6" s="21" t="s">
        <v>288</v>
      </c>
      <c r="D6" s="22"/>
      <c r="E6" s="22"/>
      <c r="H6" s="21" t="s">
        <v>293</v>
      </c>
      <c r="I6" s="22"/>
      <c r="J6" s="22"/>
    </row>
    <row r="7" spans="1:10" ht="24.95" customHeight="1" x14ac:dyDescent="0.25">
      <c r="C7" s="23" t="s">
        <v>295</v>
      </c>
      <c r="D7" s="23" t="s">
        <v>260</v>
      </c>
      <c r="E7" s="23" t="s">
        <v>296</v>
      </c>
      <c r="H7" s="23" t="s">
        <v>295</v>
      </c>
      <c r="I7" s="23" t="s">
        <v>260</v>
      </c>
      <c r="J7" s="23" t="s">
        <v>296</v>
      </c>
    </row>
    <row r="8" spans="1:10" ht="24.95" customHeight="1" x14ac:dyDescent="0.25">
      <c r="C8" s="24"/>
      <c r="D8" s="24"/>
      <c r="E8" s="24"/>
      <c r="H8" s="24"/>
      <c r="I8" s="24"/>
      <c r="J8" s="24"/>
    </row>
    <row r="9" spans="1:10" ht="20.100000000000001" customHeight="1" x14ac:dyDescent="0.25"/>
    <row r="10" spans="1:10" ht="20.100000000000001" customHeight="1" x14ac:dyDescent="0.25">
      <c r="B10" s="8">
        <v>40724</v>
      </c>
      <c r="C10" s="9">
        <v>3.7718259682094342</v>
      </c>
      <c r="D10" s="9">
        <v>3.1769906001827684</v>
      </c>
      <c r="E10" s="9">
        <v>1.0450964330547352</v>
      </c>
      <c r="G10" s="8">
        <v>40724</v>
      </c>
      <c r="H10" s="9">
        <v>2.0269687329591344</v>
      </c>
      <c r="I10" s="9">
        <v>3.8477497219998407</v>
      </c>
      <c r="J10" s="9">
        <v>2.9971872679245672</v>
      </c>
    </row>
    <row r="11" spans="1:10" ht="20.100000000000001" customHeight="1" x14ac:dyDescent="0.25">
      <c r="B11" s="8">
        <v>40908</v>
      </c>
      <c r="C11" s="9">
        <v>4.0255485742712604</v>
      </c>
      <c r="D11" s="9">
        <v>2.9151672324644662</v>
      </c>
      <c r="E11" s="9">
        <v>1.0623170298594213</v>
      </c>
      <c r="G11" s="8">
        <v>40908</v>
      </c>
      <c r="H11" s="9">
        <v>1.974692803543123</v>
      </c>
      <c r="I11" s="9">
        <v>3.6761903505460194</v>
      </c>
      <c r="J11" s="9">
        <v>2.9857213529360069</v>
      </c>
    </row>
    <row r="12" spans="1:10" ht="20.100000000000001" customHeight="1" x14ac:dyDescent="0.25">
      <c r="B12" s="8">
        <v>41090</v>
      </c>
      <c r="C12" s="9">
        <v>3.0464080348801414</v>
      </c>
      <c r="D12" s="9">
        <v>2.7221663543143162</v>
      </c>
      <c r="E12" s="9">
        <v>1.0708410594451128</v>
      </c>
      <c r="G12" s="8">
        <v>41090</v>
      </c>
      <c r="H12" s="9">
        <v>1.9342930716328592</v>
      </c>
      <c r="I12" s="9">
        <v>3.4804151981260487</v>
      </c>
      <c r="J12" s="9">
        <v>2.6482774799458033</v>
      </c>
    </row>
    <row r="13" spans="1:10" ht="20.100000000000001" customHeight="1" x14ac:dyDescent="0.25">
      <c r="B13" s="8">
        <v>41274</v>
      </c>
      <c r="C13" s="9">
        <v>2.1076682748222257</v>
      </c>
      <c r="D13" s="9">
        <v>2.8880113409129016</v>
      </c>
      <c r="E13" s="9">
        <v>1.0679499543729301</v>
      </c>
      <c r="G13" s="8">
        <v>41274</v>
      </c>
      <c r="H13" s="9">
        <v>1.8017976373390292</v>
      </c>
      <c r="I13" s="9">
        <v>3.3972853184084606</v>
      </c>
      <c r="J13" s="9">
        <v>2.6501828042265276</v>
      </c>
    </row>
    <row r="14" spans="1:10" ht="20.100000000000001" customHeight="1" x14ac:dyDescent="0.25">
      <c r="B14" s="8">
        <v>41455</v>
      </c>
      <c r="C14" s="9">
        <v>2.3401531324524849</v>
      </c>
      <c r="D14" s="9">
        <v>2.7042908615115322</v>
      </c>
      <c r="E14" s="9">
        <v>1.0714890150177938</v>
      </c>
      <c r="G14" s="8">
        <v>41455</v>
      </c>
      <c r="H14" s="9">
        <v>1.6583379614388789</v>
      </c>
      <c r="I14" s="9">
        <v>3.1708930067548722</v>
      </c>
      <c r="J14" s="9">
        <v>2.5010312103403201</v>
      </c>
    </row>
    <row r="15" spans="1:10" ht="20.100000000000001" customHeight="1" x14ac:dyDescent="0.25">
      <c r="B15" s="8">
        <v>41639</v>
      </c>
      <c r="C15" s="9">
        <v>3.2980250253257828</v>
      </c>
      <c r="D15" s="9">
        <v>2.7667143937382788</v>
      </c>
      <c r="E15" s="9">
        <v>1.04123325465007</v>
      </c>
      <c r="G15" s="8">
        <v>41639</v>
      </c>
      <c r="H15" s="9">
        <v>1.4847048683956623</v>
      </c>
      <c r="I15" s="9">
        <v>3.2196483193261156</v>
      </c>
      <c r="J15" s="9">
        <v>2.4543068446455449</v>
      </c>
    </row>
    <row r="16" spans="1:10" ht="20.100000000000001" customHeight="1" x14ac:dyDescent="0.25">
      <c r="B16" s="8">
        <v>41820</v>
      </c>
      <c r="C16" s="9">
        <v>2.669000685402934</v>
      </c>
      <c r="D16" s="9">
        <v>2.5344072116632139</v>
      </c>
      <c r="E16" s="9">
        <v>1.0357841635608755</v>
      </c>
      <c r="G16" s="8">
        <v>41820</v>
      </c>
      <c r="H16" s="9">
        <v>1.3610901466714627</v>
      </c>
      <c r="I16" s="9">
        <v>3.2330784093113669</v>
      </c>
      <c r="J16" s="9">
        <v>2.2480076102366704</v>
      </c>
    </row>
    <row r="17" spans="2:10" ht="20.100000000000001" customHeight="1" x14ac:dyDescent="0.25">
      <c r="B17" s="8">
        <v>42004</v>
      </c>
      <c r="C17" s="9">
        <v>2.5142220925117695</v>
      </c>
      <c r="D17" s="9">
        <v>2.7228246069594388</v>
      </c>
      <c r="E17" s="9">
        <v>0.89969206320039352</v>
      </c>
      <c r="G17" s="8">
        <v>42004</v>
      </c>
      <c r="H17" s="9">
        <v>1.3295651767924708</v>
      </c>
      <c r="I17" s="9">
        <v>3.0095898503986676</v>
      </c>
      <c r="J17" s="9">
        <v>2.246098937968148</v>
      </c>
    </row>
    <row r="18" spans="2:10" ht="20.100000000000001" customHeight="1" x14ac:dyDescent="0.25">
      <c r="B18" s="8">
        <v>42185</v>
      </c>
      <c r="C18" s="9">
        <v>2.3419984652332015</v>
      </c>
      <c r="D18" s="9">
        <v>2.7288615938906449</v>
      </c>
      <c r="E18" s="9">
        <v>0.83234948839916079</v>
      </c>
      <c r="G18" s="8">
        <v>42185</v>
      </c>
      <c r="H18" s="9">
        <v>1.2915723476430276</v>
      </c>
      <c r="I18" s="9">
        <v>2.9050275748192815</v>
      </c>
      <c r="J18" s="9">
        <v>2.1406226541270721</v>
      </c>
    </row>
    <row r="19" spans="2:10" ht="20.100000000000001" customHeight="1" x14ac:dyDescent="0.25">
      <c r="B19" s="8">
        <v>42369</v>
      </c>
      <c r="C19" s="9">
        <v>2.2646797526843647</v>
      </c>
      <c r="D19" s="9">
        <v>3.0106723870224323</v>
      </c>
      <c r="E19" s="9">
        <v>0.74071374181753047</v>
      </c>
      <c r="G19" s="8">
        <v>42369</v>
      </c>
      <c r="H19" s="9">
        <v>1.2219692559922573</v>
      </c>
      <c r="I19" s="9">
        <v>2.7856101375196953</v>
      </c>
      <c r="J19" s="9">
        <v>2.1040950930616029</v>
      </c>
    </row>
    <row r="20" spans="2:10" ht="20.100000000000001" customHeight="1" x14ac:dyDescent="0.25">
      <c r="B20" s="8">
        <v>42551</v>
      </c>
      <c r="C20" s="9">
        <v>2.1717580104179799</v>
      </c>
      <c r="D20" s="9">
        <v>2.8082072293105989</v>
      </c>
      <c r="E20" s="9">
        <v>0.69764632300084639</v>
      </c>
      <c r="G20" s="8">
        <v>42551</v>
      </c>
      <c r="H20" s="9">
        <v>1.1483130367113827</v>
      </c>
      <c r="I20" s="9">
        <v>2.8037974883384411</v>
      </c>
      <c r="J20" s="9">
        <v>2.0561788218269368</v>
      </c>
    </row>
    <row r="21" spans="2:10" ht="20.100000000000001" customHeight="1" x14ac:dyDescent="0.25">
      <c r="B21" s="8">
        <v>42735</v>
      </c>
      <c r="C21" s="9">
        <v>2.0717987022772264</v>
      </c>
      <c r="D21" s="9">
        <v>2.6910882366695796</v>
      </c>
      <c r="E21" s="9">
        <v>0.7015110947404033</v>
      </c>
      <c r="G21" s="8">
        <v>42735</v>
      </c>
      <c r="H21" s="9">
        <v>1.1319581075648137</v>
      </c>
      <c r="I21" s="9">
        <v>2.7446252983473549</v>
      </c>
      <c r="J21" s="9">
        <v>2.0845862767919723</v>
      </c>
    </row>
    <row r="22" spans="2:10" ht="20.100000000000001" customHeight="1" x14ac:dyDescent="0.25">
      <c r="B22" s="8">
        <v>42916</v>
      </c>
      <c r="C22" s="9">
        <v>1.9293287627419082</v>
      </c>
      <c r="D22" s="9">
        <v>2.5673796892052585</v>
      </c>
      <c r="E22" s="9">
        <v>0.64187475666990279</v>
      </c>
      <c r="G22" s="8">
        <v>42916</v>
      </c>
      <c r="H22" s="9">
        <v>1.1046141258309028</v>
      </c>
      <c r="I22" s="9">
        <v>2.7368190320585848</v>
      </c>
      <c r="J22" s="9">
        <v>2.0222211786909146</v>
      </c>
    </row>
    <row r="23" spans="2:10" ht="20.100000000000001" customHeight="1" x14ac:dyDescent="0.25">
      <c r="B23" s="8">
        <v>43100</v>
      </c>
      <c r="C23" s="9">
        <v>1.774528064635946</v>
      </c>
      <c r="D23" s="9">
        <v>2.4599061387592052</v>
      </c>
      <c r="E23" s="9">
        <v>0.61690786005415654</v>
      </c>
      <c r="G23" s="8">
        <v>43100</v>
      </c>
      <c r="H23" s="9">
        <v>0.89111102103702855</v>
      </c>
      <c r="I23" s="9">
        <v>2.5768586963184172</v>
      </c>
      <c r="J23" s="9">
        <v>2.1150199368654068</v>
      </c>
    </row>
    <row r="24" spans="2:10" ht="20.100000000000001" customHeight="1" x14ac:dyDescent="0.25">
      <c r="B24" s="8">
        <v>43281</v>
      </c>
      <c r="C24" s="9">
        <v>1.7432588337426236</v>
      </c>
      <c r="D24" s="9">
        <v>2.554960071605084</v>
      </c>
      <c r="E24" s="9">
        <v>0.57356406015479644</v>
      </c>
      <c r="G24" s="8">
        <v>43281</v>
      </c>
      <c r="H24" s="9">
        <v>1.0306173935931988</v>
      </c>
      <c r="I24" s="9">
        <v>2.3303371345878459</v>
      </c>
      <c r="J24" s="9">
        <v>2.0579906478170309</v>
      </c>
    </row>
    <row r="25" spans="2:10" ht="20.100000000000001" customHeight="1" x14ac:dyDescent="0.25">
      <c r="B25" s="8">
        <v>43465</v>
      </c>
      <c r="C25" s="9">
        <v>1.5849757868218164</v>
      </c>
      <c r="D25" s="9">
        <v>3.2805618872880991</v>
      </c>
      <c r="E25" s="9">
        <v>0.53354656063739447</v>
      </c>
      <c r="G25" s="8">
        <v>43465</v>
      </c>
      <c r="H25" s="9">
        <v>1.1026914974183191</v>
      </c>
      <c r="I25" s="9">
        <v>2.182432337850098</v>
      </c>
      <c r="J25" s="9">
        <v>2.1391062285868685</v>
      </c>
    </row>
    <row r="26" spans="2:10" ht="20.100000000000001" customHeight="1" x14ac:dyDescent="0.25">
      <c r="B26" s="8">
        <v>43646</v>
      </c>
      <c r="C26" s="9">
        <v>1.5419647570640249</v>
      </c>
      <c r="D26" s="9">
        <v>3.2489225917780278</v>
      </c>
      <c r="E26" s="9">
        <v>0.53307239233066128</v>
      </c>
      <c r="G26" s="8">
        <v>43646</v>
      </c>
      <c r="H26" s="9">
        <v>1.1027756601899295</v>
      </c>
      <c r="I26" s="9">
        <v>2.1538317349060554</v>
      </c>
      <c r="J26" s="9">
        <v>2.0748081839993664</v>
      </c>
    </row>
    <row r="27" spans="2:10" ht="20.100000000000001" customHeight="1" x14ac:dyDescent="0.25">
      <c r="B27" s="8">
        <v>43830</v>
      </c>
      <c r="C27" s="9">
        <v>1.4277451964183483</v>
      </c>
      <c r="D27" s="9">
        <v>2.8951071647443709</v>
      </c>
      <c r="E27" s="9">
        <v>0.37491432694310062</v>
      </c>
      <c r="G27" s="8">
        <v>43830</v>
      </c>
      <c r="H27" s="9">
        <v>1.0862047174435172</v>
      </c>
      <c r="I27" s="9">
        <v>2.0175851911097644</v>
      </c>
      <c r="J27" s="9">
        <v>2.1717363120123299</v>
      </c>
    </row>
    <row r="28" spans="2:10" ht="20.100000000000001" customHeight="1" x14ac:dyDescent="0.25">
      <c r="C28" s="9"/>
      <c r="D28" s="9"/>
      <c r="E28" s="9"/>
      <c r="H28" s="9"/>
      <c r="I28" s="9"/>
      <c r="J28" s="9"/>
    </row>
    <row r="29" spans="2:10" ht="20.100000000000001" customHeight="1" x14ac:dyDescent="0.25">
      <c r="B29" t="s">
        <v>7</v>
      </c>
      <c r="C29" s="10">
        <v>15</v>
      </c>
      <c r="D29" s="10">
        <v>13</v>
      </c>
      <c r="E29" s="10">
        <v>16</v>
      </c>
      <c r="G29" t="s">
        <v>7</v>
      </c>
      <c r="H29" s="10">
        <v>17</v>
      </c>
      <c r="I29" s="10">
        <v>15</v>
      </c>
      <c r="J29" s="10">
        <v>15</v>
      </c>
    </row>
    <row r="30" spans="2:10" ht="20.100000000000001" customHeight="1" x14ac:dyDescent="0.25">
      <c r="C30" s="11"/>
      <c r="D30" s="11"/>
      <c r="E30" s="11"/>
      <c r="H30" s="11"/>
      <c r="I30" s="11"/>
      <c r="J30" s="11"/>
    </row>
    <row r="31" spans="2:10" ht="20.100000000000001" customHeight="1" x14ac:dyDescent="0.25"/>
  </sheetData>
  <mergeCells count="8">
    <mergeCell ref="C6:E6"/>
    <mergeCell ref="C7:C8"/>
    <mergeCell ref="D7:D8"/>
    <mergeCell ref="E7:E8"/>
    <mergeCell ref="H6:J6"/>
    <mergeCell ref="H7:H8"/>
    <mergeCell ref="I7:I8"/>
    <mergeCell ref="J7:J8"/>
  </mergeCells>
  <pageMargins left="0.75" right="0.75" top="1" bottom="1" header="0.5" footer="0.5"/>
  <pageSetup orientation="portrait"/>
</worksheet>
</file>

<file path=xl/worksheets/sheet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F31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1"/>
    <col min="3" max="6" width="10.28515625"/>
    <col min="9" max="9" width="10.28515625"/>
  </cols>
  <sheetData>
    <row r="1" spans="1:6" ht="20.25" customHeight="1" x14ac:dyDescent="0.35">
      <c r="A1" s="2" t="s">
        <v>297</v>
      </c>
    </row>
    <row r="2" spans="1:6" ht="20.100000000000001" customHeight="1" x14ac:dyDescent="0.3">
      <c r="A2" s="3" t="s">
        <v>298</v>
      </c>
    </row>
    <row r="3" spans="1:6" ht="20.100000000000001" customHeight="1" x14ac:dyDescent="0.25">
      <c r="A3" s="18" t="s">
        <v>738</v>
      </c>
    </row>
    <row r="4" spans="1:6" ht="20.100000000000001" customHeight="1" x14ac:dyDescent="0.25"/>
    <row r="5" spans="1:6" ht="20.100000000000001" customHeight="1" x14ac:dyDescent="0.25"/>
    <row r="6" spans="1:6" ht="20.100000000000001" customHeight="1" x14ac:dyDescent="0.25">
      <c r="C6" s="32"/>
      <c r="D6" s="22"/>
      <c r="E6" s="22"/>
      <c r="F6" s="22"/>
    </row>
    <row r="7" spans="1:6" ht="24.95" customHeight="1" x14ac:dyDescent="0.25">
      <c r="C7" s="23" t="s">
        <v>64</v>
      </c>
      <c r="D7" s="23" t="s">
        <v>65</v>
      </c>
      <c r="E7" s="23" t="s">
        <v>67</v>
      </c>
      <c r="F7" s="23" t="s">
        <v>66</v>
      </c>
    </row>
    <row r="8" spans="1:6" ht="24.95" customHeight="1" x14ac:dyDescent="0.25">
      <c r="C8" s="24"/>
      <c r="D8" s="24"/>
      <c r="E8" s="24"/>
      <c r="F8" s="24"/>
    </row>
    <row r="9" spans="1:6" ht="20.100000000000001" customHeight="1" x14ac:dyDescent="0.25">
      <c r="C9" s="25" t="s">
        <v>6</v>
      </c>
      <c r="D9" s="22"/>
      <c r="E9" s="22"/>
      <c r="F9" s="26"/>
    </row>
    <row r="10" spans="1:6" ht="20.100000000000001" customHeight="1" x14ac:dyDescent="0.25">
      <c r="B10" s="8">
        <v>40724</v>
      </c>
      <c r="C10" s="9">
        <v>35.650498961152074</v>
      </c>
      <c r="D10" s="9">
        <v>31.626932939904727</v>
      </c>
      <c r="E10" s="9">
        <v>34.727348417422178</v>
      </c>
      <c r="F10" s="9">
        <v>24.182790539442227</v>
      </c>
    </row>
    <row r="11" spans="1:6" ht="20.100000000000001" customHeight="1" x14ac:dyDescent="0.25">
      <c r="B11" s="8">
        <v>40908</v>
      </c>
      <c r="C11" s="9">
        <v>35.365804265287146</v>
      </c>
      <c r="D11" s="9">
        <v>32.766344349561216</v>
      </c>
      <c r="E11" s="9">
        <v>34.458813962856546</v>
      </c>
      <c r="F11" s="9">
        <v>23.960287988612411</v>
      </c>
    </row>
    <row r="12" spans="1:6" ht="20.100000000000001" customHeight="1" x14ac:dyDescent="0.25">
      <c r="B12" s="8">
        <v>41090</v>
      </c>
      <c r="C12" s="9">
        <v>34.579283562804584</v>
      </c>
      <c r="D12" s="9">
        <v>34.300496081724816</v>
      </c>
      <c r="E12" s="9">
        <v>33.346270844598664</v>
      </c>
      <c r="F12" s="9">
        <v>23.326169544455485</v>
      </c>
    </row>
    <row r="13" spans="1:6" ht="20.100000000000001" customHeight="1" x14ac:dyDescent="0.25">
      <c r="B13" s="8">
        <v>41274</v>
      </c>
      <c r="C13" s="9">
        <v>34.02855348818489</v>
      </c>
      <c r="D13" s="9">
        <v>35.309528371259027</v>
      </c>
      <c r="E13" s="9">
        <v>31.593432042927073</v>
      </c>
      <c r="F13" s="9">
        <v>23.780204985801618</v>
      </c>
    </row>
    <row r="14" spans="1:6" ht="20.100000000000001" customHeight="1" x14ac:dyDescent="0.25">
      <c r="B14" s="8">
        <v>41455</v>
      </c>
      <c r="C14" s="9">
        <v>33.167441412015783</v>
      </c>
      <c r="D14" s="9">
        <v>36.87988821616247</v>
      </c>
      <c r="E14" s="9">
        <v>31.735277739312867</v>
      </c>
      <c r="F14" s="9">
        <v>22.005890413095756</v>
      </c>
    </row>
    <row r="15" spans="1:6" ht="20.100000000000001" customHeight="1" x14ac:dyDescent="0.25">
      <c r="B15" s="8">
        <v>41639</v>
      </c>
      <c r="C15" s="9">
        <v>33.235749751201261</v>
      </c>
      <c r="D15" s="9">
        <v>36.362620930865539</v>
      </c>
      <c r="E15" s="9">
        <v>30.868137358686415</v>
      </c>
      <c r="F15" s="9">
        <v>22.321493044674458</v>
      </c>
    </row>
    <row r="16" spans="1:6" ht="20.100000000000001" customHeight="1" x14ac:dyDescent="0.25">
      <c r="B16" s="8">
        <v>41820</v>
      </c>
      <c r="C16" s="9">
        <v>34.314892811200473</v>
      </c>
      <c r="D16" s="9">
        <v>35.61926319988612</v>
      </c>
      <c r="E16" s="9">
        <v>30.648136638495522</v>
      </c>
      <c r="F16" s="9">
        <v>22.935834472878849</v>
      </c>
    </row>
    <row r="17" spans="2:6" ht="20.100000000000001" customHeight="1" x14ac:dyDescent="0.25">
      <c r="B17" s="8">
        <v>42004</v>
      </c>
      <c r="C17" s="9">
        <v>34.781359701338715</v>
      </c>
      <c r="D17" s="9">
        <v>33.89914182051794</v>
      </c>
      <c r="E17" s="9">
        <v>31.706415991108351</v>
      </c>
      <c r="F17" s="9">
        <v>23.41265678238797</v>
      </c>
    </row>
    <row r="18" spans="2:6" ht="20.100000000000001" customHeight="1" x14ac:dyDescent="0.25">
      <c r="B18" s="8">
        <v>42185</v>
      </c>
      <c r="C18" s="9">
        <v>34.077086149755452</v>
      </c>
      <c r="D18" s="9">
        <v>35.420153529052421</v>
      </c>
      <c r="E18" s="9">
        <v>31.957793365708632</v>
      </c>
      <c r="F18" s="9">
        <v>23.021981191604894</v>
      </c>
    </row>
    <row r="19" spans="2:6" ht="20.100000000000001" customHeight="1" x14ac:dyDescent="0.25">
      <c r="B19" s="8">
        <v>42369</v>
      </c>
      <c r="C19" s="9">
        <v>35.788964551725485</v>
      </c>
      <c r="D19" s="9">
        <v>35.514099312699436</v>
      </c>
      <c r="E19" s="9">
        <v>35.076418359761277</v>
      </c>
      <c r="F19" s="9">
        <v>22.00683100918673</v>
      </c>
    </row>
    <row r="20" spans="2:6" ht="20.100000000000001" customHeight="1" x14ac:dyDescent="0.25">
      <c r="B20" s="8">
        <v>42551</v>
      </c>
      <c r="C20" s="9">
        <v>36.039333307319239</v>
      </c>
      <c r="D20" s="9">
        <v>36.394525356810547</v>
      </c>
      <c r="E20" s="9">
        <v>31.876380524316776</v>
      </c>
      <c r="F20" s="9">
        <v>22.039550696534249</v>
      </c>
    </row>
    <row r="21" spans="2:6" ht="20.100000000000001" customHeight="1" x14ac:dyDescent="0.25">
      <c r="B21" s="8">
        <v>42735</v>
      </c>
      <c r="C21" s="9">
        <v>35.836660291501637</v>
      </c>
      <c r="D21" s="9">
        <v>35.834812770807275</v>
      </c>
      <c r="E21" s="9">
        <v>32.481145720179583</v>
      </c>
      <c r="F21" s="9">
        <v>23.393224901423977</v>
      </c>
    </row>
    <row r="22" spans="2:6" ht="20.100000000000001" customHeight="1" x14ac:dyDescent="0.25">
      <c r="B22" s="8">
        <v>42916</v>
      </c>
      <c r="C22" s="9">
        <v>36.396185199443991</v>
      </c>
      <c r="D22" s="9">
        <v>36.200554313694276</v>
      </c>
      <c r="E22" s="9">
        <v>31.483050656352006</v>
      </c>
      <c r="F22" s="9">
        <v>20.42122449049074</v>
      </c>
    </row>
    <row r="23" spans="2:6" ht="20.100000000000001" customHeight="1" x14ac:dyDescent="0.25">
      <c r="B23" s="8">
        <v>43100</v>
      </c>
      <c r="C23" s="9">
        <v>36.132020327421912</v>
      </c>
      <c r="D23" s="9">
        <v>36.007673816725635</v>
      </c>
      <c r="E23" s="9">
        <v>30.920792257584885</v>
      </c>
      <c r="F23" s="9">
        <v>21.220474796350882</v>
      </c>
    </row>
    <row r="24" spans="2:6" ht="20.100000000000001" customHeight="1" x14ac:dyDescent="0.25">
      <c r="B24" s="8">
        <v>43281</v>
      </c>
      <c r="C24" s="9">
        <v>35.879762198837433</v>
      </c>
      <c r="D24" s="9">
        <v>36.221151902088408</v>
      </c>
      <c r="E24" s="9">
        <v>31.225778583923645</v>
      </c>
      <c r="F24" s="9">
        <v>20.257649610431162</v>
      </c>
    </row>
    <row r="25" spans="2:6" ht="20.100000000000001" customHeight="1" x14ac:dyDescent="0.25">
      <c r="B25" s="8">
        <v>43465</v>
      </c>
      <c r="C25" s="9">
        <v>35.694812747281063</v>
      </c>
      <c r="D25" s="9">
        <v>35.654448099708844</v>
      </c>
      <c r="E25" s="9">
        <v>31.102936910287006</v>
      </c>
      <c r="F25" s="9">
        <v>20.775987056101297</v>
      </c>
    </row>
    <row r="26" spans="2:6" ht="20.100000000000001" customHeight="1" x14ac:dyDescent="0.25">
      <c r="B26" s="8">
        <v>43646</v>
      </c>
      <c r="C26" s="9">
        <v>35.618006736901798</v>
      </c>
      <c r="D26" s="9">
        <v>34.290118396733504</v>
      </c>
      <c r="E26" s="9">
        <v>30.894381025325799</v>
      </c>
      <c r="F26" s="9">
        <v>21.934848851707912</v>
      </c>
    </row>
    <row r="27" spans="2:6" ht="20.100000000000001" customHeight="1" x14ac:dyDescent="0.25">
      <c r="B27" s="8">
        <v>43830</v>
      </c>
      <c r="C27" s="9">
        <v>34.884147880969344</v>
      </c>
      <c r="D27" s="9">
        <v>33.495610422837771</v>
      </c>
      <c r="E27" s="9">
        <v>32.024463517074473</v>
      </c>
      <c r="F27" s="9">
        <v>21.954557640728154</v>
      </c>
    </row>
    <row r="28" spans="2:6" ht="20.100000000000001" customHeight="1" x14ac:dyDescent="0.25">
      <c r="C28" s="9"/>
      <c r="D28" s="9"/>
      <c r="E28" s="9"/>
      <c r="F28" s="9"/>
    </row>
    <row r="29" spans="2:6" ht="20.100000000000001" customHeight="1" x14ac:dyDescent="0.25">
      <c r="B29" t="s">
        <v>7</v>
      </c>
      <c r="C29" s="10">
        <v>20</v>
      </c>
      <c r="D29" s="10">
        <v>21</v>
      </c>
      <c r="E29" s="10">
        <v>21</v>
      </c>
      <c r="F29" s="10">
        <v>21</v>
      </c>
    </row>
    <row r="30" spans="2:6" ht="20.100000000000001" customHeight="1" x14ac:dyDescent="0.25">
      <c r="C30" s="11"/>
      <c r="D30" s="11"/>
      <c r="E30" s="11"/>
      <c r="F30" s="11"/>
    </row>
    <row r="31" spans="2:6" ht="20.100000000000001" customHeight="1" x14ac:dyDescent="0.25"/>
  </sheetData>
  <mergeCells count="6">
    <mergeCell ref="C9:F9"/>
    <mergeCell ref="C6:F6"/>
    <mergeCell ref="C7:C8"/>
    <mergeCell ref="D7:D8"/>
    <mergeCell ref="E7:E8"/>
    <mergeCell ref="F7:F8"/>
  </mergeCells>
  <pageMargins left="0.75" right="0.75" top="1" bottom="1" header="0.5" footer="0.5"/>
  <pageSetup orientation="portrait"/>
</worksheet>
</file>

<file path=xl/worksheets/sheet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E31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1"/>
    <col min="3" max="5" width="10.28515625"/>
    <col min="9" max="9" width="10.28515625"/>
  </cols>
  <sheetData>
    <row r="1" spans="1:5" ht="20.25" customHeight="1" x14ac:dyDescent="0.35">
      <c r="A1" s="2" t="s">
        <v>299</v>
      </c>
    </row>
    <row r="2" spans="1:5" ht="20.100000000000001" customHeight="1" x14ac:dyDescent="0.3">
      <c r="A2" s="3" t="s">
        <v>298</v>
      </c>
    </row>
    <row r="3" spans="1:5" ht="20.100000000000001" customHeight="1" x14ac:dyDescent="0.25">
      <c r="A3" s="18" t="s">
        <v>738</v>
      </c>
    </row>
    <row r="4" spans="1:5" ht="20.100000000000001" customHeight="1" x14ac:dyDescent="0.25"/>
    <row r="5" spans="1:5" ht="20.100000000000001" customHeight="1" x14ac:dyDescent="0.25"/>
    <row r="6" spans="1:5" ht="20.100000000000001" customHeight="1" x14ac:dyDescent="0.25">
      <c r="C6" s="32"/>
      <c r="D6" s="22"/>
      <c r="E6" s="22"/>
    </row>
    <row r="7" spans="1:5" ht="24.95" customHeight="1" x14ac:dyDescent="0.25">
      <c r="C7" s="23" t="s">
        <v>295</v>
      </c>
      <c r="D7" s="23" t="s">
        <v>260</v>
      </c>
      <c r="E7" s="23" t="s">
        <v>296</v>
      </c>
    </row>
    <row r="8" spans="1:5" ht="24.95" customHeight="1" x14ac:dyDescent="0.25">
      <c r="C8" s="24"/>
      <c r="D8" s="24"/>
      <c r="E8" s="24"/>
    </row>
    <row r="9" spans="1:5" ht="20.100000000000001" customHeight="1" x14ac:dyDescent="0.25">
      <c r="C9" s="25" t="s">
        <v>6</v>
      </c>
      <c r="D9" s="22"/>
      <c r="E9" s="26"/>
    </row>
    <row r="10" spans="1:5" ht="20.100000000000001" customHeight="1" x14ac:dyDescent="0.25">
      <c r="B10" s="8">
        <v>40724</v>
      </c>
      <c r="C10" s="9">
        <v>24.600190861308196</v>
      </c>
      <c r="D10" s="9">
        <v>40.129637200164773</v>
      </c>
      <c r="E10" s="9">
        <v>86.967907573462</v>
      </c>
    </row>
    <row r="11" spans="1:5" ht="20.100000000000001" customHeight="1" x14ac:dyDescent="0.25">
      <c r="B11" s="8">
        <v>40908</v>
      </c>
      <c r="C11" s="9">
        <v>24.860198398584703</v>
      </c>
      <c r="D11" s="9">
        <v>41.708197023286061</v>
      </c>
      <c r="E11" s="9">
        <v>86.936964069491879</v>
      </c>
    </row>
    <row r="12" spans="1:5" ht="20.100000000000001" customHeight="1" x14ac:dyDescent="0.25">
      <c r="B12" s="8">
        <v>41090</v>
      </c>
      <c r="C12" s="9">
        <v>24.721335302501508</v>
      </c>
      <c r="D12" s="9">
        <v>36.745970442394949</v>
      </c>
      <c r="E12" s="9">
        <v>86.339285562579818</v>
      </c>
    </row>
    <row r="13" spans="1:5" ht="20.100000000000001" customHeight="1" x14ac:dyDescent="0.25">
      <c r="B13" s="8">
        <v>41274</v>
      </c>
      <c r="C13" s="9">
        <v>22.923459123026902</v>
      </c>
      <c r="D13" s="9">
        <v>36.083014013291567</v>
      </c>
      <c r="E13" s="9">
        <v>84.428217429975348</v>
      </c>
    </row>
    <row r="14" spans="1:5" ht="20.100000000000001" customHeight="1" x14ac:dyDescent="0.25">
      <c r="B14" s="8">
        <v>41455</v>
      </c>
      <c r="C14" s="9">
        <v>22.787126208459195</v>
      </c>
      <c r="D14" s="9">
        <v>39.605062889332181</v>
      </c>
      <c r="E14" s="9">
        <v>84.60617559945058</v>
      </c>
    </row>
    <row r="15" spans="1:5" ht="20.100000000000001" customHeight="1" x14ac:dyDescent="0.25">
      <c r="B15" s="8">
        <v>41639</v>
      </c>
      <c r="C15" s="9">
        <v>21.836591017618527</v>
      </c>
      <c r="D15" s="9">
        <v>39.364862707606122</v>
      </c>
      <c r="E15" s="9">
        <v>84.598515366033183</v>
      </c>
    </row>
    <row r="16" spans="1:5" ht="20.100000000000001" customHeight="1" x14ac:dyDescent="0.25">
      <c r="B16" s="8">
        <v>41820</v>
      </c>
      <c r="C16" s="9">
        <v>21.53569728267</v>
      </c>
      <c r="D16" s="9">
        <v>37.28493763988142</v>
      </c>
      <c r="E16" s="9">
        <v>84.518343100119566</v>
      </c>
    </row>
    <row r="17" spans="2:5" ht="20.100000000000001" customHeight="1" x14ac:dyDescent="0.25">
      <c r="B17" s="8">
        <v>42004</v>
      </c>
      <c r="C17" s="9">
        <v>22.129476464232237</v>
      </c>
      <c r="D17" s="9">
        <v>37.956519688261906</v>
      </c>
      <c r="E17" s="9">
        <v>85.249879068117252</v>
      </c>
    </row>
    <row r="18" spans="2:5" ht="20.100000000000001" customHeight="1" x14ac:dyDescent="0.25">
      <c r="B18" s="8">
        <v>42185</v>
      </c>
      <c r="C18" s="9">
        <v>22.336782213312127</v>
      </c>
      <c r="D18" s="9">
        <v>38.78629575456533</v>
      </c>
      <c r="E18" s="9">
        <v>85.319711234555754</v>
      </c>
    </row>
    <row r="19" spans="2:5" ht="20.100000000000001" customHeight="1" x14ac:dyDescent="0.25">
      <c r="B19" s="8">
        <v>42369</v>
      </c>
      <c r="C19" s="9">
        <v>22.128741452161865</v>
      </c>
      <c r="D19" s="9">
        <v>38.57193673268462</v>
      </c>
      <c r="E19" s="9">
        <v>85.66050637031222</v>
      </c>
    </row>
    <row r="20" spans="2:5" ht="20.100000000000001" customHeight="1" x14ac:dyDescent="0.25">
      <c r="B20" s="8">
        <v>42551</v>
      </c>
      <c r="C20" s="9">
        <v>22.134041599495959</v>
      </c>
      <c r="D20" s="9">
        <v>39.249511189770153</v>
      </c>
      <c r="E20" s="9">
        <v>85.817285602176767</v>
      </c>
    </row>
    <row r="21" spans="2:5" ht="20.100000000000001" customHeight="1" x14ac:dyDescent="0.25">
      <c r="B21" s="8">
        <v>42735</v>
      </c>
      <c r="C21" s="9">
        <v>22.071313764576026</v>
      </c>
      <c r="D21" s="9">
        <v>39.561305788446703</v>
      </c>
      <c r="E21" s="9">
        <v>86.696280409780229</v>
      </c>
    </row>
    <row r="22" spans="2:5" ht="20.100000000000001" customHeight="1" x14ac:dyDescent="0.25">
      <c r="B22" s="8">
        <v>42916</v>
      </c>
      <c r="C22" s="9">
        <v>21.53926088921876</v>
      </c>
      <c r="D22" s="9">
        <v>39.301428927531205</v>
      </c>
      <c r="E22" s="9">
        <v>85.908070029896763</v>
      </c>
    </row>
    <row r="23" spans="2:5" ht="20.100000000000001" customHeight="1" x14ac:dyDescent="0.25">
      <c r="B23" s="8">
        <v>43100</v>
      </c>
      <c r="C23" s="9">
        <v>21.485273751019495</v>
      </c>
      <c r="D23" s="9">
        <v>39.06911979847915</v>
      </c>
      <c r="E23" s="9">
        <v>83.764226287879978</v>
      </c>
    </row>
    <row r="24" spans="2:5" ht="20.100000000000001" customHeight="1" x14ac:dyDescent="0.25">
      <c r="B24" s="8">
        <v>43281</v>
      </c>
      <c r="C24" s="9">
        <v>20.763038808432441</v>
      </c>
      <c r="D24" s="9">
        <v>40.960636030133905</v>
      </c>
      <c r="E24" s="9">
        <v>86.232930068137804</v>
      </c>
    </row>
    <row r="25" spans="2:5" ht="20.100000000000001" customHeight="1" x14ac:dyDescent="0.25">
      <c r="B25" s="8">
        <v>43465</v>
      </c>
      <c r="C25" s="9">
        <v>20.01201773583567</v>
      </c>
      <c r="D25" s="9">
        <v>35.3427544564492</v>
      </c>
      <c r="E25" s="9">
        <v>86.444823766077661</v>
      </c>
    </row>
    <row r="26" spans="2:5" ht="20.100000000000001" customHeight="1" x14ac:dyDescent="0.25">
      <c r="B26" s="8">
        <v>43646</v>
      </c>
      <c r="C26" s="9">
        <v>19.915602963713454</v>
      </c>
      <c r="D26" s="9">
        <v>34.847624819383533</v>
      </c>
      <c r="E26" s="9">
        <v>85.80929452059604</v>
      </c>
    </row>
    <row r="27" spans="2:5" ht="20.100000000000001" customHeight="1" x14ac:dyDescent="0.25">
      <c r="B27" s="8">
        <v>43830</v>
      </c>
      <c r="C27" s="9">
        <v>19.867717489538027</v>
      </c>
      <c r="D27" s="9">
        <v>35.100913533728743</v>
      </c>
      <c r="E27" s="9">
        <v>86.742465161910985</v>
      </c>
    </row>
    <row r="28" spans="2:5" ht="20.100000000000001" customHeight="1" x14ac:dyDescent="0.25">
      <c r="C28" s="9"/>
      <c r="D28" s="9"/>
      <c r="E28" s="9"/>
    </row>
    <row r="29" spans="2:5" ht="20.100000000000001" customHeight="1" x14ac:dyDescent="0.25">
      <c r="B29" t="s">
        <v>7</v>
      </c>
      <c r="C29" s="10">
        <v>17</v>
      </c>
      <c r="D29" s="10">
        <v>15</v>
      </c>
      <c r="E29" s="10">
        <v>14</v>
      </c>
    </row>
    <row r="30" spans="2:5" ht="20.100000000000001" customHeight="1" x14ac:dyDescent="0.25">
      <c r="C30" s="11"/>
      <c r="D30" s="11"/>
      <c r="E30" s="11"/>
    </row>
    <row r="31" spans="2:5" ht="20.100000000000001" customHeight="1" x14ac:dyDescent="0.25"/>
  </sheetData>
  <mergeCells count="5">
    <mergeCell ref="C6:E6"/>
    <mergeCell ref="C7:C8"/>
    <mergeCell ref="D7:D8"/>
    <mergeCell ref="E7:E8"/>
    <mergeCell ref="C9:E9"/>
  </mergeCells>
  <pageMargins left="0.75" right="0.75" top="1" bottom="1" header="0.5" footer="0.5"/>
  <pageSetup orientation="portrait"/>
</worksheet>
</file>

<file path=xl/worksheets/sheet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X16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5.140625"/>
    <col min="3" max="13" width="10.28515625"/>
    <col min="14" max="14" width="15.140625"/>
    <col min="15" max="24" width="10.28515625"/>
  </cols>
  <sheetData>
    <row r="1" spans="1:24" ht="20.25" customHeight="1" x14ac:dyDescent="0.35">
      <c r="A1" s="2" t="s">
        <v>300</v>
      </c>
    </row>
    <row r="2" spans="1:24" ht="20.100000000000001" customHeight="1" x14ac:dyDescent="0.3">
      <c r="A2" s="14"/>
    </row>
    <row r="3" spans="1:24" ht="20.100000000000001" customHeight="1" x14ac:dyDescent="0.25">
      <c r="A3" s="18" t="s">
        <v>738</v>
      </c>
    </row>
    <row r="4" spans="1:24" ht="20.100000000000001" customHeight="1" x14ac:dyDescent="0.25"/>
    <row r="5" spans="1:24" ht="20.100000000000001" customHeight="1" x14ac:dyDescent="0.25">
      <c r="C5" s="21" t="s">
        <v>301</v>
      </c>
      <c r="D5" s="22"/>
      <c r="E5" s="22"/>
      <c r="F5" s="22"/>
      <c r="G5" s="22"/>
      <c r="H5" s="22"/>
      <c r="I5" s="22"/>
      <c r="J5" s="22"/>
      <c r="K5" s="22"/>
      <c r="L5" s="22"/>
      <c r="O5" s="21" t="s">
        <v>314</v>
      </c>
      <c r="P5" s="22"/>
      <c r="Q5" s="22"/>
      <c r="R5" s="22"/>
      <c r="S5" s="22"/>
      <c r="T5" s="22"/>
      <c r="U5" s="22"/>
      <c r="V5" s="22"/>
      <c r="W5" s="22"/>
      <c r="X5" s="22"/>
    </row>
    <row r="6" spans="1:24" ht="20.100000000000001" customHeight="1" x14ac:dyDescent="0.25">
      <c r="C6" s="23" t="s">
        <v>302</v>
      </c>
      <c r="D6" s="27"/>
      <c r="E6" s="23" t="s">
        <v>303</v>
      </c>
      <c r="F6" s="27"/>
      <c r="G6" s="23" t="s">
        <v>304</v>
      </c>
      <c r="H6" s="27"/>
      <c r="I6" s="23" t="s">
        <v>305</v>
      </c>
      <c r="J6" s="27"/>
      <c r="K6" s="23" t="s">
        <v>306</v>
      </c>
      <c r="L6" s="27"/>
      <c r="O6" s="23" t="s">
        <v>302</v>
      </c>
      <c r="P6" s="27"/>
      <c r="Q6" s="23" t="s">
        <v>303</v>
      </c>
      <c r="R6" s="27"/>
      <c r="S6" s="23" t="s">
        <v>304</v>
      </c>
      <c r="T6" s="27"/>
      <c r="U6" s="23" t="s">
        <v>305</v>
      </c>
      <c r="V6" s="27"/>
      <c r="W6" s="23" t="s">
        <v>306</v>
      </c>
      <c r="X6" s="27"/>
    </row>
    <row r="7" spans="1:24" ht="24.95" customHeight="1" x14ac:dyDescent="0.25">
      <c r="C7" s="24"/>
      <c r="D7" s="28"/>
      <c r="E7" s="24"/>
      <c r="F7" s="28"/>
      <c r="G7" s="24"/>
      <c r="H7" s="28"/>
      <c r="I7" s="24"/>
      <c r="J7" s="28"/>
      <c r="K7" s="24"/>
      <c r="L7" s="28"/>
      <c r="O7" s="24"/>
      <c r="P7" s="28"/>
      <c r="Q7" s="24"/>
      <c r="R7" s="28"/>
      <c r="S7" s="24"/>
      <c r="T7" s="28"/>
      <c r="U7" s="24"/>
      <c r="V7" s="28"/>
      <c r="W7" s="24"/>
      <c r="X7" s="28"/>
    </row>
    <row r="8" spans="1:24" ht="24.95" customHeight="1" x14ac:dyDescent="0.25">
      <c r="C8" s="25" t="s">
        <v>307</v>
      </c>
      <c r="D8" s="22"/>
      <c r="E8" s="22"/>
      <c r="F8" s="22"/>
      <c r="G8" s="22"/>
      <c r="H8" s="22"/>
      <c r="I8" s="22"/>
      <c r="J8" s="22"/>
      <c r="K8" s="22"/>
      <c r="L8" s="26"/>
      <c r="O8" s="25" t="s">
        <v>315</v>
      </c>
      <c r="P8" s="22"/>
      <c r="Q8" s="22"/>
      <c r="R8" s="22"/>
      <c r="S8" s="22"/>
      <c r="T8" s="22"/>
      <c r="U8" s="22"/>
      <c r="V8" s="22"/>
      <c r="W8" s="22"/>
      <c r="X8" s="26"/>
    </row>
    <row r="9" spans="1:24" ht="20.100000000000001" customHeight="1" x14ac:dyDescent="0.25">
      <c r="C9" s="7" t="s">
        <v>7</v>
      </c>
      <c r="D9" s="7" t="s">
        <v>42</v>
      </c>
      <c r="E9" s="7" t="s">
        <v>7</v>
      </c>
      <c r="F9" s="7" t="s">
        <v>42</v>
      </c>
      <c r="G9" s="7" t="s">
        <v>7</v>
      </c>
      <c r="H9" s="7" t="s">
        <v>42</v>
      </c>
      <c r="I9" s="7" t="s">
        <v>7</v>
      </c>
      <c r="J9" s="7" t="s">
        <v>42</v>
      </c>
      <c r="K9" s="7" t="s">
        <v>7</v>
      </c>
      <c r="L9" s="7" t="s">
        <v>42</v>
      </c>
      <c r="O9" s="7" t="s">
        <v>7</v>
      </c>
      <c r="P9" s="7" t="s">
        <v>42</v>
      </c>
      <c r="Q9" s="7" t="s">
        <v>7</v>
      </c>
      <c r="R9" s="7" t="s">
        <v>42</v>
      </c>
      <c r="S9" s="7" t="s">
        <v>7</v>
      </c>
      <c r="T9" s="7" t="s">
        <v>42</v>
      </c>
      <c r="U9" s="7" t="s">
        <v>7</v>
      </c>
      <c r="V9" s="7" t="s">
        <v>42</v>
      </c>
      <c r="W9" s="7" t="s">
        <v>7</v>
      </c>
      <c r="X9" s="7" t="s">
        <v>42</v>
      </c>
    </row>
    <row r="10" spans="1:24" ht="20.100000000000001" customHeight="1" x14ac:dyDescent="0.25">
      <c r="B10" t="s">
        <v>308</v>
      </c>
      <c r="C10" s="10">
        <v>101</v>
      </c>
      <c r="D10" s="9">
        <v>26.780426979804162</v>
      </c>
      <c r="E10" s="10">
        <v>101</v>
      </c>
      <c r="F10" s="9">
        <v>13.794996027115628</v>
      </c>
      <c r="G10" s="10">
        <v>101</v>
      </c>
      <c r="H10" s="9">
        <v>0.33912730288334153</v>
      </c>
      <c r="I10" s="10">
        <v>101</v>
      </c>
      <c r="J10" s="9">
        <v>2.4629778937113698</v>
      </c>
      <c r="K10" s="10">
        <v>101</v>
      </c>
      <c r="L10" s="9">
        <v>56.622471796485506</v>
      </c>
      <c r="N10" t="s">
        <v>308</v>
      </c>
      <c r="O10" s="10">
        <v>101</v>
      </c>
      <c r="P10" s="9">
        <v>29.609098801174934</v>
      </c>
      <c r="Q10" s="10">
        <v>101</v>
      </c>
      <c r="R10" s="9">
        <v>23.840331687289343</v>
      </c>
      <c r="S10" s="10">
        <v>101</v>
      </c>
      <c r="T10" s="9">
        <v>0.73831139753154296</v>
      </c>
      <c r="U10" s="10">
        <v>101</v>
      </c>
      <c r="V10" s="9">
        <v>7.0686756653238145</v>
      </c>
      <c r="W10" s="10">
        <v>101</v>
      </c>
      <c r="X10" s="9">
        <v>38.743582448680385</v>
      </c>
    </row>
    <row r="11" spans="1:24" ht="20.100000000000001" customHeight="1" x14ac:dyDescent="0.25">
      <c r="B11" t="s">
        <v>309</v>
      </c>
      <c r="C11" s="10">
        <v>101</v>
      </c>
      <c r="D11" s="9">
        <v>27.429042094503732</v>
      </c>
      <c r="E11" s="10">
        <v>101</v>
      </c>
      <c r="F11" s="9">
        <v>27.212376406224049</v>
      </c>
      <c r="G11" s="10">
        <v>101</v>
      </c>
      <c r="H11" s="9">
        <v>0.29745748396074612</v>
      </c>
      <c r="I11" s="10">
        <v>101</v>
      </c>
      <c r="J11" s="9">
        <v>1.6279195761832541</v>
      </c>
      <c r="K11" s="10">
        <v>101</v>
      </c>
      <c r="L11" s="9">
        <v>43.433204439128218</v>
      </c>
      <c r="N11" t="s">
        <v>309</v>
      </c>
      <c r="O11" s="10">
        <v>101</v>
      </c>
      <c r="P11" s="9">
        <v>36.652694710746914</v>
      </c>
      <c r="Q11" s="10">
        <v>101</v>
      </c>
      <c r="R11" s="9">
        <v>32.926351814415575</v>
      </c>
      <c r="S11" s="10">
        <v>101</v>
      </c>
      <c r="T11" s="9">
        <v>0.67313196104691464</v>
      </c>
      <c r="U11" s="10">
        <v>101</v>
      </c>
      <c r="V11" s="9">
        <v>2.9340660104566396</v>
      </c>
      <c r="W11" s="10">
        <v>101</v>
      </c>
      <c r="X11" s="9">
        <v>26.813755503333951</v>
      </c>
    </row>
    <row r="12" spans="1:24" ht="20.100000000000001" customHeight="1" x14ac:dyDescent="0.25">
      <c r="B12" t="s">
        <v>310</v>
      </c>
      <c r="C12" s="10">
        <v>28</v>
      </c>
      <c r="D12" s="9">
        <v>25.115168509546503</v>
      </c>
      <c r="E12" s="10">
        <v>28</v>
      </c>
      <c r="F12" s="9">
        <v>11.45230262460128</v>
      </c>
      <c r="G12" s="10">
        <v>28</v>
      </c>
      <c r="H12" s="9">
        <v>2.0460279412386175E-2</v>
      </c>
      <c r="I12" s="10">
        <v>28</v>
      </c>
      <c r="J12" s="9">
        <v>2.8589971102548577</v>
      </c>
      <c r="K12" s="10">
        <v>28</v>
      </c>
      <c r="L12" s="9">
        <v>60.553071476184982</v>
      </c>
      <c r="N12" t="s">
        <v>310</v>
      </c>
      <c r="O12" s="10">
        <v>28</v>
      </c>
      <c r="P12" s="9">
        <v>27.348156342228652</v>
      </c>
      <c r="Q12" s="10">
        <v>28</v>
      </c>
      <c r="R12" s="9">
        <v>24.008586345218362</v>
      </c>
      <c r="S12" s="10">
        <v>28</v>
      </c>
      <c r="T12" s="9">
        <v>4.2905566463148602E-2</v>
      </c>
      <c r="U12" s="10">
        <v>28</v>
      </c>
      <c r="V12" s="9">
        <v>7.7713590467302724</v>
      </c>
      <c r="W12" s="10">
        <v>28</v>
      </c>
      <c r="X12" s="9">
        <v>40.828992699359546</v>
      </c>
    </row>
    <row r="13" spans="1:24" ht="20.100000000000001" customHeight="1" x14ac:dyDescent="0.25">
      <c r="B13" t="s">
        <v>311</v>
      </c>
      <c r="C13" s="10">
        <v>28</v>
      </c>
      <c r="D13" s="9">
        <v>26.354024707319535</v>
      </c>
      <c r="E13" s="10">
        <v>28</v>
      </c>
      <c r="F13" s="9">
        <v>27.844984719284611</v>
      </c>
      <c r="G13" s="10">
        <v>28</v>
      </c>
      <c r="H13" s="9">
        <v>2.4764836137542455E-2</v>
      </c>
      <c r="I13" s="10">
        <v>28</v>
      </c>
      <c r="J13" s="9">
        <v>1.8221174167465122</v>
      </c>
      <c r="K13" s="10">
        <v>28</v>
      </c>
      <c r="L13" s="9">
        <v>43.9541083205118</v>
      </c>
      <c r="N13" t="s">
        <v>311</v>
      </c>
      <c r="O13" s="10">
        <v>28</v>
      </c>
      <c r="P13" s="9">
        <v>35.233891103949297</v>
      </c>
      <c r="Q13" s="10">
        <v>28</v>
      </c>
      <c r="R13" s="9">
        <v>34.970559389816557</v>
      </c>
      <c r="S13" s="10">
        <v>28</v>
      </c>
      <c r="T13" s="9">
        <v>5.5148257771399076E-2</v>
      </c>
      <c r="U13" s="10">
        <v>28</v>
      </c>
      <c r="V13" s="9">
        <v>3.3643873446941024</v>
      </c>
      <c r="W13" s="10">
        <v>28</v>
      </c>
      <c r="X13" s="9">
        <v>26.376013903768637</v>
      </c>
    </row>
    <row r="14" spans="1:24" ht="20.100000000000001" customHeight="1" x14ac:dyDescent="0.25">
      <c r="B14" t="s">
        <v>312</v>
      </c>
      <c r="C14" s="10">
        <v>65</v>
      </c>
      <c r="D14" s="9">
        <v>56.35563980252445</v>
      </c>
      <c r="E14" s="10">
        <v>65</v>
      </c>
      <c r="F14" s="9">
        <v>6.3486609765466984</v>
      </c>
      <c r="G14" s="10">
        <v>65</v>
      </c>
      <c r="H14" s="9">
        <v>0.30944485112035414</v>
      </c>
      <c r="I14" s="10">
        <v>65</v>
      </c>
      <c r="J14" s="9">
        <v>0.62658543649226739</v>
      </c>
      <c r="K14" s="10">
        <v>65</v>
      </c>
      <c r="L14" s="9">
        <v>36.3596689333162</v>
      </c>
      <c r="N14" t="s">
        <v>312</v>
      </c>
      <c r="O14" s="10">
        <v>65</v>
      </c>
      <c r="P14" s="9">
        <v>61.467177009242448</v>
      </c>
      <c r="Q14" s="10">
        <v>65</v>
      </c>
      <c r="R14" s="9">
        <v>7.3120843436628977</v>
      </c>
      <c r="S14" s="10">
        <v>65</v>
      </c>
      <c r="T14" s="9">
        <v>0.79590555056103063</v>
      </c>
      <c r="U14" s="10">
        <v>65</v>
      </c>
      <c r="V14" s="9">
        <v>3.4447035306956724</v>
      </c>
      <c r="W14" s="10">
        <v>65</v>
      </c>
      <c r="X14" s="9">
        <v>26.980129565837942</v>
      </c>
    </row>
    <row r="15" spans="1:24" ht="20.100000000000001" customHeight="1" x14ac:dyDescent="0.25">
      <c r="B15" t="s">
        <v>313</v>
      </c>
      <c r="C15" s="10">
        <v>65</v>
      </c>
      <c r="D15" s="9">
        <v>56.860795715706161</v>
      </c>
      <c r="E15" s="10">
        <v>65</v>
      </c>
      <c r="F15" s="9">
        <v>9.9576737509606268</v>
      </c>
      <c r="G15" s="10">
        <v>65</v>
      </c>
      <c r="H15" s="9">
        <v>0.30802717643089622</v>
      </c>
      <c r="I15" s="10">
        <v>65</v>
      </c>
      <c r="J15" s="9">
        <v>0.28362606918326305</v>
      </c>
      <c r="K15" s="10">
        <v>65</v>
      </c>
      <c r="L15" s="9">
        <v>32.589877287719062</v>
      </c>
      <c r="N15" t="s">
        <v>313</v>
      </c>
      <c r="O15" s="10">
        <v>65</v>
      </c>
      <c r="P15" s="9">
        <v>63.853571272669832</v>
      </c>
      <c r="Q15" s="10">
        <v>65</v>
      </c>
      <c r="R15" s="9">
        <v>12.305790673824161</v>
      </c>
      <c r="S15" s="10">
        <v>65</v>
      </c>
      <c r="T15" s="9">
        <v>0.75448232869056542</v>
      </c>
      <c r="U15" s="10">
        <v>65</v>
      </c>
      <c r="V15" s="9">
        <v>0.96674498877009263</v>
      </c>
      <c r="W15" s="10">
        <v>65</v>
      </c>
      <c r="X15" s="9">
        <v>22.119410736045378</v>
      </c>
    </row>
    <row r="16" spans="1:24" ht="20.100000000000001" customHeight="1" x14ac:dyDescent="0.25"/>
  </sheetData>
  <mergeCells count="14">
    <mergeCell ref="C8:L8"/>
    <mergeCell ref="O5:X5"/>
    <mergeCell ref="O6:P7"/>
    <mergeCell ref="Q6:R7"/>
    <mergeCell ref="S6:T7"/>
    <mergeCell ref="U6:V7"/>
    <mergeCell ref="W6:X7"/>
    <mergeCell ref="O8:X8"/>
    <mergeCell ref="C5:L5"/>
    <mergeCell ref="C6:D7"/>
    <mergeCell ref="E6:F7"/>
    <mergeCell ref="G6:H7"/>
    <mergeCell ref="I6:J7"/>
    <mergeCell ref="K6:L7"/>
  </mergeCells>
  <pageMargins left="0.75" right="0.75" top="1" bottom="1" header="0.5" footer="0.5"/>
  <pageSetup orientation="portrait"/>
</worksheet>
</file>

<file path=xl/worksheets/sheet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X16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23.140625"/>
    <col min="3" max="13" width="10.28515625"/>
    <col min="14" max="14" width="23.140625"/>
    <col min="15" max="24" width="10.28515625"/>
  </cols>
  <sheetData>
    <row r="1" spans="1:24" ht="20.25" customHeight="1" x14ac:dyDescent="0.35">
      <c r="A1" s="2" t="s">
        <v>316</v>
      </c>
    </row>
    <row r="2" spans="1:24" ht="20.100000000000001" customHeight="1" x14ac:dyDescent="0.3">
      <c r="A2" s="3" t="s">
        <v>38</v>
      </c>
    </row>
    <row r="3" spans="1:24" ht="20.100000000000001" customHeight="1" x14ac:dyDescent="0.25">
      <c r="A3" s="18" t="s">
        <v>738</v>
      </c>
    </row>
    <row r="4" spans="1:24" ht="20.100000000000001" customHeight="1" x14ac:dyDescent="0.25"/>
    <row r="5" spans="1:24" ht="20.100000000000001" customHeight="1" x14ac:dyDescent="0.25">
      <c r="C5" s="21" t="s">
        <v>301</v>
      </c>
      <c r="D5" s="22"/>
      <c r="E5" s="22"/>
      <c r="F5" s="22"/>
      <c r="G5" s="22"/>
      <c r="H5" s="22"/>
      <c r="I5" s="22"/>
      <c r="J5" s="22"/>
      <c r="K5" s="22"/>
      <c r="L5" s="22"/>
      <c r="O5" s="21" t="s">
        <v>314</v>
      </c>
      <c r="P5" s="22"/>
      <c r="Q5" s="22"/>
      <c r="R5" s="22"/>
      <c r="S5" s="22"/>
      <c r="T5" s="22"/>
      <c r="U5" s="22"/>
      <c r="V5" s="22"/>
      <c r="W5" s="22"/>
      <c r="X5" s="22"/>
    </row>
    <row r="6" spans="1:24" ht="20.100000000000001" customHeight="1" x14ac:dyDescent="0.25">
      <c r="C6" s="23" t="s">
        <v>302</v>
      </c>
      <c r="D6" s="27"/>
      <c r="E6" s="23" t="s">
        <v>303</v>
      </c>
      <c r="F6" s="27"/>
      <c r="G6" s="23" t="s">
        <v>304</v>
      </c>
      <c r="H6" s="27"/>
      <c r="I6" s="23" t="s">
        <v>317</v>
      </c>
      <c r="J6" s="27"/>
      <c r="K6" s="23" t="s">
        <v>306</v>
      </c>
      <c r="L6" s="27"/>
      <c r="O6" s="23" t="s">
        <v>302</v>
      </c>
      <c r="P6" s="27"/>
      <c r="Q6" s="23" t="s">
        <v>303</v>
      </c>
      <c r="R6" s="27"/>
      <c r="S6" s="23" t="s">
        <v>304</v>
      </c>
      <c r="T6" s="27"/>
      <c r="U6" s="23" t="s">
        <v>317</v>
      </c>
      <c r="V6" s="27"/>
      <c r="W6" s="23" t="s">
        <v>306</v>
      </c>
      <c r="X6" s="27"/>
    </row>
    <row r="7" spans="1:24" ht="24.95" customHeight="1" x14ac:dyDescent="0.25">
      <c r="C7" s="24"/>
      <c r="D7" s="28"/>
      <c r="E7" s="24"/>
      <c r="F7" s="28"/>
      <c r="G7" s="24"/>
      <c r="H7" s="28"/>
      <c r="I7" s="24"/>
      <c r="J7" s="28"/>
      <c r="K7" s="24"/>
      <c r="L7" s="28"/>
      <c r="O7" s="24"/>
      <c r="P7" s="28"/>
      <c r="Q7" s="24"/>
      <c r="R7" s="28"/>
      <c r="S7" s="24"/>
      <c r="T7" s="28"/>
      <c r="U7" s="24"/>
      <c r="V7" s="28"/>
      <c r="W7" s="24"/>
      <c r="X7" s="28"/>
    </row>
    <row r="8" spans="1:24" ht="24.95" customHeight="1" x14ac:dyDescent="0.25">
      <c r="C8" s="25" t="s">
        <v>307</v>
      </c>
      <c r="D8" s="22"/>
      <c r="E8" s="22"/>
      <c r="F8" s="22"/>
      <c r="G8" s="22"/>
      <c r="H8" s="22"/>
      <c r="I8" s="22"/>
      <c r="J8" s="22"/>
      <c r="K8" s="22"/>
      <c r="L8" s="26"/>
      <c r="O8" s="25" t="s">
        <v>315</v>
      </c>
      <c r="P8" s="22"/>
      <c r="Q8" s="22"/>
      <c r="R8" s="22"/>
      <c r="S8" s="22"/>
      <c r="T8" s="22"/>
      <c r="U8" s="22"/>
      <c r="V8" s="22"/>
      <c r="W8" s="22"/>
      <c r="X8" s="26"/>
    </row>
    <row r="9" spans="1:24" ht="20.100000000000001" customHeight="1" x14ac:dyDescent="0.25">
      <c r="C9" s="7" t="s">
        <v>7</v>
      </c>
      <c r="D9" s="7" t="s">
        <v>42</v>
      </c>
      <c r="E9" s="7" t="s">
        <v>7</v>
      </c>
      <c r="F9" s="7" t="s">
        <v>42</v>
      </c>
      <c r="G9" s="7" t="s">
        <v>7</v>
      </c>
      <c r="H9" s="7" t="s">
        <v>42</v>
      </c>
      <c r="I9" s="7" t="s">
        <v>7</v>
      </c>
      <c r="J9" s="7" t="s">
        <v>42</v>
      </c>
      <c r="K9" s="7" t="s">
        <v>7</v>
      </c>
      <c r="L9" s="7" t="s">
        <v>42</v>
      </c>
      <c r="O9" s="7" t="s">
        <v>7</v>
      </c>
      <c r="P9" s="7" t="s">
        <v>42</v>
      </c>
      <c r="Q9" s="7" t="s">
        <v>7</v>
      </c>
      <c r="R9" s="7" t="s">
        <v>42</v>
      </c>
      <c r="S9" s="7" t="s">
        <v>7</v>
      </c>
      <c r="T9" s="7" t="s">
        <v>42</v>
      </c>
      <c r="U9" s="7" t="s">
        <v>7</v>
      </c>
      <c r="V9" s="7" t="s">
        <v>42</v>
      </c>
      <c r="W9" s="7" t="s">
        <v>7</v>
      </c>
      <c r="X9" s="7" t="s">
        <v>42</v>
      </c>
    </row>
    <row r="10" spans="1:24" ht="20.100000000000001" customHeight="1" x14ac:dyDescent="0.25">
      <c r="B10" t="s">
        <v>318</v>
      </c>
      <c r="C10" s="10">
        <v>86</v>
      </c>
      <c r="D10" s="9">
        <v>28.502704248247078</v>
      </c>
      <c r="E10" s="10">
        <v>86</v>
      </c>
      <c r="F10" s="9">
        <v>7.7256958918544409</v>
      </c>
      <c r="G10" s="10">
        <v>86</v>
      </c>
      <c r="H10" s="9">
        <v>0.26245781310604499</v>
      </c>
      <c r="I10" s="10">
        <v>86</v>
      </c>
      <c r="J10" s="9">
        <v>1.4345177591000988</v>
      </c>
      <c r="K10" s="10">
        <v>86</v>
      </c>
      <c r="L10" s="9">
        <v>62.074624287692345</v>
      </c>
      <c r="N10" t="s">
        <v>318</v>
      </c>
      <c r="O10" s="10">
        <v>86</v>
      </c>
      <c r="P10" s="9">
        <v>34.762192248637184</v>
      </c>
      <c r="Q10" s="10">
        <v>86</v>
      </c>
      <c r="R10" s="9">
        <v>9.8826734562409708</v>
      </c>
      <c r="S10" s="10">
        <v>86</v>
      </c>
      <c r="T10" s="9">
        <v>0.61264028971450313</v>
      </c>
      <c r="U10" s="10">
        <v>86</v>
      </c>
      <c r="V10" s="9">
        <v>7.343638627663827</v>
      </c>
      <c r="W10" s="10">
        <v>86</v>
      </c>
      <c r="X10" s="9">
        <v>47.398855377743509</v>
      </c>
    </row>
    <row r="11" spans="1:24" ht="20.100000000000001" customHeight="1" x14ac:dyDescent="0.25">
      <c r="B11" t="s">
        <v>319</v>
      </c>
      <c r="C11" s="10">
        <v>86</v>
      </c>
      <c r="D11" s="9">
        <v>29.658115861358127</v>
      </c>
      <c r="E11" s="10">
        <v>86</v>
      </c>
      <c r="F11" s="9">
        <v>21.969800003002575</v>
      </c>
      <c r="G11" s="10">
        <v>86</v>
      </c>
      <c r="H11" s="9">
        <v>0.25631742870251761</v>
      </c>
      <c r="I11" s="10">
        <v>86</v>
      </c>
      <c r="J11" s="9">
        <v>0.73256374812406688</v>
      </c>
      <c r="K11" s="10">
        <v>86</v>
      </c>
      <c r="L11" s="9">
        <v>47.383202958812696</v>
      </c>
      <c r="N11" t="s">
        <v>319</v>
      </c>
      <c r="O11" s="10">
        <v>86</v>
      </c>
      <c r="P11" s="9">
        <v>41.136263335995217</v>
      </c>
      <c r="Q11" s="10">
        <v>86</v>
      </c>
      <c r="R11" s="9">
        <v>24.796870319187381</v>
      </c>
      <c r="S11" s="10">
        <v>86</v>
      </c>
      <c r="T11" s="9">
        <v>0.6267612542832699</v>
      </c>
      <c r="U11" s="10">
        <v>86</v>
      </c>
      <c r="V11" s="9">
        <v>1.3663075651363461</v>
      </c>
      <c r="W11" s="10">
        <v>86</v>
      </c>
      <c r="X11" s="9">
        <v>32.073797525397772</v>
      </c>
    </row>
    <row r="12" spans="1:24" ht="20.100000000000001" customHeight="1" x14ac:dyDescent="0.25">
      <c r="B12" t="s">
        <v>320</v>
      </c>
      <c r="C12" s="10">
        <v>20</v>
      </c>
      <c r="D12" s="9">
        <v>8.2425845684822843</v>
      </c>
      <c r="E12" s="10">
        <v>20</v>
      </c>
      <c r="F12" s="9">
        <v>0.10249058293758011</v>
      </c>
      <c r="G12" s="10">
        <v>20</v>
      </c>
      <c r="H12" s="9">
        <v>2.1129557991442561E-3</v>
      </c>
      <c r="I12" s="10">
        <v>20</v>
      </c>
      <c r="J12" s="9">
        <v>7.1200513395470066</v>
      </c>
      <c r="K12" s="10">
        <v>20</v>
      </c>
      <c r="L12" s="9">
        <v>84.532760553233985</v>
      </c>
      <c r="N12" t="s">
        <v>320</v>
      </c>
      <c r="O12" s="10">
        <v>20</v>
      </c>
      <c r="P12" s="9">
        <v>10.613890414453524</v>
      </c>
      <c r="Q12" s="10">
        <v>20</v>
      </c>
      <c r="R12" s="9">
        <v>0.22392216072507384</v>
      </c>
      <c r="S12" s="10">
        <v>20</v>
      </c>
      <c r="T12" s="9">
        <v>4.9200392905346764E-3</v>
      </c>
      <c r="U12" s="10">
        <v>20</v>
      </c>
      <c r="V12" s="9">
        <v>14.289491594493175</v>
      </c>
      <c r="W12" s="10">
        <v>20</v>
      </c>
      <c r="X12" s="9">
        <v>74.867775791037687</v>
      </c>
    </row>
    <row r="13" spans="1:24" ht="20.100000000000001" customHeight="1" x14ac:dyDescent="0.25">
      <c r="B13" t="s">
        <v>321</v>
      </c>
      <c r="C13" s="10">
        <v>20</v>
      </c>
      <c r="D13" s="9">
        <v>9.6610723489535442</v>
      </c>
      <c r="E13" s="10">
        <v>20</v>
      </c>
      <c r="F13" s="9">
        <v>26.295242965081229</v>
      </c>
      <c r="G13" s="10">
        <v>20</v>
      </c>
      <c r="H13" s="9">
        <v>2.0567300934434662E-3</v>
      </c>
      <c r="I13" s="10">
        <v>20</v>
      </c>
      <c r="J13" s="9">
        <v>5.2806466230639</v>
      </c>
      <c r="K13" s="10">
        <v>20</v>
      </c>
      <c r="L13" s="9">
        <v>58.760981332807859</v>
      </c>
      <c r="N13" t="s">
        <v>321</v>
      </c>
      <c r="O13" s="10">
        <v>20</v>
      </c>
      <c r="P13" s="9">
        <v>20.045525634457135</v>
      </c>
      <c r="Q13" s="10">
        <v>20</v>
      </c>
      <c r="R13" s="9">
        <v>27.935379836148321</v>
      </c>
      <c r="S13" s="10">
        <v>20</v>
      </c>
      <c r="T13" s="9">
        <v>4.4900716976772259E-3</v>
      </c>
      <c r="U13" s="10">
        <v>20</v>
      </c>
      <c r="V13" s="9">
        <v>8.0807239406465925</v>
      </c>
      <c r="W13" s="10">
        <v>20</v>
      </c>
      <c r="X13" s="9">
        <v>43.933880517050255</v>
      </c>
    </row>
    <row r="14" spans="1:24" ht="20.100000000000001" customHeight="1" x14ac:dyDescent="0.25">
      <c r="B14" t="s">
        <v>322</v>
      </c>
      <c r="C14" s="10">
        <v>60</v>
      </c>
      <c r="D14" s="9">
        <v>35.652030250591032</v>
      </c>
      <c r="E14" s="10">
        <v>60</v>
      </c>
      <c r="F14" s="9">
        <v>22.562447757160303</v>
      </c>
      <c r="G14" s="10">
        <v>60</v>
      </c>
      <c r="H14" s="9">
        <v>0.51606140034621362</v>
      </c>
      <c r="I14" s="10">
        <v>60</v>
      </c>
      <c r="J14" s="9">
        <v>1.4020313791668197</v>
      </c>
      <c r="K14" s="10">
        <v>60</v>
      </c>
      <c r="L14" s="9">
        <v>39.86742921273563</v>
      </c>
      <c r="N14" t="s">
        <v>322</v>
      </c>
      <c r="O14" s="10">
        <v>60</v>
      </c>
      <c r="P14" s="9">
        <v>34.965005350814856</v>
      </c>
      <c r="Q14" s="10">
        <v>60</v>
      </c>
      <c r="R14" s="9">
        <v>37.435515005619216</v>
      </c>
      <c r="S14" s="10">
        <v>60</v>
      </c>
      <c r="T14" s="9">
        <v>1.030708581070805</v>
      </c>
      <c r="U14" s="10">
        <v>60</v>
      </c>
      <c r="V14" s="9">
        <v>4.4812480343768053</v>
      </c>
      <c r="W14" s="10">
        <v>60</v>
      </c>
      <c r="X14" s="9">
        <v>22.087523028118284</v>
      </c>
    </row>
    <row r="15" spans="1:24" ht="20.100000000000001" customHeight="1" x14ac:dyDescent="0.25">
      <c r="B15" t="s">
        <v>323</v>
      </c>
      <c r="C15" s="10">
        <v>60</v>
      </c>
      <c r="D15" s="9">
        <v>35.904931389092518</v>
      </c>
      <c r="E15" s="10">
        <v>60</v>
      </c>
      <c r="F15" s="9">
        <v>29.600593121578537</v>
      </c>
      <c r="G15" s="10">
        <v>60</v>
      </c>
      <c r="H15" s="9">
        <v>0.44103119205278224</v>
      </c>
      <c r="I15" s="10">
        <v>60</v>
      </c>
      <c r="J15" s="9">
        <v>0.83115854446077964</v>
      </c>
      <c r="K15" s="10">
        <v>60</v>
      </c>
      <c r="L15" s="9">
        <v>33.222285752815431</v>
      </c>
      <c r="N15" t="s">
        <v>323</v>
      </c>
      <c r="O15" s="10">
        <v>60</v>
      </c>
      <c r="P15" s="9">
        <v>42.024121461397918</v>
      </c>
      <c r="Q15" s="10">
        <v>60</v>
      </c>
      <c r="R15" s="9">
        <v>37.811989347176834</v>
      </c>
      <c r="S15" s="10">
        <v>60</v>
      </c>
      <c r="T15" s="9">
        <v>0.93323195268642067</v>
      </c>
      <c r="U15" s="10">
        <v>60</v>
      </c>
      <c r="V15" s="9">
        <v>2.0754927464513138</v>
      </c>
      <c r="W15" s="10">
        <v>60</v>
      </c>
      <c r="X15" s="9">
        <v>17.155164492287529</v>
      </c>
    </row>
    <row r="16" spans="1:24" ht="20.100000000000001" customHeight="1" x14ac:dyDescent="0.25"/>
  </sheetData>
  <mergeCells count="14">
    <mergeCell ref="C8:L8"/>
    <mergeCell ref="O5:X5"/>
    <mergeCell ref="O6:P7"/>
    <mergeCell ref="Q6:R7"/>
    <mergeCell ref="S6:T7"/>
    <mergeCell ref="U6:V7"/>
    <mergeCell ref="W6:X7"/>
    <mergeCell ref="O8:X8"/>
    <mergeCell ref="C5:L5"/>
    <mergeCell ref="C6:D7"/>
    <mergeCell ref="E6:F7"/>
    <mergeCell ref="G6:H7"/>
    <mergeCell ref="I6:J7"/>
    <mergeCell ref="K6:L7"/>
  </mergeCells>
  <pageMargins left="0.75" right="0.75" top="1" bottom="1" header="0.5" footer="0.5"/>
  <pageSetup orientation="portrait"/>
</worksheet>
</file>

<file path=xl/worksheets/sheet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F19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1"/>
    <col min="3" max="4" width="10.28515625"/>
    <col min="5" max="5" width="16.28515625"/>
    <col min="6" max="6" width="10.28515625"/>
    <col min="9" max="9" width="10.28515625"/>
  </cols>
  <sheetData>
    <row r="1" spans="1:6" ht="20.25" customHeight="1" x14ac:dyDescent="0.35">
      <c r="A1" s="2" t="s">
        <v>324</v>
      </c>
    </row>
    <row r="2" spans="1:6" ht="20.100000000000001" customHeight="1" x14ac:dyDescent="0.3">
      <c r="A2" s="3" t="s">
        <v>325</v>
      </c>
    </row>
    <row r="3" spans="1:6" ht="20.100000000000001" customHeight="1" x14ac:dyDescent="0.25">
      <c r="A3" s="18" t="s">
        <v>738</v>
      </c>
    </row>
    <row r="4" spans="1:6" ht="20.100000000000001" customHeight="1" x14ac:dyDescent="0.25"/>
    <row r="5" spans="1:6" ht="20.100000000000001" customHeight="1" x14ac:dyDescent="0.25"/>
    <row r="6" spans="1:6" ht="42.75" customHeight="1" x14ac:dyDescent="0.25">
      <c r="C6" s="4" t="s">
        <v>326</v>
      </c>
      <c r="F6" s="4" t="s">
        <v>332</v>
      </c>
    </row>
    <row r="7" spans="1:6" ht="24.95" customHeight="1" x14ac:dyDescent="0.25">
      <c r="C7" s="23" t="s">
        <v>327</v>
      </c>
      <c r="F7" s="23" t="s">
        <v>327</v>
      </c>
    </row>
    <row r="8" spans="1:6" ht="24.95" customHeight="1" x14ac:dyDescent="0.25">
      <c r="C8" s="24"/>
      <c r="F8" s="24"/>
    </row>
    <row r="9" spans="1:6" ht="20.100000000000001" customHeight="1" x14ac:dyDescent="0.25">
      <c r="C9" s="7" t="s">
        <v>41</v>
      </c>
      <c r="F9" s="7" t="s">
        <v>41</v>
      </c>
    </row>
    <row r="10" spans="1:6" ht="20.100000000000001" customHeight="1" x14ac:dyDescent="0.25">
      <c r="B10" t="s">
        <v>328</v>
      </c>
      <c r="C10" s="9">
        <v>15.08071485365863</v>
      </c>
      <c r="E10" t="s">
        <v>328</v>
      </c>
      <c r="F10" s="9">
        <v>578.61758522554726</v>
      </c>
    </row>
    <row r="11" spans="1:6" ht="20.100000000000001" customHeight="1" x14ac:dyDescent="0.25">
      <c r="B11" t="s">
        <v>329</v>
      </c>
      <c r="C11" s="9">
        <v>21.234050312289519</v>
      </c>
      <c r="E11" t="s">
        <v>329</v>
      </c>
      <c r="F11" s="9">
        <v>252.39971098031475</v>
      </c>
    </row>
    <row r="12" spans="1:6" ht="20.100000000000001" customHeight="1" x14ac:dyDescent="0.25">
      <c r="B12" t="s">
        <v>330</v>
      </c>
      <c r="C12" s="9">
        <v>14.36637213318529</v>
      </c>
      <c r="E12" t="s">
        <v>330</v>
      </c>
      <c r="F12" s="9">
        <v>90.443474688041675</v>
      </c>
    </row>
    <row r="13" spans="1:6" ht="20.100000000000001" customHeight="1" x14ac:dyDescent="0.25">
      <c r="B13" t="s">
        <v>331</v>
      </c>
      <c r="C13" s="9">
        <v>27.284284293527787</v>
      </c>
      <c r="E13" t="s">
        <v>331</v>
      </c>
      <c r="F13" s="9">
        <v>383.44753005789039</v>
      </c>
    </row>
    <row r="14" spans="1:6" ht="20.100000000000001" customHeight="1" x14ac:dyDescent="0.25">
      <c r="C14" s="9"/>
      <c r="E14" t="s">
        <v>333</v>
      </c>
      <c r="F14" s="9">
        <v>1.0597014867403434</v>
      </c>
    </row>
    <row r="15" spans="1:6" ht="20.100000000000001" customHeight="1" x14ac:dyDescent="0.25">
      <c r="B15" t="s">
        <v>7</v>
      </c>
      <c r="C15" s="10">
        <v>100</v>
      </c>
      <c r="E15" t="s">
        <v>334</v>
      </c>
      <c r="F15" s="9">
        <v>1.0054290227933926</v>
      </c>
    </row>
    <row r="16" spans="1:6" ht="20.100000000000001" customHeight="1" x14ac:dyDescent="0.25">
      <c r="C16" s="11"/>
      <c r="F16" s="9"/>
    </row>
    <row r="17" spans="5:6" ht="20.100000000000001" customHeight="1" x14ac:dyDescent="0.25">
      <c r="E17" t="s">
        <v>7</v>
      </c>
      <c r="F17" s="10">
        <v>100</v>
      </c>
    </row>
    <row r="18" spans="5:6" ht="20.100000000000001" customHeight="1" x14ac:dyDescent="0.25">
      <c r="F18" s="11"/>
    </row>
    <row r="19" spans="5:6" ht="20.100000000000001" customHeight="1" x14ac:dyDescent="0.25"/>
  </sheetData>
  <mergeCells count="2">
    <mergeCell ref="C7:C8"/>
    <mergeCell ref="F7:F8"/>
  </mergeCells>
  <pageMargins left="0.75" right="0.75" top="1" bottom="1" header="0.5" footer="0.5"/>
  <pageSetup orientation="portrait"/>
</worksheet>
</file>

<file path=xl/worksheets/sheet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H18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1"/>
    <col min="3" max="5" width="10.28515625"/>
    <col min="6" max="6" width="11"/>
    <col min="7" max="9" width="10.28515625"/>
  </cols>
  <sheetData>
    <row r="1" spans="1:8" ht="20.25" customHeight="1" x14ac:dyDescent="0.35">
      <c r="A1" s="2" t="s">
        <v>335</v>
      </c>
    </row>
    <row r="2" spans="1:8" ht="20.100000000000001" customHeight="1" x14ac:dyDescent="0.3">
      <c r="A2" s="3" t="s">
        <v>336</v>
      </c>
    </row>
    <row r="3" spans="1:8" ht="20.100000000000001" customHeight="1" x14ac:dyDescent="0.25">
      <c r="A3" s="18" t="s">
        <v>738</v>
      </c>
    </row>
    <row r="4" spans="1:8" ht="20.100000000000001" customHeight="1" x14ac:dyDescent="0.25"/>
    <row r="5" spans="1:8" ht="20.100000000000001" customHeight="1" x14ac:dyDescent="0.25"/>
    <row r="6" spans="1:8" ht="20.100000000000001" customHeight="1" x14ac:dyDescent="0.25">
      <c r="C6" s="21" t="s">
        <v>326</v>
      </c>
      <c r="D6" s="22"/>
      <c r="G6" s="21" t="s">
        <v>332</v>
      </c>
      <c r="H6" s="22"/>
    </row>
    <row r="7" spans="1:8" ht="24.95" customHeight="1" x14ac:dyDescent="0.25">
      <c r="C7" s="23" t="s">
        <v>337</v>
      </c>
      <c r="D7" s="23" t="s">
        <v>338</v>
      </c>
      <c r="G7" s="23" t="s">
        <v>337</v>
      </c>
      <c r="H7" s="23" t="s">
        <v>338</v>
      </c>
    </row>
    <row r="8" spans="1:8" ht="24.95" customHeight="1" x14ac:dyDescent="0.25">
      <c r="C8" s="24"/>
      <c r="D8" s="24"/>
      <c r="G8" s="24"/>
      <c r="H8" s="24"/>
    </row>
    <row r="9" spans="1:8" ht="20.100000000000001" customHeight="1" x14ac:dyDescent="0.25">
      <c r="C9" s="25" t="s">
        <v>6</v>
      </c>
      <c r="D9" s="26"/>
      <c r="G9" s="25" t="s">
        <v>6</v>
      </c>
      <c r="H9" s="26"/>
    </row>
    <row r="10" spans="1:8" ht="20.100000000000001" customHeight="1" x14ac:dyDescent="0.25">
      <c r="B10" t="s">
        <v>328</v>
      </c>
      <c r="C10" s="9">
        <v>81.738321948170096</v>
      </c>
      <c r="D10" s="9">
        <v>91.386273332256735</v>
      </c>
      <c r="F10" t="s">
        <v>328</v>
      </c>
      <c r="G10" s="9">
        <v>27.897941857974189</v>
      </c>
      <c r="H10" s="9">
        <v>36.178572164084898</v>
      </c>
    </row>
    <row r="11" spans="1:8" ht="20.100000000000001" customHeight="1" x14ac:dyDescent="0.25">
      <c r="B11" t="s">
        <v>329</v>
      </c>
      <c r="C11" s="9">
        <v>106</v>
      </c>
      <c r="D11" s="9">
        <v>120</v>
      </c>
      <c r="F11" t="s">
        <v>329</v>
      </c>
      <c r="G11" s="9">
        <v>48.659358902350526</v>
      </c>
      <c r="H11" s="9">
        <v>74.317729032979457</v>
      </c>
    </row>
    <row r="12" spans="1:8" ht="20.100000000000001" customHeight="1" x14ac:dyDescent="0.25">
      <c r="B12" t="s">
        <v>330</v>
      </c>
      <c r="C12" s="9"/>
      <c r="D12" s="9"/>
      <c r="F12" t="s">
        <v>330</v>
      </c>
      <c r="G12" s="9"/>
      <c r="H12" s="9"/>
    </row>
    <row r="13" spans="1:8" ht="20.100000000000001" customHeight="1" x14ac:dyDescent="0.25">
      <c r="B13" t="s">
        <v>331</v>
      </c>
      <c r="C13" s="9">
        <v>29.503742628580593</v>
      </c>
      <c r="D13" s="9">
        <v>20.19448687038112</v>
      </c>
      <c r="F13" t="s">
        <v>331</v>
      </c>
      <c r="G13" s="9">
        <v>36.992240151015764</v>
      </c>
      <c r="H13" s="9">
        <v>40.457582927197336</v>
      </c>
    </row>
    <row r="14" spans="1:8" ht="20.100000000000001" customHeight="1" x14ac:dyDescent="0.25">
      <c r="B14" t="s">
        <v>5</v>
      </c>
      <c r="C14" s="9">
        <v>29.77516912523976</v>
      </c>
      <c r="D14" s="9">
        <v>20.557989463609562</v>
      </c>
      <c r="F14" t="s">
        <v>339</v>
      </c>
      <c r="G14" s="9">
        <v>34.001473083040345</v>
      </c>
      <c r="H14" s="9">
        <v>39.672516012708243</v>
      </c>
    </row>
    <row r="15" spans="1:8" ht="20.100000000000001" customHeight="1" x14ac:dyDescent="0.25">
      <c r="C15" s="9"/>
      <c r="D15" s="9"/>
      <c r="G15" s="9"/>
      <c r="H15" s="9"/>
    </row>
    <row r="16" spans="1:8" ht="20.100000000000001" customHeight="1" x14ac:dyDescent="0.25">
      <c r="B16" t="s">
        <v>7</v>
      </c>
      <c r="C16" s="10">
        <v>17</v>
      </c>
      <c r="D16" s="10">
        <v>17</v>
      </c>
      <c r="F16" t="s">
        <v>7</v>
      </c>
      <c r="G16" s="10">
        <v>17</v>
      </c>
      <c r="H16" s="10">
        <v>17</v>
      </c>
    </row>
    <row r="17" spans="3:8" ht="20.100000000000001" customHeight="1" x14ac:dyDescent="0.25">
      <c r="C17" s="11"/>
      <c r="D17" s="11"/>
      <c r="G17" s="11"/>
      <c r="H17" s="11"/>
    </row>
    <row r="18" spans="3:8" ht="20.100000000000001" customHeight="1" x14ac:dyDescent="0.25"/>
  </sheetData>
  <mergeCells count="8">
    <mergeCell ref="C6:D6"/>
    <mergeCell ref="C7:C8"/>
    <mergeCell ref="D7:D8"/>
    <mergeCell ref="C9:D9"/>
    <mergeCell ref="G6:H6"/>
    <mergeCell ref="G7:G8"/>
    <mergeCell ref="H7:H8"/>
    <mergeCell ref="G9:H9"/>
  </mergeCells>
  <pageMargins left="0.75" right="0.75" top="1" bottom="1" header="0.5" footer="0.5"/>
  <pageSetup orientation="portrait"/>
</worksheet>
</file>

<file path=xl/worksheets/sheet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D18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1"/>
    <col min="3" max="4" width="10.28515625"/>
    <col min="9" max="9" width="10.28515625"/>
  </cols>
  <sheetData>
    <row r="1" spans="1:4" ht="20.25" customHeight="1" x14ac:dyDescent="0.35">
      <c r="A1" s="2" t="s">
        <v>340</v>
      </c>
    </row>
    <row r="2" spans="1:4" ht="20.100000000000001" customHeight="1" x14ac:dyDescent="0.3">
      <c r="A2" s="3" t="s">
        <v>341</v>
      </c>
    </row>
    <row r="3" spans="1:4" ht="20.100000000000001" customHeight="1" x14ac:dyDescent="0.25">
      <c r="A3" s="18" t="s">
        <v>738</v>
      </c>
    </row>
    <row r="4" spans="1:4" ht="20.100000000000001" customHeight="1" x14ac:dyDescent="0.25"/>
    <row r="5" spans="1:4" ht="20.100000000000001" customHeight="1" x14ac:dyDescent="0.25"/>
    <row r="6" spans="1:4" ht="20.100000000000001" customHeight="1" x14ac:dyDescent="0.25">
      <c r="C6" s="32"/>
      <c r="D6" s="22"/>
    </row>
    <row r="7" spans="1:4" ht="24.95" customHeight="1" x14ac:dyDescent="0.25">
      <c r="C7" s="23" t="s">
        <v>326</v>
      </c>
      <c r="D7" s="23" t="s">
        <v>332</v>
      </c>
    </row>
    <row r="8" spans="1:4" ht="24.95" customHeight="1" x14ac:dyDescent="0.25">
      <c r="C8" s="24"/>
      <c r="D8" s="24"/>
    </row>
    <row r="9" spans="1:4" ht="20.100000000000001" customHeight="1" x14ac:dyDescent="0.25">
      <c r="C9" s="25" t="s">
        <v>6</v>
      </c>
      <c r="D9" s="26"/>
    </row>
    <row r="10" spans="1:4" ht="20.100000000000001" customHeight="1" x14ac:dyDescent="0.25">
      <c r="B10" t="s">
        <v>328</v>
      </c>
      <c r="C10" s="9">
        <v>27.722474216360954</v>
      </c>
      <c r="D10" s="9">
        <v>26.735538568304062</v>
      </c>
    </row>
    <row r="11" spans="1:4" ht="20.100000000000001" customHeight="1" x14ac:dyDescent="0.25">
      <c r="B11" t="s">
        <v>329</v>
      </c>
      <c r="C11" s="9">
        <v>14.228694328928206</v>
      </c>
      <c r="D11" s="9">
        <v>27.214599229297047</v>
      </c>
    </row>
    <row r="12" spans="1:4" ht="20.100000000000001" customHeight="1" x14ac:dyDescent="0.25">
      <c r="B12" t="s">
        <v>330</v>
      </c>
      <c r="C12" s="9">
        <v>13.56927198936077</v>
      </c>
      <c r="D12" s="9">
        <v>28.370937071510948</v>
      </c>
    </row>
    <row r="13" spans="1:4" ht="20.100000000000001" customHeight="1" x14ac:dyDescent="0.25">
      <c r="B13" t="s">
        <v>331</v>
      </c>
      <c r="C13" s="9">
        <v>15.732139103441956</v>
      </c>
      <c r="D13" s="9">
        <v>35.433427528211041</v>
      </c>
    </row>
    <row r="14" spans="1:4" ht="20.100000000000001" customHeight="1" x14ac:dyDescent="0.25">
      <c r="B14" t="s">
        <v>5</v>
      </c>
      <c r="C14" s="9">
        <v>17.243399436696411</v>
      </c>
      <c r="D14" s="9">
        <v>31.227703540323855</v>
      </c>
    </row>
    <row r="15" spans="1:4" ht="20.100000000000001" customHeight="1" x14ac:dyDescent="0.25">
      <c r="C15" s="9"/>
      <c r="D15" s="9"/>
    </row>
    <row r="16" spans="1:4" ht="20.100000000000001" customHeight="1" x14ac:dyDescent="0.25">
      <c r="B16" t="s">
        <v>7</v>
      </c>
      <c r="C16" s="10">
        <v>100</v>
      </c>
      <c r="D16" s="10">
        <v>100</v>
      </c>
    </row>
    <row r="17" spans="3:4" ht="20.100000000000001" customHeight="1" x14ac:dyDescent="0.25">
      <c r="C17" s="11"/>
      <c r="D17" s="11"/>
    </row>
    <row r="18" spans="3:4" ht="20.100000000000001" customHeight="1" x14ac:dyDescent="0.25"/>
  </sheetData>
  <mergeCells count="4">
    <mergeCell ref="C6:D6"/>
    <mergeCell ref="C7:C8"/>
    <mergeCell ref="D7:D8"/>
    <mergeCell ref="C9:D9"/>
  </mergeCells>
  <pageMargins left="0.75" right="0.75" top="1" bottom="1" header="0.5" footer="0.5"/>
  <pageSetup orientation="portrait"/>
</worksheet>
</file>

<file path=xl/worksheets/sheet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J31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6.5703125"/>
    <col min="3" max="6" width="10.28515625"/>
    <col min="7" max="7" width="11"/>
    <col min="8" max="10" width="10.28515625"/>
  </cols>
  <sheetData>
    <row r="1" spans="1:10" ht="20.25" customHeight="1" x14ac:dyDescent="0.35">
      <c r="A1" s="2" t="s">
        <v>342</v>
      </c>
    </row>
    <row r="2" spans="1:10" ht="20.100000000000001" customHeight="1" x14ac:dyDescent="0.3">
      <c r="A2" s="14"/>
    </row>
    <row r="3" spans="1:10" ht="20.100000000000001" customHeight="1" x14ac:dyDescent="0.25">
      <c r="A3" s="18" t="s">
        <v>738</v>
      </c>
    </row>
    <row r="4" spans="1:10" ht="20.100000000000001" customHeight="1" x14ac:dyDescent="0.25"/>
    <row r="5" spans="1:10" ht="20.100000000000001" customHeight="1" x14ac:dyDescent="0.25"/>
    <row r="6" spans="1:10" ht="20.100000000000001" customHeight="1" x14ac:dyDescent="0.25">
      <c r="C6" s="21" t="s">
        <v>343</v>
      </c>
      <c r="D6" s="22"/>
      <c r="E6" s="22"/>
      <c r="H6" s="21" t="s">
        <v>344</v>
      </c>
      <c r="I6" s="22"/>
      <c r="J6" s="22"/>
    </row>
    <row r="7" spans="1:10" ht="24.95" customHeight="1" x14ac:dyDescent="0.25">
      <c r="C7" s="23" t="s">
        <v>18</v>
      </c>
      <c r="D7" s="23" t="s">
        <v>29</v>
      </c>
      <c r="E7" s="23" t="s">
        <v>49</v>
      </c>
      <c r="H7" s="23" t="s">
        <v>18</v>
      </c>
      <c r="I7" s="23" t="s">
        <v>29</v>
      </c>
      <c r="J7" s="23" t="s">
        <v>49</v>
      </c>
    </row>
    <row r="8" spans="1:10" ht="24.95" customHeight="1" x14ac:dyDescent="0.25">
      <c r="C8" s="24"/>
      <c r="D8" s="24"/>
      <c r="E8" s="24"/>
      <c r="H8" s="24"/>
      <c r="I8" s="24"/>
      <c r="J8" s="24"/>
    </row>
    <row r="9" spans="1:10" ht="20.100000000000001" customHeight="1" x14ac:dyDescent="0.25"/>
    <row r="10" spans="1:10" ht="20.100000000000001" customHeight="1" x14ac:dyDescent="0.25">
      <c r="B10" t="s">
        <v>78</v>
      </c>
      <c r="C10" s="9">
        <v>3.8138934744763535</v>
      </c>
      <c r="D10" s="9">
        <v>3.6278929253937511</v>
      </c>
      <c r="E10" s="9">
        <v>2.5100986832400487</v>
      </c>
      <c r="G10" s="8">
        <v>40724</v>
      </c>
      <c r="H10" s="9">
        <v>5.862048251868333</v>
      </c>
      <c r="I10" s="9">
        <v>6.5011645929360249</v>
      </c>
      <c r="J10" s="9">
        <v>2.6682231961282317</v>
      </c>
    </row>
    <row r="11" spans="1:10" ht="20.100000000000001" customHeight="1" x14ac:dyDescent="0.25">
      <c r="B11" t="s">
        <v>79</v>
      </c>
      <c r="C11" s="9">
        <v>32.609757067130687</v>
      </c>
      <c r="D11" s="9">
        <v>13.217620512359563</v>
      </c>
      <c r="E11" s="9">
        <v>33.104134825172828</v>
      </c>
      <c r="G11" s="8">
        <v>40908</v>
      </c>
      <c r="H11" s="9">
        <v>9.0640674988434196</v>
      </c>
      <c r="I11" s="9">
        <v>9.5108835881895555</v>
      </c>
      <c r="J11" s="9">
        <v>3.0662153364259663</v>
      </c>
    </row>
    <row r="12" spans="1:10" ht="20.100000000000001" customHeight="1" x14ac:dyDescent="0.25">
      <c r="B12" t="s">
        <v>80</v>
      </c>
      <c r="C12" s="9">
        <v>5.435362585019675</v>
      </c>
      <c r="D12" s="9">
        <v>5.1537342815080311</v>
      </c>
      <c r="E12" s="9">
        <v>1.8225736438422881</v>
      </c>
      <c r="G12" s="8">
        <v>41090</v>
      </c>
      <c r="H12" s="9">
        <v>9.4502500770445774</v>
      </c>
      <c r="I12" s="9">
        <v>10.177094913407158</v>
      </c>
      <c r="J12" s="9">
        <v>2.6835051332646831</v>
      </c>
    </row>
    <row r="13" spans="1:10" ht="20.100000000000001" customHeight="1" x14ac:dyDescent="0.25">
      <c r="B13" t="s">
        <v>81</v>
      </c>
      <c r="C13" s="9">
        <v>3.3461060303491621</v>
      </c>
      <c r="D13" s="9">
        <v>3.53530932945778</v>
      </c>
      <c r="E13" s="9">
        <v>0.38122126202988876</v>
      </c>
      <c r="G13" s="8">
        <v>41274</v>
      </c>
      <c r="H13" s="9">
        <v>7.8513406341633285</v>
      </c>
      <c r="I13" s="9">
        <v>7.9384417830773009</v>
      </c>
      <c r="J13" s="9">
        <v>2.5205718125016476</v>
      </c>
    </row>
    <row r="14" spans="1:10" ht="20.100000000000001" customHeight="1" x14ac:dyDescent="0.25">
      <c r="B14" t="s">
        <v>82</v>
      </c>
      <c r="C14" s="9">
        <v>1.8491309665926061</v>
      </c>
      <c r="D14" s="9">
        <v>2.4901247670852649</v>
      </c>
      <c r="E14" s="9">
        <v>0</v>
      </c>
      <c r="G14" s="8">
        <v>41455</v>
      </c>
      <c r="H14" s="9">
        <v>8.8768687981510794</v>
      </c>
      <c r="I14" s="9">
        <v>10.480778610947389</v>
      </c>
      <c r="J14" s="9">
        <v>2.8040406074056832</v>
      </c>
    </row>
    <row r="15" spans="1:10" ht="20.100000000000001" customHeight="1" x14ac:dyDescent="0.25">
      <c r="B15" t="s">
        <v>83</v>
      </c>
      <c r="C15" s="9">
        <v>0</v>
      </c>
      <c r="D15" s="9">
        <v>1.0119362813263133</v>
      </c>
      <c r="E15" s="9">
        <v>0</v>
      </c>
      <c r="G15" s="8">
        <v>41639</v>
      </c>
      <c r="H15" s="9">
        <v>8.0307121357656523</v>
      </c>
      <c r="I15" s="9">
        <v>9.6153889605358387</v>
      </c>
      <c r="J15" s="9">
        <v>3.2011205807756777</v>
      </c>
    </row>
    <row r="16" spans="1:10" ht="20.100000000000001" customHeight="1" x14ac:dyDescent="0.25">
      <c r="C16" s="9"/>
      <c r="D16" s="9"/>
      <c r="E16" s="9"/>
      <c r="G16" s="8">
        <v>41820</v>
      </c>
      <c r="H16" s="9">
        <v>7.5800459423202602</v>
      </c>
      <c r="I16" s="9">
        <v>9.2325165875454243</v>
      </c>
      <c r="J16" s="9">
        <v>4.2645622289947172</v>
      </c>
    </row>
    <row r="17" spans="2:10" ht="20.100000000000001" customHeight="1" x14ac:dyDescent="0.25">
      <c r="B17" t="s">
        <v>7</v>
      </c>
      <c r="C17" s="10">
        <v>99</v>
      </c>
      <c r="D17" s="10">
        <v>29</v>
      </c>
      <c r="E17" s="10">
        <v>69</v>
      </c>
      <c r="G17" s="8">
        <v>42004</v>
      </c>
      <c r="H17" s="9">
        <v>7.0007295028698246</v>
      </c>
      <c r="I17" s="9">
        <v>8.5283213364197259</v>
      </c>
      <c r="J17" s="9">
        <v>3.6558905810588702</v>
      </c>
    </row>
    <row r="18" spans="2:10" ht="20.100000000000001" customHeight="1" x14ac:dyDescent="0.25">
      <c r="G18" s="8">
        <v>42185</v>
      </c>
      <c r="H18" s="9">
        <v>6.6442848911751939</v>
      </c>
      <c r="I18" s="9">
        <v>8.0239373470384656</v>
      </c>
      <c r="J18" s="9">
        <v>3.5706494409268874</v>
      </c>
    </row>
    <row r="19" spans="2:10" ht="20.100000000000001" customHeight="1" x14ac:dyDescent="0.25">
      <c r="G19" s="8">
        <v>42369</v>
      </c>
      <c r="H19" s="9">
        <v>5.8110061762435947</v>
      </c>
      <c r="I19" s="9">
        <v>6.8226374079129464</v>
      </c>
      <c r="J19" s="9">
        <v>3.3200852327821462</v>
      </c>
    </row>
    <row r="20" spans="2:10" ht="20.100000000000001" customHeight="1" x14ac:dyDescent="0.25">
      <c r="G20" s="8">
        <v>42551</v>
      </c>
      <c r="H20" s="9">
        <v>5.4558122064398926</v>
      </c>
      <c r="I20" s="9">
        <v>6.2494897903129401</v>
      </c>
      <c r="J20" s="9">
        <v>3.3094723456048336</v>
      </c>
    </row>
    <row r="21" spans="2:10" ht="20.100000000000001" customHeight="1" x14ac:dyDescent="0.25">
      <c r="G21" s="8">
        <v>42735</v>
      </c>
      <c r="H21" s="9">
        <v>5.1141515706445348</v>
      </c>
      <c r="I21" s="9">
        <v>6.0636405310029966</v>
      </c>
      <c r="J21" s="9">
        <v>2.1188288152805326</v>
      </c>
    </row>
    <row r="22" spans="2:10" ht="20.100000000000001" customHeight="1" x14ac:dyDescent="0.25">
      <c r="G22" s="8">
        <v>42916</v>
      </c>
      <c r="H22" s="9">
        <v>5.2630572222610983</v>
      </c>
      <c r="I22" s="9">
        <v>6.2680579883950704</v>
      </c>
      <c r="J22" s="9">
        <v>2.5908026963130424</v>
      </c>
    </row>
    <row r="23" spans="2:10" ht="20.100000000000001" customHeight="1" x14ac:dyDescent="0.25">
      <c r="G23" s="8">
        <v>43100</v>
      </c>
      <c r="H23" s="9">
        <v>5.0653735670212461</v>
      </c>
      <c r="I23" s="9">
        <v>5.9351516533796946</v>
      </c>
      <c r="J23" s="9">
        <v>2.320599316690696</v>
      </c>
    </row>
    <row r="24" spans="2:10" ht="20.100000000000001" customHeight="1" x14ac:dyDescent="0.25">
      <c r="G24" s="8">
        <v>43281</v>
      </c>
      <c r="H24" s="9">
        <v>5.0149815805778308</v>
      </c>
      <c r="I24" s="9">
        <v>5.7520456371696049</v>
      </c>
      <c r="J24" s="9">
        <v>2.3495748851012497</v>
      </c>
    </row>
    <row r="25" spans="2:10" ht="20.100000000000001" customHeight="1" x14ac:dyDescent="0.25">
      <c r="G25" s="8">
        <v>43465</v>
      </c>
      <c r="H25" s="9">
        <v>4.944536686012027</v>
      </c>
      <c r="I25" s="9">
        <v>5.7091637634702685</v>
      </c>
      <c r="J25" s="9">
        <v>2.4654941858291668</v>
      </c>
    </row>
    <row r="26" spans="2:10" ht="20.100000000000001" customHeight="1" x14ac:dyDescent="0.25">
      <c r="G26" s="8">
        <v>43646</v>
      </c>
      <c r="H26" s="9">
        <v>4.5290335895971721</v>
      </c>
      <c r="I26" s="9">
        <v>5.1656292660525329</v>
      </c>
      <c r="J26" s="9">
        <v>2.757991374524098</v>
      </c>
    </row>
    <row r="27" spans="2:10" ht="20.100000000000001" customHeight="1" x14ac:dyDescent="0.25">
      <c r="G27" s="8">
        <v>43830</v>
      </c>
      <c r="H27" s="9">
        <v>4.1783167471211851</v>
      </c>
      <c r="I27" s="9">
        <v>4.7884287576196263</v>
      </c>
      <c r="J27" s="9">
        <v>3.0310460181792451</v>
      </c>
    </row>
    <row r="28" spans="2:10" ht="20.100000000000001" customHeight="1" x14ac:dyDescent="0.25">
      <c r="H28" s="9"/>
      <c r="I28" s="9"/>
      <c r="J28" s="9"/>
    </row>
    <row r="29" spans="2:10" ht="20.100000000000001" customHeight="1" x14ac:dyDescent="0.25">
      <c r="G29" t="s">
        <v>7</v>
      </c>
      <c r="H29" s="10">
        <v>35</v>
      </c>
      <c r="I29" s="10">
        <v>15</v>
      </c>
      <c r="J29" s="10">
        <v>15</v>
      </c>
    </row>
    <row r="30" spans="2:10" ht="20.100000000000001" customHeight="1" x14ac:dyDescent="0.25">
      <c r="H30" s="11"/>
      <c r="I30" s="11"/>
      <c r="J30" s="11"/>
    </row>
    <row r="31" spans="2:10" ht="20.100000000000001" customHeight="1" x14ac:dyDescent="0.25"/>
  </sheetData>
  <mergeCells count="8">
    <mergeCell ref="C6:E6"/>
    <mergeCell ref="C7:C8"/>
    <mergeCell ref="D7:D8"/>
    <mergeCell ref="E7:E8"/>
    <mergeCell ref="H6:J6"/>
    <mergeCell ref="H7:H8"/>
    <mergeCell ref="I7:I8"/>
    <mergeCell ref="J7:J8"/>
  </mergeCells>
  <pageMargins left="0.75" right="0.75" top="1" bottom="1" header="0.5" footer="0.5"/>
  <pageSetup orientation="portrait"/>
</worksheet>
</file>

<file path=xl/worksheets/sheet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G23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1"/>
    <col min="3" max="12" width="10.28515625"/>
    <col min="13" max="13" width="11"/>
    <col min="14" max="23" width="10.28515625"/>
    <col min="24" max="24" width="11"/>
    <col min="25" max="33" width="10.28515625"/>
  </cols>
  <sheetData>
    <row r="1" spans="1:33" ht="20.25" customHeight="1" x14ac:dyDescent="0.35">
      <c r="A1" s="2" t="s">
        <v>345</v>
      </c>
    </row>
    <row r="2" spans="1:33" ht="20.100000000000001" customHeight="1" x14ac:dyDescent="0.3">
      <c r="A2" s="3" t="s">
        <v>346</v>
      </c>
    </row>
    <row r="3" spans="1:33" ht="20.100000000000001" customHeight="1" x14ac:dyDescent="0.25">
      <c r="A3" s="18" t="s">
        <v>738</v>
      </c>
    </row>
    <row r="4" spans="1:33" ht="20.100000000000001" customHeight="1" x14ac:dyDescent="0.25"/>
    <row r="5" spans="1:33" ht="20.100000000000001" customHeight="1" x14ac:dyDescent="0.25"/>
    <row r="6" spans="1:33" ht="20.100000000000001" customHeight="1" x14ac:dyDescent="0.25">
      <c r="C6" s="21" t="s">
        <v>18</v>
      </c>
      <c r="D6" s="22"/>
      <c r="E6" s="22"/>
      <c r="F6" s="22"/>
      <c r="G6" s="22"/>
      <c r="H6" s="22"/>
      <c r="I6" s="22"/>
      <c r="J6" s="22"/>
      <c r="K6" s="22"/>
      <c r="N6" s="21" t="s">
        <v>29</v>
      </c>
      <c r="O6" s="22"/>
      <c r="P6" s="22"/>
      <c r="Q6" s="22"/>
      <c r="R6" s="22"/>
      <c r="S6" s="22"/>
      <c r="T6" s="22"/>
      <c r="U6" s="22"/>
      <c r="V6" s="22"/>
      <c r="Y6" s="21" t="s">
        <v>49</v>
      </c>
      <c r="Z6" s="22"/>
      <c r="AA6" s="22"/>
      <c r="AB6" s="22"/>
      <c r="AC6" s="22"/>
      <c r="AD6" s="22"/>
      <c r="AE6" s="22"/>
      <c r="AF6" s="22"/>
      <c r="AG6" s="22"/>
    </row>
    <row r="7" spans="1:33" ht="24.95" customHeight="1" x14ac:dyDescent="0.25">
      <c r="C7" s="23" t="s">
        <v>347</v>
      </c>
      <c r="D7" s="23"/>
      <c r="E7" s="23"/>
      <c r="F7" s="23"/>
      <c r="G7" s="23"/>
      <c r="H7" s="23"/>
      <c r="I7" s="23"/>
      <c r="J7" s="23"/>
      <c r="K7" s="23"/>
      <c r="N7" s="23" t="s">
        <v>357</v>
      </c>
      <c r="O7" s="23"/>
      <c r="P7" s="23"/>
      <c r="Q7" s="23"/>
      <c r="R7" s="23"/>
      <c r="S7" s="23"/>
      <c r="T7" s="23"/>
      <c r="U7" s="23"/>
      <c r="V7" s="23"/>
      <c r="Y7" s="23" t="s">
        <v>348</v>
      </c>
      <c r="Z7" s="23" t="s">
        <v>349</v>
      </c>
      <c r="AA7" s="23" t="s">
        <v>350</v>
      </c>
      <c r="AB7" s="23" t="s">
        <v>351</v>
      </c>
      <c r="AC7" s="23" t="s">
        <v>352</v>
      </c>
      <c r="AD7" s="23" t="s">
        <v>353</v>
      </c>
      <c r="AE7" s="23" t="s">
        <v>354</v>
      </c>
      <c r="AF7" s="23" t="s">
        <v>355</v>
      </c>
      <c r="AG7" s="23" t="s">
        <v>356</v>
      </c>
    </row>
    <row r="8" spans="1:33" ht="24.95" customHeight="1" x14ac:dyDescent="0.25">
      <c r="C8" s="6" t="s">
        <v>348</v>
      </c>
      <c r="D8" s="6" t="s">
        <v>349</v>
      </c>
      <c r="E8" s="6" t="s">
        <v>350</v>
      </c>
      <c r="F8" s="6" t="s">
        <v>351</v>
      </c>
      <c r="G8" s="6" t="s">
        <v>352</v>
      </c>
      <c r="H8" s="6" t="s">
        <v>353</v>
      </c>
      <c r="I8" s="6" t="s">
        <v>354</v>
      </c>
      <c r="J8" s="6" t="s">
        <v>355</v>
      </c>
      <c r="K8" s="6" t="s">
        <v>356</v>
      </c>
      <c r="N8" s="6" t="s">
        <v>348</v>
      </c>
      <c r="O8" s="6" t="s">
        <v>349</v>
      </c>
      <c r="P8" s="6" t="s">
        <v>350</v>
      </c>
      <c r="Q8" s="6" t="s">
        <v>351</v>
      </c>
      <c r="R8" s="6" t="s">
        <v>358</v>
      </c>
      <c r="S8" s="6" t="s">
        <v>353</v>
      </c>
      <c r="T8" s="6" t="s">
        <v>351</v>
      </c>
      <c r="U8" s="6" t="s">
        <v>355</v>
      </c>
      <c r="V8" s="6" t="s">
        <v>356</v>
      </c>
      <c r="Y8" s="24"/>
      <c r="Z8" s="24"/>
      <c r="AA8" s="24"/>
      <c r="AB8" s="24"/>
      <c r="AC8" s="24"/>
      <c r="AD8" s="24"/>
      <c r="AE8" s="24"/>
      <c r="AF8" s="24"/>
      <c r="AG8" s="24"/>
    </row>
    <row r="9" spans="1:33" ht="20.100000000000001" customHeight="1" x14ac:dyDescent="0.25">
      <c r="C9" s="25" t="s">
        <v>6</v>
      </c>
      <c r="D9" s="22"/>
      <c r="E9" s="22"/>
      <c r="F9" s="22"/>
      <c r="G9" s="22"/>
      <c r="H9" s="22"/>
      <c r="I9" s="22"/>
      <c r="J9" s="22"/>
      <c r="K9" s="26"/>
      <c r="N9" s="25" t="s">
        <v>6</v>
      </c>
      <c r="O9" s="22"/>
      <c r="P9" s="22"/>
      <c r="Q9" s="22"/>
      <c r="R9" s="22"/>
      <c r="S9" s="22"/>
      <c r="T9" s="22"/>
      <c r="U9" s="22"/>
      <c r="V9" s="26"/>
      <c r="Y9" s="25" t="s">
        <v>6</v>
      </c>
      <c r="Z9" s="22"/>
      <c r="AA9" s="22"/>
      <c r="AB9" s="22"/>
      <c r="AC9" s="22"/>
      <c r="AD9" s="22"/>
      <c r="AE9" s="22"/>
      <c r="AF9" s="22"/>
      <c r="AG9" s="26"/>
    </row>
    <row r="10" spans="1:33" ht="20.100000000000001" customHeight="1" x14ac:dyDescent="0.25">
      <c r="B10" s="8">
        <v>42185</v>
      </c>
      <c r="C10" s="9">
        <v>5.94699889700986</v>
      </c>
      <c r="D10" s="9">
        <v>7.3615708326508393</v>
      </c>
      <c r="E10" s="9">
        <v>7.5094103605765508</v>
      </c>
      <c r="F10" s="9">
        <v>0.71113125503125874</v>
      </c>
      <c r="G10" s="9">
        <v>48.656956689819665</v>
      </c>
      <c r="H10" s="9">
        <v>10.598544467468139</v>
      </c>
      <c r="I10" s="9">
        <v>1.6401852780713673</v>
      </c>
      <c r="J10" s="9">
        <v>15.238028728022162</v>
      </c>
      <c r="K10" s="9">
        <v>2.3371734913501494</v>
      </c>
      <c r="M10" s="8">
        <v>42185</v>
      </c>
      <c r="N10" s="9">
        <v>3.3967752778258453</v>
      </c>
      <c r="O10" s="9">
        <v>6.146861679330466</v>
      </c>
      <c r="P10" s="9">
        <v>3.7707416468654196</v>
      </c>
      <c r="Q10" s="9">
        <v>0.3068250799295732</v>
      </c>
      <c r="R10" s="9">
        <v>52.16394906119438</v>
      </c>
      <c r="S10" s="9">
        <v>11.010781375148637</v>
      </c>
      <c r="T10" s="9">
        <v>2.1996144462773732</v>
      </c>
      <c r="U10" s="9">
        <v>17.934240637941265</v>
      </c>
      <c r="V10" s="9">
        <v>3.0702107954870663</v>
      </c>
      <c r="X10" s="8">
        <v>42185</v>
      </c>
      <c r="Y10" s="9">
        <v>36.78831242221365</v>
      </c>
      <c r="Z10" s="9">
        <v>17.884422876984939</v>
      </c>
      <c r="AA10" s="9">
        <v>20.143923765409532</v>
      </c>
      <c r="AB10" s="9">
        <v>7.8790185563292026</v>
      </c>
      <c r="AC10" s="9">
        <v>14.836875970912365</v>
      </c>
      <c r="AD10" s="9">
        <v>2.2206622698431127</v>
      </c>
      <c r="AE10" s="9">
        <v>0</v>
      </c>
      <c r="AF10" s="9">
        <v>0.24678413830721069</v>
      </c>
      <c r="AG10" s="9">
        <v>0</v>
      </c>
    </row>
    <row r="11" spans="1:33" ht="20.100000000000001" customHeight="1" x14ac:dyDescent="0.25">
      <c r="B11" s="8">
        <v>42369</v>
      </c>
      <c r="C11" s="9">
        <v>6.5420098392219161</v>
      </c>
      <c r="D11" s="9">
        <v>6.9103188166538967</v>
      </c>
      <c r="E11" s="9">
        <v>7.6432623110416316</v>
      </c>
      <c r="F11" s="9">
        <v>0.83981139872997157</v>
      </c>
      <c r="G11" s="9">
        <v>50.789072587608622</v>
      </c>
      <c r="H11" s="9">
        <v>9.4961808844430067</v>
      </c>
      <c r="I11" s="9">
        <v>1.7053040850256853</v>
      </c>
      <c r="J11" s="9">
        <v>13.202565962747574</v>
      </c>
      <c r="K11" s="9">
        <v>2.8714741145276834</v>
      </c>
      <c r="M11" s="8">
        <v>42369</v>
      </c>
      <c r="N11" s="9">
        <v>3.8205022026660402</v>
      </c>
      <c r="O11" s="9">
        <v>5.7199726058108533</v>
      </c>
      <c r="P11" s="9">
        <v>4.3577690304630954</v>
      </c>
      <c r="Q11" s="9">
        <v>0.40427698603674578</v>
      </c>
      <c r="R11" s="9">
        <v>53.885357698627743</v>
      </c>
      <c r="S11" s="9">
        <v>9.991092126163748</v>
      </c>
      <c r="T11" s="9">
        <v>2.3443788199378357</v>
      </c>
      <c r="U11" s="9">
        <v>15.783723172303482</v>
      </c>
      <c r="V11" s="9">
        <v>3.6929273579904414</v>
      </c>
      <c r="X11" s="8">
        <v>42369</v>
      </c>
      <c r="Y11" s="9">
        <v>33.314704794265566</v>
      </c>
      <c r="Z11" s="9">
        <v>19.564605260839596</v>
      </c>
      <c r="AA11" s="9">
        <v>11.010688685158389</v>
      </c>
      <c r="AB11" s="9">
        <v>20.813450660064529</v>
      </c>
      <c r="AC11" s="9">
        <v>13.245933535877096</v>
      </c>
      <c r="AD11" s="9">
        <v>1.826713433268025</v>
      </c>
      <c r="AE11" s="9">
        <v>0</v>
      </c>
      <c r="AF11" s="9">
        <v>0.22390363052680831</v>
      </c>
      <c r="AG11" s="9">
        <v>0</v>
      </c>
    </row>
    <row r="12" spans="1:33" ht="20.100000000000001" customHeight="1" x14ac:dyDescent="0.25">
      <c r="B12" s="8">
        <v>42551</v>
      </c>
      <c r="C12" s="9">
        <v>7.0771475931108379</v>
      </c>
      <c r="D12" s="9">
        <v>6.732433671475559</v>
      </c>
      <c r="E12" s="9">
        <v>8.6715700602166184</v>
      </c>
      <c r="F12" s="9">
        <v>0.81031724347404854</v>
      </c>
      <c r="G12" s="9">
        <v>53.050623444466609</v>
      </c>
      <c r="H12" s="9">
        <v>9.5394484726028921</v>
      </c>
      <c r="I12" s="9">
        <v>1.4296612694097866</v>
      </c>
      <c r="J12" s="9">
        <v>9.751504404693895</v>
      </c>
      <c r="K12" s="9">
        <v>2.9372938405497675</v>
      </c>
      <c r="M12" s="8">
        <v>42551</v>
      </c>
      <c r="N12" s="9">
        <v>3.5061618310756026</v>
      </c>
      <c r="O12" s="9">
        <v>5.8700125330605397</v>
      </c>
      <c r="P12" s="9">
        <v>4.8999579208679123</v>
      </c>
      <c r="Q12" s="9">
        <v>0.40648936880771563</v>
      </c>
      <c r="R12" s="9">
        <v>57.229989298528139</v>
      </c>
      <c r="S12" s="9">
        <v>9.9009482939827862</v>
      </c>
      <c r="T12" s="9">
        <v>2.0115781847242635</v>
      </c>
      <c r="U12" s="9">
        <v>12.129940616479551</v>
      </c>
      <c r="V12" s="9">
        <v>4.044921952473481</v>
      </c>
      <c r="X12" s="8">
        <v>42551</v>
      </c>
      <c r="Y12" s="9">
        <v>32.533172819602875</v>
      </c>
      <c r="Z12" s="9">
        <v>22.007549495539571</v>
      </c>
      <c r="AA12" s="9">
        <v>12.657569361793078</v>
      </c>
      <c r="AB12" s="9">
        <v>21.283134224203422</v>
      </c>
      <c r="AC12" s="9">
        <v>10.052673242261989</v>
      </c>
      <c r="AD12" s="9">
        <v>1.2040012353022294</v>
      </c>
      <c r="AE12" s="9">
        <v>0</v>
      </c>
      <c r="AF12" s="9">
        <v>0.2618996212968468</v>
      </c>
      <c r="AG12" s="9">
        <v>0</v>
      </c>
    </row>
    <row r="13" spans="1:33" ht="20.100000000000001" customHeight="1" x14ac:dyDescent="0.25">
      <c r="B13" s="8">
        <v>42735</v>
      </c>
      <c r="C13" s="9">
        <v>6.3265945810618573</v>
      </c>
      <c r="D13" s="9">
        <v>6.8804775813052865</v>
      </c>
      <c r="E13" s="9">
        <v>9.0813939385293381</v>
      </c>
      <c r="F13" s="9">
        <v>0.58592963077980054</v>
      </c>
      <c r="G13" s="9">
        <v>53.994135685600178</v>
      </c>
      <c r="H13" s="9">
        <v>8.8058354112990536</v>
      </c>
      <c r="I13" s="9">
        <v>2.0714482351430572</v>
      </c>
      <c r="J13" s="9">
        <v>9.4195763245792108</v>
      </c>
      <c r="K13" s="9">
        <v>2.8346086117021843</v>
      </c>
      <c r="M13" s="8">
        <v>42735</v>
      </c>
      <c r="N13" s="9">
        <v>3.1720868401989075</v>
      </c>
      <c r="O13" s="9">
        <v>6.0735870148291182</v>
      </c>
      <c r="P13" s="9">
        <v>5.5931627173234384</v>
      </c>
      <c r="Q13" s="9">
        <v>0.21643197411994922</v>
      </c>
      <c r="R13" s="9">
        <v>58.094948668419008</v>
      </c>
      <c r="S13" s="9">
        <v>9.0810076381547713</v>
      </c>
      <c r="T13" s="9">
        <v>2.4134596041592329</v>
      </c>
      <c r="U13" s="9">
        <v>11.495371619024434</v>
      </c>
      <c r="V13" s="9">
        <v>3.8599439237711479</v>
      </c>
      <c r="X13" s="8">
        <v>42735</v>
      </c>
      <c r="Y13" s="9">
        <v>21.691000250257396</v>
      </c>
      <c r="Z13" s="9">
        <v>20.604725787447961</v>
      </c>
      <c r="AA13" s="9">
        <v>16.035816585043275</v>
      </c>
      <c r="AB13" s="9">
        <v>19.425469002844928</v>
      </c>
      <c r="AC13" s="9">
        <v>20.678086429813373</v>
      </c>
      <c r="AD13" s="9">
        <v>1.2537207490273952</v>
      </c>
      <c r="AE13" s="9">
        <v>0</v>
      </c>
      <c r="AF13" s="9">
        <v>0.31118119556567303</v>
      </c>
      <c r="AG13" s="9">
        <v>0</v>
      </c>
    </row>
    <row r="14" spans="1:33" ht="20.100000000000001" customHeight="1" x14ac:dyDescent="0.25">
      <c r="B14" s="8">
        <v>42916</v>
      </c>
      <c r="C14" s="9">
        <v>5.0525013107435077</v>
      </c>
      <c r="D14" s="9">
        <v>8.419890903932286</v>
      </c>
      <c r="E14" s="9">
        <v>8.0914372672858796</v>
      </c>
      <c r="F14" s="9">
        <v>0.59653282257349849</v>
      </c>
      <c r="G14" s="9">
        <v>54.241226675808576</v>
      </c>
      <c r="H14" s="9">
        <v>9.4993568070832826</v>
      </c>
      <c r="I14" s="9">
        <v>1.481550071810029</v>
      </c>
      <c r="J14" s="9">
        <v>9.6833294294941616</v>
      </c>
      <c r="K14" s="9">
        <v>2.9341747112687933</v>
      </c>
      <c r="M14" s="8">
        <v>42916</v>
      </c>
      <c r="N14" s="9">
        <v>2.6746606478458848</v>
      </c>
      <c r="O14" s="9">
        <v>7.6671695653546132</v>
      </c>
      <c r="P14" s="9">
        <v>3.9250354773665768</v>
      </c>
      <c r="Q14" s="9">
        <v>0.24926233291534958</v>
      </c>
      <c r="R14" s="9">
        <v>58.027654775240123</v>
      </c>
      <c r="S14" s="9">
        <v>9.6674056132059434</v>
      </c>
      <c r="T14" s="9">
        <v>2.0331795842672955</v>
      </c>
      <c r="U14" s="9">
        <v>11.778006658322969</v>
      </c>
      <c r="V14" s="9">
        <v>3.9776253454812562</v>
      </c>
      <c r="X14" s="8">
        <v>42916</v>
      </c>
      <c r="Y14" s="9">
        <v>18.303980612903352</v>
      </c>
      <c r="Z14" s="9">
        <v>21.333313701848866</v>
      </c>
      <c r="AA14" s="9">
        <v>15.856585373297909</v>
      </c>
      <c r="AB14" s="9">
        <v>18.849618065690496</v>
      </c>
      <c r="AC14" s="9">
        <v>23.912323462751846</v>
      </c>
      <c r="AD14" s="9">
        <v>1.3998421101080265</v>
      </c>
      <c r="AE14" s="9">
        <v>0</v>
      </c>
      <c r="AF14" s="9">
        <v>0.34433667339950003</v>
      </c>
      <c r="AG14" s="9">
        <v>0</v>
      </c>
    </row>
    <row r="15" spans="1:33" ht="20.100000000000001" customHeight="1" x14ac:dyDescent="0.25">
      <c r="B15" s="8">
        <v>43100</v>
      </c>
      <c r="C15" s="9">
        <v>4.7556206183079048</v>
      </c>
      <c r="D15" s="9">
        <v>8.6175197832021091</v>
      </c>
      <c r="E15" s="9">
        <v>7.058569605105129</v>
      </c>
      <c r="F15" s="9">
        <v>1.6840747744008053</v>
      </c>
      <c r="G15" s="9">
        <v>56.085331370195419</v>
      </c>
      <c r="H15" s="9">
        <v>9.001772033531573</v>
      </c>
      <c r="I15" s="9">
        <v>1.7059741667935284</v>
      </c>
      <c r="J15" s="9">
        <v>8.4457432087913169</v>
      </c>
      <c r="K15" s="9">
        <v>2.6453944396722364</v>
      </c>
      <c r="M15" s="8">
        <v>43100</v>
      </c>
      <c r="N15" s="9">
        <v>2.8435542021169433</v>
      </c>
      <c r="O15" s="9">
        <v>7.4682085105823663</v>
      </c>
      <c r="P15" s="9">
        <v>3.8594099359158158</v>
      </c>
      <c r="Q15" s="9">
        <v>1.1562854461947685</v>
      </c>
      <c r="R15" s="9">
        <v>59.177464053582213</v>
      </c>
      <c r="S15" s="9">
        <v>9.7113964841707592</v>
      </c>
      <c r="T15" s="9">
        <v>1.957939003731846</v>
      </c>
      <c r="U15" s="9">
        <v>10.243225518829504</v>
      </c>
      <c r="V15" s="9">
        <v>3.5825168448758</v>
      </c>
      <c r="X15" s="8">
        <v>43100</v>
      </c>
      <c r="Y15" s="9">
        <v>20.458251855927113</v>
      </c>
      <c r="Z15" s="9">
        <v>23.529147290264916</v>
      </c>
      <c r="AA15" s="9">
        <v>11.540712306741627</v>
      </c>
      <c r="AB15" s="9">
        <v>23.330910368906785</v>
      </c>
      <c r="AC15" s="9">
        <v>18.774746389860976</v>
      </c>
      <c r="AD15" s="9">
        <v>1.7393116230137824</v>
      </c>
      <c r="AE15" s="9">
        <v>0</v>
      </c>
      <c r="AF15" s="9">
        <v>0.62692016528480454</v>
      </c>
      <c r="AG15" s="9">
        <v>0</v>
      </c>
    </row>
    <row r="16" spans="1:33" ht="20.100000000000001" customHeight="1" x14ac:dyDescent="0.25">
      <c r="B16" s="8">
        <v>43281</v>
      </c>
      <c r="C16" s="9">
        <v>7.0411793335042745</v>
      </c>
      <c r="D16" s="9">
        <v>9.9512715862361762</v>
      </c>
      <c r="E16" s="9">
        <v>6.2515280112266298</v>
      </c>
      <c r="F16" s="9">
        <v>0.63241203420964631</v>
      </c>
      <c r="G16" s="9">
        <v>56.705026099391858</v>
      </c>
      <c r="H16" s="9">
        <v>8.0567308847329961</v>
      </c>
      <c r="I16" s="9">
        <v>1.4966385431614297</v>
      </c>
      <c r="J16" s="9">
        <v>7.1502957095431148</v>
      </c>
      <c r="K16" s="9">
        <v>2.7149177979938699</v>
      </c>
      <c r="M16" s="8">
        <v>43281</v>
      </c>
      <c r="N16" s="9">
        <v>3.2075420484042159</v>
      </c>
      <c r="O16" s="9">
        <v>8.1606639593243031</v>
      </c>
      <c r="P16" s="9">
        <v>4.0959450481926369</v>
      </c>
      <c r="Q16" s="9">
        <v>0.30763433569616683</v>
      </c>
      <c r="R16" s="9">
        <v>61.020758534848426</v>
      </c>
      <c r="S16" s="9">
        <v>8.7561232671590616</v>
      </c>
      <c r="T16" s="9">
        <v>1.7855188279206695</v>
      </c>
      <c r="U16" s="9">
        <v>8.8394136461630897</v>
      </c>
      <c r="V16" s="9">
        <v>3.8264003322914428</v>
      </c>
      <c r="X16" s="8">
        <v>43281</v>
      </c>
      <c r="Y16" s="9">
        <v>20.189486044483914</v>
      </c>
      <c r="Z16" s="9">
        <v>19.444656904111085</v>
      </c>
      <c r="AA16" s="9">
        <v>9.7994288299748007</v>
      </c>
      <c r="AB16" s="9">
        <v>28.906281897815912</v>
      </c>
      <c r="AC16" s="9">
        <v>19.593258288205618</v>
      </c>
      <c r="AD16" s="9">
        <v>0.96059630654058836</v>
      </c>
      <c r="AE16" s="9">
        <v>0</v>
      </c>
      <c r="AF16" s="9">
        <v>1.1062917288680774</v>
      </c>
      <c r="AG16" s="9">
        <v>0</v>
      </c>
    </row>
    <row r="17" spans="2:33" ht="20.100000000000001" customHeight="1" x14ac:dyDescent="0.25">
      <c r="B17" s="8">
        <v>43465</v>
      </c>
      <c r="C17" s="9">
        <v>6.4647436820735589</v>
      </c>
      <c r="D17" s="9">
        <v>9.1529974082084014</v>
      </c>
      <c r="E17" s="9">
        <v>6.7988763607544653</v>
      </c>
      <c r="F17" s="9">
        <v>0.67198158032689526</v>
      </c>
      <c r="G17" s="9">
        <v>57.821489314395613</v>
      </c>
      <c r="H17" s="9">
        <v>8.0236421385511072</v>
      </c>
      <c r="I17" s="9">
        <v>1.9724439694389093</v>
      </c>
      <c r="J17" s="9">
        <v>6.9599313134210359</v>
      </c>
      <c r="K17" s="9">
        <v>2.1338942328300057</v>
      </c>
      <c r="M17" s="8">
        <v>43465</v>
      </c>
      <c r="N17" s="9">
        <v>3.3143057800179734</v>
      </c>
      <c r="O17" s="9">
        <v>7.667191526132517</v>
      </c>
      <c r="P17" s="9">
        <v>4.0621601472900792</v>
      </c>
      <c r="Q17" s="9">
        <v>0.34890550767508538</v>
      </c>
      <c r="R17" s="9">
        <v>62.592528271783273</v>
      </c>
      <c r="S17" s="9">
        <v>8.6622366317445945</v>
      </c>
      <c r="T17" s="9">
        <v>2.2377612648714358</v>
      </c>
      <c r="U17" s="9">
        <v>8.187834201185451</v>
      </c>
      <c r="V17" s="9">
        <v>2.927076669299606</v>
      </c>
      <c r="X17" s="8">
        <v>43465</v>
      </c>
      <c r="Y17" s="9">
        <v>17.993295775547054</v>
      </c>
      <c r="Z17" s="9">
        <v>18.402341202171677</v>
      </c>
      <c r="AA17" s="9">
        <v>7.4389543625866352</v>
      </c>
      <c r="AB17" s="9">
        <v>26.557241463004541</v>
      </c>
      <c r="AC17" s="9">
        <v>27.22170810161807</v>
      </c>
      <c r="AD17" s="9">
        <v>0.78533988836605373</v>
      </c>
      <c r="AE17" s="9">
        <v>0</v>
      </c>
      <c r="AF17" s="9">
        <v>1.6011192067059801</v>
      </c>
      <c r="AG17" s="9">
        <v>0</v>
      </c>
    </row>
    <row r="18" spans="2:33" ht="20.100000000000001" customHeight="1" x14ac:dyDescent="0.25">
      <c r="B18" s="8">
        <v>43646</v>
      </c>
      <c r="C18" s="9">
        <v>7.0282742815727648</v>
      </c>
      <c r="D18" s="9">
        <v>10.098062083446775</v>
      </c>
      <c r="E18" s="9">
        <v>8.2493819300044571</v>
      </c>
      <c r="F18" s="9">
        <v>1.3698282299370936</v>
      </c>
      <c r="G18" s="9">
        <v>56.49516853626173</v>
      </c>
      <c r="H18" s="9">
        <v>7.3607607145545524</v>
      </c>
      <c r="I18" s="9">
        <v>1.2715362162990036</v>
      </c>
      <c r="J18" s="9">
        <v>6.0806140499697774</v>
      </c>
      <c r="K18" s="9">
        <v>2.0463739579538784</v>
      </c>
      <c r="M18" s="8">
        <v>43646</v>
      </c>
      <c r="N18" s="9">
        <v>3.0828348470585656</v>
      </c>
      <c r="O18" s="9">
        <v>8.2280797463371087</v>
      </c>
      <c r="P18" s="9">
        <v>4.4971614814276366</v>
      </c>
      <c r="Q18" s="9">
        <v>0.39965635317600678</v>
      </c>
      <c r="R18" s="9">
        <v>63.41571211577152</v>
      </c>
      <c r="S18" s="9">
        <v>8.2086155620040167</v>
      </c>
      <c r="T18" s="9">
        <v>1.7718078411152127</v>
      </c>
      <c r="U18" s="9">
        <v>7.4069577978661947</v>
      </c>
      <c r="V18" s="9">
        <v>2.9891742552437339</v>
      </c>
      <c r="X18" s="8">
        <v>43646</v>
      </c>
      <c r="Y18" s="9">
        <v>17.856527314545687</v>
      </c>
      <c r="Z18" s="9">
        <v>20.636068832194319</v>
      </c>
      <c r="AA18" s="9">
        <v>6.744561250732577</v>
      </c>
      <c r="AB18" s="9">
        <v>28.750012370985701</v>
      </c>
      <c r="AC18" s="9">
        <v>23.749078348533274</v>
      </c>
      <c r="AD18" s="9">
        <v>1.136264172084525</v>
      </c>
      <c r="AE18" s="9">
        <v>0</v>
      </c>
      <c r="AF18" s="9">
        <v>1.1274877109239256</v>
      </c>
      <c r="AG18" s="9">
        <v>0</v>
      </c>
    </row>
    <row r="19" spans="2:33" ht="20.100000000000001" customHeight="1" x14ac:dyDescent="0.25">
      <c r="B19" s="8">
        <v>43830</v>
      </c>
      <c r="C19" s="9">
        <v>6.637190357030315</v>
      </c>
      <c r="D19" s="9">
        <v>9.9947198146006713</v>
      </c>
      <c r="E19" s="9">
        <v>9.2579366388858997</v>
      </c>
      <c r="F19" s="9">
        <v>1.1367365122236504</v>
      </c>
      <c r="G19" s="9">
        <v>56.04183109300758</v>
      </c>
      <c r="H19" s="9">
        <v>7.2368391148683591</v>
      </c>
      <c r="I19" s="9">
        <v>1.1470691670434994</v>
      </c>
      <c r="J19" s="9">
        <v>6.4627122301080124</v>
      </c>
      <c r="K19" s="9">
        <v>2.0849650722320003</v>
      </c>
      <c r="M19" s="8">
        <v>43830</v>
      </c>
      <c r="N19" s="9">
        <v>2.9640224146002918</v>
      </c>
      <c r="O19" s="9">
        <v>8.6415840954108063</v>
      </c>
      <c r="P19" s="9">
        <v>4.563484190224453</v>
      </c>
      <c r="Q19" s="9">
        <v>0.55572017988451339</v>
      </c>
      <c r="R19" s="9">
        <v>63.354742812218731</v>
      </c>
      <c r="S19" s="9">
        <v>7.7495238827754163</v>
      </c>
      <c r="T19" s="9">
        <v>1.6126543788910375</v>
      </c>
      <c r="U19" s="9">
        <v>7.9354247692731477</v>
      </c>
      <c r="V19" s="9">
        <v>2.6228432767216097</v>
      </c>
      <c r="X19" s="8">
        <v>43830</v>
      </c>
      <c r="Y19" s="9">
        <v>15.62182697396144</v>
      </c>
      <c r="Z19" s="9">
        <v>18.439103405038058</v>
      </c>
      <c r="AA19" s="9">
        <v>9.73316703033381</v>
      </c>
      <c r="AB19" s="9">
        <v>26.373213751721845</v>
      </c>
      <c r="AC19" s="9">
        <v>28.205924498415495</v>
      </c>
      <c r="AD19" s="9">
        <v>0.53560455392980322</v>
      </c>
      <c r="AE19" s="9">
        <v>0</v>
      </c>
      <c r="AF19" s="9">
        <v>1.0911597865995264</v>
      </c>
      <c r="AG19" s="9">
        <v>0</v>
      </c>
    </row>
    <row r="20" spans="2:33" ht="20.100000000000001" customHeight="1" x14ac:dyDescent="0.25">
      <c r="C20" s="9"/>
      <c r="D20" s="9"/>
      <c r="E20" s="9"/>
      <c r="F20" s="9"/>
      <c r="G20" s="9"/>
      <c r="H20" s="9"/>
      <c r="I20" s="9"/>
      <c r="J20" s="9"/>
      <c r="K20" s="9"/>
      <c r="N20" s="9"/>
      <c r="O20" s="9"/>
      <c r="P20" s="9"/>
      <c r="Q20" s="9"/>
      <c r="R20" s="9"/>
      <c r="S20" s="9"/>
      <c r="T20" s="9"/>
      <c r="U20" s="9"/>
      <c r="V20" s="9"/>
      <c r="Y20" s="9"/>
      <c r="Z20" s="9"/>
      <c r="AA20" s="9"/>
      <c r="AB20" s="9"/>
      <c r="AC20" s="9"/>
      <c r="AD20" s="9"/>
      <c r="AE20" s="9"/>
      <c r="AF20" s="9"/>
      <c r="AG20" s="9"/>
    </row>
    <row r="21" spans="2:33" ht="20.100000000000001" customHeight="1" x14ac:dyDescent="0.25">
      <c r="B21" t="s">
        <v>7</v>
      </c>
      <c r="C21" s="10">
        <v>101</v>
      </c>
      <c r="D21" s="10">
        <v>101</v>
      </c>
      <c r="E21" s="10">
        <v>101</v>
      </c>
      <c r="F21" s="10">
        <v>101</v>
      </c>
      <c r="G21" s="10">
        <v>101</v>
      </c>
      <c r="H21" s="10">
        <v>101</v>
      </c>
      <c r="I21" s="10">
        <v>101</v>
      </c>
      <c r="J21" s="10">
        <v>101</v>
      </c>
      <c r="K21" s="10">
        <v>101</v>
      </c>
      <c r="M21" t="s">
        <v>7</v>
      </c>
      <c r="N21" s="10">
        <v>30</v>
      </c>
      <c r="O21" s="10">
        <v>30</v>
      </c>
      <c r="P21" s="10">
        <v>30</v>
      </c>
      <c r="Q21" s="10">
        <v>30</v>
      </c>
      <c r="R21" s="10">
        <v>30</v>
      </c>
      <c r="S21" s="10">
        <v>30</v>
      </c>
      <c r="T21" s="10">
        <v>30</v>
      </c>
      <c r="U21" s="10">
        <v>30</v>
      </c>
      <c r="V21" s="10">
        <v>30</v>
      </c>
      <c r="X21" t="s">
        <v>7</v>
      </c>
      <c r="Y21" s="10">
        <v>51</v>
      </c>
      <c r="Z21" s="10">
        <v>51</v>
      </c>
      <c r="AA21" s="10">
        <v>51</v>
      </c>
      <c r="AB21" s="10">
        <v>51</v>
      </c>
      <c r="AC21" s="10">
        <v>51</v>
      </c>
      <c r="AD21" s="10">
        <v>51</v>
      </c>
      <c r="AE21" s="10">
        <v>51</v>
      </c>
      <c r="AF21" s="10">
        <v>51</v>
      </c>
      <c r="AG21" s="10">
        <v>51</v>
      </c>
    </row>
    <row r="22" spans="2:33" ht="20.100000000000001" customHeight="1" x14ac:dyDescent="0.25">
      <c r="C22" s="11"/>
      <c r="D22" s="11"/>
      <c r="E22" s="11"/>
      <c r="F22" s="11"/>
      <c r="G22" s="11"/>
      <c r="H22" s="11"/>
      <c r="I22" s="11"/>
      <c r="J22" s="11"/>
      <c r="K22" s="11"/>
      <c r="N22" s="11"/>
      <c r="O22" s="11"/>
      <c r="P22" s="11"/>
      <c r="Q22" s="11"/>
      <c r="R22" s="11"/>
      <c r="S22" s="11"/>
      <c r="T22" s="11"/>
      <c r="U22" s="11"/>
      <c r="V22" s="11"/>
      <c r="Y22" s="11"/>
      <c r="Z22" s="11"/>
      <c r="AA22" s="11"/>
      <c r="AB22" s="11"/>
      <c r="AC22" s="11"/>
      <c r="AD22" s="11"/>
      <c r="AE22" s="11"/>
      <c r="AF22" s="11"/>
      <c r="AG22" s="11"/>
    </row>
    <row r="23" spans="2:33" ht="20.100000000000001" customHeight="1" x14ac:dyDescent="0.25"/>
  </sheetData>
  <mergeCells count="17">
    <mergeCell ref="C6:K6"/>
    <mergeCell ref="C7:K7"/>
    <mergeCell ref="C9:K9"/>
    <mergeCell ref="N6:V6"/>
    <mergeCell ref="N7:V7"/>
    <mergeCell ref="N9:V9"/>
    <mergeCell ref="Y9:AG9"/>
    <mergeCell ref="Y6:AG6"/>
    <mergeCell ref="Y7:Y8"/>
    <mergeCell ref="Z7:Z8"/>
    <mergeCell ref="AA7:AA8"/>
    <mergeCell ref="AB7:AB8"/>
    <mergeCell ref="AC7:AC8"/>
    <mergeCell ref="AD7:AD8"/>
    <mergeCell ref="AE7:AE8"/>
    <mergeCell ref="AF7:AF8"/>
    <mergeCell ref="AG7:AG8"/>
  </mergeCells>
  <pageMargins left="0.75" right="0.75" top="1" bottom="1" header="0.5" footer="0.5"/>
  <pageSetup orientation="portrait"/>
</worksheet>
</file>

<file path=xl/worksheets/sheet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F30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1"/>
    <col min="3" max="4" width="10.28515625"/>
    <col min="5" max="5" width="11"/>
    <col min="6" max="6" width="10.28515625"/>
  </cols>
  <sheetData>
    <row r="1" spans="1:6" ht="20.25" customHeight="1" x14ac:dyDescent="0.35">
      <c r="A1" s="2" t="s">
        <v>359</v>
      </c>
    </row>
    <row r="2" spans="1:6" ht="20.100000000000001" customHeight="1" x14ac:dyDescent="0.3">
      <c r="A2" s="3" t="s">
        <v>298</v>
      </c>
    </row>
    <row r="3" spans="1:6" ht="20.100000000000001" customHeight="1" x14ac:dyDescent="0.25">
      <c r="A3" s="18" t="s">
        <v>738</v>
      </c>
    </row>
    <row r="4" spans="1:6" ht="20.100000000000001" customHeight="1" x14ac:dyDescent="0.25"/>
    <row r="5" spans="1:6" ht="20.100000000000001" customHeight="1" x14ac:dyDescent="0.25"/>
    <row r="6" spans="1:6" ht="57" customHeight="1" x14ac:dyDescent="0.25">
      <c r="C6" s="4" t="s">
        <v>360</v>
      </c>
      <c r="F6" s="4" t="s">
        <v>362</v>
      </c>
    </row>
    <row r="7" spans="1:6" ht="24.95" customHeight="1" x14ac:dyDescent="0.25">
      <c r="C7" s="23" t="s">
        <v>361</v>
      </c>
      <c r="F7" s="23" t="s">
        <v>361</v>
      </c>
    </row>
    <row r="8" spans="1:6" ht="24.95" customHeight="1" x14ac:dyDescent="0.25">
      <c r="C8" s="24"/>
      <c r="F8" s="24"/>
    </row>
    <row r="9" spans="1:6" ht="20.100000000000001" customHeight="1" x14ac:dyDescent="0.25"/>
    <row r="10" spans="1:6" ht="20.100000000000001" customHeight="1" x14ac:dyDescent="0.25">
      <c r="B10" s="8">
        <v>40908</v>
      </c>
      <c r="C10" s="9">
        <v>198.11216419739461</v>
      </c>
      <c r="E10" s="8">
        <v>42185</v>
      </c>
      <c r="F10" s="9">
        <v>196.94989113981541</v>
      </c>
    </row>
    <row r="11" spans="1:6" ht="20.100000000000001" customHeight="1" x14ac:dyDescent="0.25">
      <c r="B11" s="8">
        <v>41090</v>
      </c>
      <c r="C11" s="9">
        <v>170.67073895914697</v>
      </c>
      <c r="E11" s="8">
        <v>42369</v>
      </c>
      <c r="F11" s="9">
        <v>170.93439419779364</v>
      </c>
    </row>
    <row r="12" spans="1:6" ht="20.100000000000001" customHeight="1" x14ac:dyDescent="0.25">
      <c r="B12" s="8">
        <v>41274</v>
      </c>
      <c r="C12" s="9">
        <v>199.65012594095316</v>
      </c>
      <c r="E12" s="8">
        <v>42551</v>
      </c>
      <c r="F12" s="9">
        <v>215.32464983592359</v>
      </c>
    </row>
    <row r="13" spans="1:6" ht="20.100000000000001" customHeight="1" x14ac:dyDescent="0.25">
      <c r="B13" s="8">
        <v>41455</v>
      </c>
      <c r="C13" s="9">
        <v>191.23603886765704</v>
      </c>
      <c r="E13" s="8">
        <v>42735</v>
      </c>
      <c r="F13" s="9">
        <v>249.94232058312861</v>
      </c>
    </row>
    <row r="14" spans="1:6" ht="20.100000000000001" customHeight="1" x14ac:dyDescent="0.25">
      <c r="B14" s="8">
        <v>41639</v>
      </c>
      <c r="C14" s="9">
        <v>203.77861338160764</v>
      </c>
      <c r="E14" s="8">
        <v>42916</v>
      </c>
      <c r="F14" s="9">
        <v>239.16894269759629</v>
      </c>
    </row>
    <row r="15" spans="1:6" ht="20.100000000000001" customHeight="1" x14ac:dyDescent="0.25">
      <c r="B15" s="8">
        <v>41820</v>
      </c>
      <c r="C15" s="9">
        <v>247.86008029652686</v>
      </c>
      <c r="E15" s="8">
        <v>43100</v>
      </c>
      <c r="F15" s="9">
        <v>244.36326180904427</v>
      </c>
    </row>
    <row r="16" spans="1:6" ht="20.100000000000001" customHeight="1" x14ac:dyDescent="0.25">
      <c r="B16" s="8">
        <v>42004</v>
      </c>
      <c r="C16" s="9">
        <v>183.50800771907691</v>
      </c>
      <c r="E16" s="8">
        <v>43281</v>
      </c>
      <c r="F16" s="9">
        <v>277.32142161148323</v>
      </c>
    </row>
    <row r="17" spans="2:6" ht="20.100000000000001" customHeight="1" x14ac:dyDescent="0.25">
      <c r="B17" s="8">
        <v>42185</v>
      </c>
      <c r="C17" s="9">
        <v>214.94807445555134</v>
      </c>
      <c r="E17" s="8">
        <v>43465</v>
      </c>
      <c r="F17" s="9">
        <v>252.64848967260556</v>
      </c>
    </row>
    <row r="18" spans="2:6" ht="20.100000000000001" customHeight="1" x14ac:dyDescent="0.25">
      <c r="B18" s="8">
        <v>42369</v>
      </c>
      <c r="C18" s="9">
        <v>193.74596051380161</v>
      </c>
      <c r="E18" s="8">
        <v>43646</v>
      </c>
      <c r="F18" s="9">
        <v>269.60157037813963</v>
      </c>
    </row>
    <row r="19" spans="2:6" ht="20.100000000000001" customHeight="1" x14ac:dyDescent="0.25">
      <c r="B19" s="8">
        <v>42551</v>
      </c>
      <c r="C19" s="9">
        <v>211.87042717612897</v>
      </c>
      <c r="E19" s="8">
        <v>43830</v>
      </c>
      <c r="F19" s="9">
        <v>271.21019149587914</v>
      </c>
    </row>
    <row r="20" spans="2:6" ht="20.100000000000001" customHeight="1" x14ac:dyDescent="0.25">
      <c r="B20" s="8">
        <v>42735</v>
      </c>
      <c r="C20" s="9">
        <v>287.98030304042567</v>
      </c>
      <c r="F20" s="9"/>
    </row>
    <row r="21" spans="2:6" ht="20.100000000000001" customHeight="1" x14ac:dyDescent="0.25">
      <c r="B21" s="8">
        <v>42916</v>
      </c>
      <c r="C21" s="9">
        <v>245.54674432382214</v>
      </c>
      <c r="E21" t="s">
        <v>7</v>
      </c>
      <c r="F21" s="10">
        <v>49</v>
      </c>
    </row>
    <row r="22" spans="2:6" ht="20.100000000000001" customHeight="1" x14ac:dyDescent="0.25">
      <c r="B22" s="8">
        <v>43100</v>
      </c>
      <c r="C22" s="9">
        <v>237.4695817048468</v>
      </c>
      <c r="F22" s="11"/>
    </row>
    <row r="23" spans="2:6" ht="20.100000000000001" customHeight="1" x14ac:dyDescent="0.25">
      <c r="B23" s="8">
        <v>43281</v>
      </c>
      <c r="C23" s="9">
        <v>246.55513056860894</v>
      </c>
    </row>
    <row r="24" spans="2:6" ht="20.100000000000001" customHeight="1" x14ac:dyDescent="0.25">
      <c r="B24" s="8">
        <v>43465</v>
      </c>
      <c r="C24" s="9">
        <v>251.39700733946739</v>
      </c>
    </row>
    <row r="25" spans="2:6" ht="20.100000000000001" customHeight="1" x14ac:dyDescent="0.25">
      <c r="B25" s="8">
        <v>43646</v>
      </c>
      <c r="C25" s="9">
        <v>262.79504027162932</v>
      </c>
    </row>
    <row r="26" spans="2:6" ht="20.100000000000001" customHeight="1" x14ac:dyDescent="0.25">
      <c r="B26" s="8">
        <v>43830</v>
      </c>
      <c r="C26" s="9">
        <v>271.17872544439189</v>
      </c>
    </row>
    <row r="27" spans="2:6" ht="20.100000000000001" customHeight="1" x14ac:dyDescent="0.25">
      <c r="C27" s="9"/>
    </row>
    <row r="28" spans="2:6" ht="20.100000000000001" customHeight="1" x14ac:dyDescent="0.25">
      <c r="B28" t="s">
        <v>7</v>
      </c>
      <c r="C28" s="10">
        <v>24</v>
      </c>
    </row>
    <row r="29" spans="2:6" ht="20.100000000000001" customHeight="1" x14ac:dyDescent="0.25">
      <c r="C29" s="11"/>
    </row>
    <row r="30" spans="2:6" ht="20.100000000000001" customHeight="1" x14ac:dyDescent="0.25"/>
  </sheetData>
  <mergeCells count="2">
    <mergeCell ref="C7:C8"/>
    <mergeCell ref="F7:F8"/>
  </mergeCells>
  <pageMargins left="0.75" right="0.75" top="1" bottom="1" header="0.5" footer="0.5"/>
  <pageSetup orientation="portrait"/>
</worksheet>
</file>

<file path=xl/worksheets/sheet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J18"/>
  <sheetViews>
    <sheetView workbookViewId="0">
      <pane ySplit="9" topLeftCell="A10" activePane="bottomLeft" state="frozen"/>
      <selection pane="bottomLeft" activeCell="A3" sqref="A3"/>
    </sheetView>
  </sheetViews>
  <sheetFormatPr defaultRowHeight="14.25" x14ac:dyDescent="0.25"/>
  <cols>
    <col min="2" max="2" width="16.5703125"/>
    <col min="3" max="6" width="10.28515625"/>
    <col min="7" max="7" width="16.5703125"/>
    <col min="8" max="10" width="10.28515625"/>
  </cols>
  <sheetData>
    <row r="1" spans="1:10" ht="20.25" customHeight="1" x14ac:dyDescent="0.35">
      <c r="A1" s="2" t="s">
        <v>363</v>
      </c>
    </row>
    <row r="2" spans="1:10" ht="20.100000000000001" customHeight="1" x14ac:dyDescent="0.3">
      <c r="A2" s="3" t="s">
        <v>364</v>
      </c>
    </row>
    <row r="3" spans="1:10" ht="20.100000000000001" customHeight="1" x14ac:dyDescent="0.25">
      <c r="A3" s="18" t="s">
        <v>738</v>
      </c>
    </row>
    <row r="4" spans="1:10" ht="20.100000000000001" customHeight="1" x14ac:dyDescent="0.25"/>
    <row r="5" spans="1:10" ht="20.100000000000001" customHeight="1" x14ac:dyDescent="0.25"/>
    <row r="6" spans="1:10" ht="28.5" customHeight="1" x14ac:dyDescent="0.25">
      <c r="C6" s="21" t="s">
        <v>365</v>
      </c>
      <c r="D6" s="22"/>
      <c r="E6" s="22"/>
      <c r="H6" s="21" t="s">
        <v>366</v>
      </c>
      <c r="I6" s="22"/>
      <c r="J6" s="22"/>
    </row>
    <row r="7" spans="1:10" ht="24.95" customHeight="1" x14ac:dyDescent="0.25">
      <c r="C7" s="23" t="s">
        <v>18</v>
      </c>
      <c r="D7" s="23" t="s">
        <v>29</v>
      </c>
      <c r="E7" s="23" t="s">
        <v>49</v>
      </c>
      <c r="H7" s="23" t="s">
        <v>18</v>
      </c>
      <c r="I7" s="23" t="s">
        <v>29</v>
      </c>
      <c r="J7" s="23" t="s">
        <v>49</v>
      </c>
    </row>
    <row r="8" spans="1:10" ht="24.95" customHeight="1" x14ac:dyDescent="0.25">
      <c r="C8" s="24"/>
      <c r="D8" s="24"/>
      <c r="E8" s="24"/>
      <c r="H8" s="24"/>
      <c r="I8" s="24"/>
      <c r="J8" s="24"/>
    </row>
    <row r="9" spans="1:10" ht="20.100000000000001" customHeight="1" x14ac:dyDescent="0.25">
      <c r="C9" s="25" t="s">
        <v>6</v>
      </c>
      <c r="D9" s="22"/>
      <c r="E9" s="22"/>
      <c r="H9" s="25" t="s">
        <v>6</v>
      </c>
      <c r="I9" s="22"/>
      <c r="J9" s="22"/>
    </row>
    <row r="10" spans="1:10" ht="20.100000000000001" customHeight="1" x14ac:dyDescent="0.25">
      <c r="B10" t="s">
        <v>78</v>
      </c>
      <c r="C10" s="9">
        <v>47.852329855186952</v>
      </c>
      <c r="D10" s="9">
        <v>53.058058347704893</v>
      </c>
      <c r="E10" s="9">
        <v>30.922176005898926</v>
      </c>
      <c r="G10" t="s">
        <v>78</v>
      </c>
      <c r="H10" s="9">
        <v>1.703060766707067</v>
      </c>
      <c r="I10" s="9">
        <v>1.7043666699962039</v>
      </c>
      <c r="J10" s="9">
        <v>0.83547089715770795</v>
      </c>
    </row>
    <row r="11" spans="1:10" ht="20.100000000000001" customHeight="1" x14ac:dyDescent="0.25">
      <c r="B11" t="s">
        <v>79</v>
      </c>
      <c r="C11" s="9">
        <v>187.48839418381706</v>
      </c>
      <c r="D11" s="9">
        <v>150.6168866543444</v>
      </c>
      <c r="E11" s="9">
        <v>134.76331301118708</v>
      </c>
      <c r="G11" t="s">
        <v>79</v>
      </c>
      <c r="H11" s="9">
        <v>21.505479712686682</v>
      </c>
      <c r="I11" s="9">
        <v>18.960353418364861</v>
      </c>
      <c r="J11" s="9">
        <v>7.5470500284245468</v>
      </c>
    </row>
    <row r="12" spans="1:10" ht="20.100000000000001" customHeight="1" x14ac:dyDescent="0.25">
      <c r="B12" t="s">
        <v>80</v>
      </c>
      <c r="C12" s="9">
        <v>77.782765255636818</v>
      </c>
      <c r="D12" s="9">
        <v>81.485485562988856</v>
      </c>
      <c r="E12" s="9">
        <v>67.158974963304118</v>
      </c>
      <c r="G12" t="s">
        <v>80</v>
      </c>
      <c r="H12" s="9">
        <v>4.4782003302228066</v>
      </c>
      <c r="I12" s="9">
        <v>4.9808003704577501</v>
      </c>
      <c r="J12" s="9">
        <v>1.1479043198341419</v>
      </c>
    </row>
    <row r="13" spans="1:10" ht="20.100000000000001" customHeight="1" x14ac:dyDescent="0.25">
      <c r="B13" t="s">
        <v>81</v>
      </c>
      <c r="C13" s="9">
        <v>32.004509181965091</v>
      </c>
      <c r="D13" s="9">
        <v>13.927061559485438</v>
      </c>
      <c r="E13" s="9">
        <v>19.485554271502551</v>
      </c>
      <c r="G13" t="s">
        <v>81</v>
      </c>
      <c r="H13" s="9">
        <v>1.3106237811231836</v>
      </c>
      <c r="I13" s="9">
        <v>0.46458909064620291</v>
      </c>
      <c r="J13" s="9">
        <v>9.4302154243495528E-2</v>
      </c>
    </row>
    <row r="14" spans="1:10" ht="20.100000000000001" customHeight="1" x14ac:dyDescent="0.25">
      <c r="B14" t="s">
        <v>82</v>
      </c>
      <c r="C14" s="9">
        <v>-1.8204026666795374</v>
      </c>
      <c r="D14" s="9">
        <v>-11.698074373909256</v>
      </c>
      <c r="E14" s="9">
        <v>-40.578993666403754</v>
      </c>
      <c r="G14" t="s">
        <v>82</v>
      </c>
      <c r="H14" s="9">
        <v>-0.11486115453897873</v>
      </c>
      <c r="I14" s="9">
        <v>-0.23021579202211101</v>
      </c>
      <c r="J14" s="9">
        <v>-0.87001702076956344</v>
      </c>
    </row>
    <row r="15" spans="1:10" ht="20.100000000000001" customHeight="1" x14ac:dyDescent="0.25">
      <c r="B15" t="s">
        <v>83</v>
      </c>
      <c r="C15" s="9">
        <v>-72.446452257840946</v>
      </c>
      <c r="D15" s="9">
        <v>-72.446452257840946</v>
      </c>
      <c r="E15" s="9">
        <v>-90.533259525371818</v>
      </c>
      <c r="G15" t="s">
        <v>83</v>
      </c>
      <c r="H15" s="9">
        <v>-1.497317357056587</v>
      </c>
      <c r="I15" s="9">
        <v>-0.6833986428330534</v>
      </c>
      <c r="J15" s="9">
        <v>-1.1220813895168578</v>
      </c>
    </row>
    <row r="16" spans="1:10" ht="20.100000000000001" customHeight="1" x14ac:dyDescent="0.25">
      <c r="C16" s="9"/>
      <c r="D16" s="9"/>
      <c r="E16" s="9"/>
      <c r="H16" s="9"/>
      <c r="I16" s="9"/>
      <c r="J16" s="9"/>
    </row>
    <row r="17" spans="2:10" ht="20.100000000000001" customHeight="1" x14ac:dyDescent="0.25">
      <c r="B17" t="s">
        <v>7</v>
      </c>
      <c r="C17" s="10">
        <v>49</v>
      </c>
      <c r="D17" s="10">
        <v>20</v>
      </c>
      <c r="E17" s="10">
        <v>12</v>
      </c>
      <c r="G17" t="s">
        <v>7</v>
      </c>
      <c r="H17" s="10">
        <v>49</v>
      </c>
      <c r="I17" s="10">
        <v>20</v>
      </c>
      <c r="J17" s="10">
        <v>11</v>
      </c>
    </row>
    <row r="18" spans="2:10" ht="20.100000000000001" customHeight="1" x14ac:dyDescent="0.25"/>
  </sheetData>
  <mergeCells count="10">
    <mergeCell ref="C6:E6"/>
    <mergeCell ref="C7:C8"/>
    <mergeCell ref="D7:D8"/>
    <mergeCell ref="E7:E8"/>
    <mergeCell ref="C9:E9"/>
    <mergeCell ref="H6:J6"/>
    <mergeCell ref="H7:H8"/>
    <mergeCell ref="I7:I8"/>
    <mergeCell ref="J7:J8"/>
    <mergeCell ref="H9:J9"/>
  </mergeCells>
  <pageMargins left="0.75" right="0.75" top="1" bottom="1" header="0.5" footer="0.5"/>
  <pageSetup orientation="portrait"/>
</worksheet>
</file>

<file path=xl/worksheets/sheet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V13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4.7109375"/>
    <col min="3" max="9" width="10.28515625"/>
    <col min="10" max="10" width="14.7109375"/>
    <col min="11" max="22" width="10.28515625"/>
  </cols>
  <sheetData>
    <row r="1" spans="1:22" ht="20.25" customHeight="1" x14ac:dyDescent="0.35">
      <c r="A1" s="2" t="s">
        <v>367</v>
      </c>
    </row>
    <row r="2" spans="1:22" ht="20.100000000000001" customHeight="1" x14ac:dyDescent="0.3">
      <c r="A2" s="14"/>
    </row>
    <row r="3" spans="1:22" ht="20.100000000000001" customHeight="1" x14ac:dyDescent="0.25">
      <c r="A3" s="18" t="s">
        <v>738</v>
      </c>
    </row>
    <row r="4" spans="1:22" ht="20.100000000000001" customHeight="1" x14ac:dyDescent="0.25"/>
    <row r="5" spans="1:22" ht="20.100000000000001" customHeight="1" x14ac:dyDescent="0.25">
      <c r="C5" s="21" t="s">
        <v>337</v>
      </c>
      <c r="D5" s="22"/>
      <c r="E5" s="22"/>
      <c r="F5" s="22"/>
      <c r="G5" s="22"/>
      <c r="H5" s="22"/>
      <c r="K5" s="21" t="s">
        <v>368</v>
      </c>
      <c r="L5" s="22"/>
      <c r="M5" s="22"/>
      <c r="N5" s="22"/>
      <c r="O5" s="22"/>
      <c r="P5" s="22"/>
      <c r="Q5" s="22"/>
      <c r="R5" s="22"/>
      <c r="S5" s="22"/>
      <c r="T5" s="22"/>
      <c r="U5" s="22"/>
      <c r="V5" s="22"/>
    </row>
    <row r="6" spans="1:22" ht="20.100000000000001" customHeight="1" x14ac:dyDescent="0.25">
      <c r="C6" s="23" t="s">
        <v>302</v>
      </c>
      <c r="D6" s="27"/>
      <c r="E6" s="23" t="s">
        <v>352</v>
      </c>
      <c r="F6" s="27"/>
      <c r="G6" s="23" t="s">
        <v>73</v>
      </c>
      <c r="H6" s="27"/>
      <c r="K6" s="23" t="s">
        <v>302</v>
      </c>
      <c r="L6" s="23"/>
      <c r="M6" s="23"/>
      <c r="N6" s="23"/>
      <c r="O6" s="23"/>
      <c r="P6" s="30"/>
      <c r="Q6" s="31" t="s">
        <v>352</v>
      </c>
      <c r="R6" s="23"/>
      <c r="S6" s="23"/>
      <c r="T6" s="23"/>
      <c r="U6" s="23"/>
      <c r="V6" s="23"/>
    </row>
    <row r="7" spans="1:22" ht="24.95" customHeight="1" x14ac:dyDescent="0.25">
      <c r="C7" s="24"/>
      <c r="D7" s="28"/>
      <c r="E7" s="24"/>
      <c r="F7" s="28"/>
      <c r="G7" s="24"/>
      <c r="H7" s="28"/>
      <c r="K7" s="24" t="s">
        <v>369</v>
      </c>
      <c r="L7" s="28"/>
      <c r="M7" s="24" t="s">
        <v>370</v>
      </c>
      <c r="N7" s="28"/>
      <c r="O7" s="24" t="s">
        <v>371</v>
      </c>
      <c r="P7" s="33"/>
      <c r="Q7" s="34" t="s">
        <v>372</v>
      </c>
      <c r="R7" s="28"/>
      <c r="S7" s="24" t="s">
        <v>373</v>
      </c>
      <c r="T7" s="28"/>
      <c r="U7" s="24" t="s">
        <v>374</v>
      </c>
      <c r="V7" s="28"/>
    </row>
    <row r="8" spans="1:22" ht="24.95" customHeight="1" x14ac:dyDescent="0.25">
      <c r="C8" s="25" t="s">
        <v>6</v>
      </c>
      <c r="D8" s="22"/>
      <c r="E8" s="22"/>
      <c r="F8" s="22"/>
      <c r="G8" s="22"/>
      <c r="H8" s="26"/>
      <c r="K8" s="25" t="s">
        <v>6</v>
      </c>
      <c r="L8" s="22"/>
      <c r="M8" s="22"/>
      <c r="N8" s="22"/>
      <c r="O8" s="22"/>
      <c r="P8" s="22"/>
      <c r="Q8" s="22"/>
      <c r="R8" s="22"/>
      <c r="S8" s="22"/>
      <c r="T8" s="22"/>
      <c r="U8" s="22"/>
      <c r="V8" s="26"/>
    </row>
    <row r="9" spans="1:22" ht="20.100000000000001" customHeight="1" x14ac:dyDescent="0.25">
      <c r="C9" s="7" t="s">
        <v>7</v>
      </c>
      <c r="D9" s="7" t="s">
        <v>42</v>
      </c>
      <c r="E9" s="7" t="s">
        <v>7</v>
      </c>
      <c r="F9" s="7" t="s">
        <v>42</v>
      </c>
      <c r="G9" s="7" t="s">
        <v>7</v>
      </c>
      <c r="H9" s="7" t="s">
        <v>42</v>
      </c>
      <c r="K9" s="7" t="s">
        <v>7</v>
      </c>
      <c r="L9" s="7" t="s">
        <v>42</v>
      </c>
      <c r="M9" s="7" t="s">
        <v>7</v>
      </c>
      <c r="N9" s="7" t="s">
        <v>42</v>
      </c>
      <c r="O9" s="7" t="s">
        <v>7</v>
      </c>
      <c r="P9" s="7" t="s">
        <v>42</v>
      </c>
      <c r="Q9" s="7" t="s">
        <v>7</v>
      </c>
      <c r="R9" s="7" t="s">
        <v>42</v>
      </c>
      <c r="S9" s="7" t="s">
        <v>7</v>
      </c>
      <c r="T9" s="7" t="s">
        <v>42</v>
      </c>
      <c r="U9" s="7" t="s">
        <v>7</v>
      </c>
      <c r="V9" s="7" t="s">
        <v>42</v>
      </c>
    </row>
    <row r="10" spans="1:22" ht="20.100000000000001" customHeight="1" x14ac:dyDescent="0.25">
      <c r="B10" t="s">
        <v>18</v>
      </c>
      <c r="C10" s="10">
        <v>49</v>
      </c>
      <c r="D10" s="9">
        <v>48.102287197455816</v>
      </c>
      <c r="E10" s="10">
        <v>49</v>
      </c>
      <c r="F10" s="9">
        <v>51.278537657352885</v>
      </c>
      <c r="G10" s="10"/>
      <c r="H10" s="9">
        <v>0.61917514519129846</v>
      </c>
      <c r="J10" t="s">
        <v>18</v>
      </c>
      <c r="K10" s="10">
        <v>49</v>
      </c>
      <c r="L10" s="9">
        <v>34.775663147234773</v>
      </c>
      <c r="M10" s="10">
        <v>49</v>
      </c>
      <c r="N10" s="9">
        <v>2.8571692857464681</v>
      </c>
      <c r="O10" s="10">
        <v>49</v>
      </c>
      <c r="P10" s="9">
        <v>18.479370355210389</v>
      </c>
      <c r="Q10" s="10">
        <v>49</v>
      </c>
      <c r="R10" s="9">
        <v>19.313769493053158</v>
      </c>
      <c r="S10" s="10">
        <v>49</v>
      </c>
      <c r="T10" s="9">
        <v>11.448950996092687</v>
      </c>
      <c r="U10" s="10">
        <v>49</v>
      </c>
      <c r="V10" s="9">
        <v>13.329218140088232</v>
      </c>
    </row>
    <row r="11" spans="1:22" ht="20.100000000000001" customHeight="1" x14ac:dyDescent="0.25">
      <c r="B11" t="s">
        <v>29</v>
      </c>
      <c r="C11" s="10">
        <v>20</v>
      </c>
      <c r="D11" s="9">
        <v>41.901720687115606</v>
      </c>
      <c r="E11" s="10">
        <v>20</v>
      </c>
      <c r="F11" s="9">
        <v>57.235469551742668</v>
      </c>
      <c r="G11" s="10">
        <v>20</v>
      </c>
      <c r="H11" s="9">
        <v>0.86280976114171315</v>
      </c>
      <c r="J11" t="s">
        <v>29</v>
      </c>
      <c r="K11" s="10">
        <v>20</v>
      </c>
      <c r="L11" s="9">
        <v>28.974110038771279</v>
      </c>
      <c r="M11" s="10">
        <v>20</v>
      </c>
      <c r="N11" s="9">
        <v>3.7839248010134536</v>
      </c>
      <c r="O11" s="10">
        <v>20</v>
      </c>
      <c r="P11" s="9">
        <v>18.782307128991512</v>
      </c>
      <c r="Q11" s="10">
        <v>20</v>
      </c>
      <c r="R11" s="9">
        <v>21.129410848371069</v>
      </c>
      <c r="S11" s="10">
        <v>20</v>
      </c>
      <c r="T11" s="9">
        <v>13.669270984930829</v>
      </c>
      <c r="U11" s="10">
        <v>20</v>
      </c>
      <c r="V11" s="9">
        <v>13.779962178450008</v>
      </c>
    </row>
    <row r="12" spans="1:22" ht="20.100000000000001" customHeight="1" x14ac:dyDescent="0.25">
      <c r="B12" t="s">
        <v>49</v>
      </c>
      <c r="C12" s="10">
        <v>12</v>
      </c>
      <c r="D12" s="9">
        <v>83.453649536727724</v>
      </c>
      <c r="E12" s="10">
        <v>12</v>
      </c>
      <c r="F12" s="9">
        <v>16.546350463272269</v>
      </c>
      <c r="G12" s="10"/>
      <c r="H12" s="9">
        <v>0</v>
      </c>
      <c r="J12" t="s">
        <v>49</v>
      </c>
      <c r="K12" s="10">
        <v>12</v>
      </c>
      <c r="L12" s="9">
        <v>61.981879668449302</v>
      </c>
      <c r="M12" s="10">
        <v>12</v>
      </c>
      <c r="N12" s="9">
        <v>0.78558913293420141</v>
      </c>
      <c r="O12" s="10">
        <v>12</v>
      </c>
      <c r="P12" s="9">
        <v>35.089444549321648</v>
      </c>
      <c r="Q12" s="10">
        <v>12</v>
      </c>
      <c r="R12" s="9">
        <v>1.7539448527449666</v>
      </c>
      <c r="S12" s="10">
        <v>12</v>
      </c>
      <c r="T12" s="9">
        <v>0.38914185713378546</v>
      </c>
      <c r="U12" s="10">
        <v>12</v>
      </c>
      <c r="V12" s="9">
        <v>0</v>
      </c>
    </row>
    <row r="13" spans="1:22" ht="20.100000000000001" customHeight="1" x14ac:dyDescent="0.25"/>
  </sheetData>
  <mergeCells count="15">
    <mergeCell ref="C5:H5"/>
    <mergeCell ref="C6:D7"/>
    <mergeCell ref="E6:F7"/>
    <mergeCell ref="G6:H7"/>
    <mergeCell ref="C8:H8"/>
    <mergeCell ref="K8:V8"/>
    <mergeCell ref="K5:V5"/>
    <mergeCell ref="K7:L7"/>
    <mergeCell ref="M7:N7"/>
    <mergeCell ref="O7:P7"/>
    <mergeCell ref="Q7:R7"/>
    <mergeCell ref="S7:T7"/>
    <mergeCell ref="U7:V7"/>
    <mergeCell ref="K6:P6"/>
    <mergeCell ref="Q6:V6"/>
  </mergeCells>
  <pageMargins left="0.75" right="0.75" top="1" bottom="1" header="0.5" footer="0.5"/>
  <pageSetup orientation="portrait"/>
</worksheet>
</file>

<file path=xl/worksheets/sheet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N31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1"/>
    <col min="3" max="8" width="10.28515625"/>
    <col min="9" max="9" width="11"/>
    <col min="10" max="14" width="10.28515625"/>
  </cols>
  <sheetData>
    <row r="1" spans="1:14" ht="20.25" customHeight="1" x14ac:dyDescent="0.35">
      <c r="A1" s="2" t="s">
        <v>375</v>
      </c>
    </row>
    <row r="2" spans="1:14" ht="20.100000000000001" customHeight="1" x14ac:dyDescent="0.3">
      <c r="A2" s="3" t="s">
        <v>62</v>
      </c>
    </row>
    <row r="3" spans="1:14" ht="20.100000000000001" customHeight="1" x14ac:dyDescent="0.25">
      <c r="A3" s="18" t="s">
        <v>738</v>
      </c>
    </row>
    <row r="4" spans="1:14" ht="20.100000000000001" customHeight="1" x14ac:dyDescent="0.25"/>
    <row r="5" spans="1:14" ht="20.100000000000001" customHeight="1" x14ac:dyDescent="0.25"/>
    <row r="6" spans="1:14" ht="20.100000000000001" customHeight="1" x14ac:dyDescent="0.25">
      <c r="C6" s="21" t="s">
        <v>376</v>
      </c>
      <c r="D6" s="22"/>
      <c r="E6" s="22"/>
      <c r="F6" s="22"/>
      <c r="G6" s="22"/>
      <c r="J6" s="21" t="s">
        <v>49</v>
      </c>
      <c r="K6" s="22"/>
      <c r="L6" s="22"/>
      <c r="M6" s="22"/>
      <c r="N6" s="22"/>
    </row>
    <row r="7" spans="1:14" ht="24.95" customHeight="1" x14ac:dyDescent="0.25">
      <c r="C7" s="23" t="s">
        <v>377</v>
      </c>
      <c r="D7" s="23" t="s">
        <v>378</v>
      </c>
      <c r="E7" s="23" t="s">
        <v>302</v>
      </c>
      <c r="F7" s="23" t="s">
        <v>379</v>
      </c>
      <c r="G7" s="23" t="s">
        <v>380</v>
      </c>
      <c r="J7" s="23" t="s">
        <v>381</v>
      </c>
      <c r="K7" s="23" t="s">
        <v>378</v>
      </c>
      <c r="L7" s="23" t="s">
        <v>302</v>
      </c>
      <c r="M7" s="23" t="s">
        <v>379</v>
      </c>
      <c r="N7" s="23" t="s">
        <v>380</v>
      </c>
    </row>
    <row r="8" spans="1:14" ht="24.95" customHeight="1" x14ac:dyDescent="0.25">
      <c r="C8" s="24"/>
      <c r="D8" s="24"/>
      <c r="E8" s="24"/>
      <c r="F8" s="24"/>
      <c r="G8" s="24"/>
      <c r="J8" s="24"/>
      <c r="K8" s="24"/>
      <c r="L8" s="24"/>
      <c r="M8" s="24"/>
      <c r="N8" s="24"/>
    </row>
    <row r="9" spans="1:14" ht="20.100000000000001" customHeight="1" x14ac:dyDescent="0.25"/>
    <row r="10" spans="1:14" ht="20.100000000000001" customHeight="1" x14ac:dyDescent="0.25">
      <c r="B10" s="8">
        <v>40724</v>
      </c>
      <c r="C10" s="9">
        <v>100</v>
      </c>
      <c r="D10" s="9">
        <v>3.3670439269550392</v>
      </c>
      <c r="E10" s="9">
        <v>35.895342388904545</v>
      </c>
      <c r="F10" s="9">
        <v>2.0286766405054171</v>
      </c>
      <c r="G10" s="9">
        <v>58.708937043635004</v>
      </c>
      <c r="I10" s="8">
        <v>40724</v>
      </c>
      <c r="J10" s="9">
        <v>100</v>
      </c>
      <c r="K10" s="9">
        <v>23.529680855727214</v>
      </c>
      <c r="L10" s="9">
        <v>57.9023374030821</v>
      </c>
      <c r="M10" s="9">
        <v>7.3693992240770861E-2</v>
      </c>
      <c r="N10" s="9">
        <v>18.49428774894989</v>
      </c>
    </row>
    <row r="11" spans="1:14" ht="20.100000000000001" customHeight="1" x14ac:dyDescent="0.25">
      <c r="B11" s="8">
        <v>40908</v>
      </c>
      <c r="C11" s="9">
        <v>110.70060705285294</v>
      </c>
      <c r="D11" s="9">
        <v>3.4356422107176083</v>
      </c>
      <c r="E11" s="9">
        <v>34.923837143143842</v>
      </c>
      <c r="F11" s="9">
        <v>1.9108436478914625</v>
      </c>
      <c r="G11" s="9">
        <v>59.729676998247065</v>
      </c>
      <c r="I11" s="8">
        <v>40908</v>
      </c>
      <c r="J11" s="9">
        <v>97.745469548266016</v>
      </c>
      <c r="K11" s="9">
        <v>24.206814965350382</v>
      </c>
      <c r="L11" s="9">
        <v>53.703076743042978</v>
      </c>
      <c r="M11" s="9">
        <v>7.0478717606844099E-2</v>
      </c>
      <c r="N11" s="9">
        <v>22.019629573999801</v>
      </c>
    </row>
    <row r="12" spans="1:14" ht="20.100000000000001" customHeight="1" x14ac:dyDescent="0.25">
      <c r="B12" s="8">
        <v>41090</v>
      </c>
      <c r="C12" s="9">
        <v>114.49307833489226</v>
      </c>
      <c r="D12" s="9">
        <v>4.3807515882955164</v>
      </c>
      <c r="E12" s="9">
        <v>32.314460141932813</v>
      </c>
      <c r="F12" s="9">
        <v>1.8784133312073257</v>
      </c>
      <c r="G12" s="9">
        <v>61.426374938564315</v>
      </c>
      <c r="I12" s="8">
        <v>41090</v>
      </c>
      <c r="J12" s="9">
        <v>96.188396752998429</v>
      </c>
      <c r="K12" s="9">
        <v>24.328220467096557</v>
      </c>
      <c r="L12" s="9">
        <v>48.022547334388975</v>
      </c>
      <c r="M12" s="9">
        <v>0.1201751190492629</v>
      </c>
      <c r="N12" s="9">
        <v>27.529057079465211</v>
      </c>
    </row>
    <row r="13" spans="1:14" ht="20.100000000000001" customHeight="1" x14ac:dyDescent="0.25">
      <c r="B13" s="8">
        <v>41274</v>
      </c>
      <c r="C13" s="9">
        <v>122.4499003411206</v>
      </c>
      <c r="D13" s="9">
        <v>4.4955153442349687</v>
      </c>
      <c r="E13" s="9">
        <v>30.097716001306708</v>
      </c>
      <c r="F13" s="9">
        <v>1.6234340951865405</v>
      </c>
      <c r="G13" s="9">
        <v>63.783334559271786</v>
      </c>
      <c r="I13" s="8">
        <v>41274</v>
      </c>
      <c r="J13" s="9">
        <v>102.03827719494529</v>
      </c>
      <c r="K13" s="9">
        <v>21.273345794952771</v>
      </c>
      <c r="L13" s="9">
        <v>50.390263627922025</v>
      </c>
      <c r="M13" s="9">
        <v>0.15652810629702429</v>
      </c>
      <c r="N13" s="9">
        <v>28.179862470828194</v>
      </c>
    </row>
    <row r="14" spans="1:14" ht="20.100000000000001" customHeight="1" x14ac:dyDescent="0.25">
      <c r="B14" s="8">
        <v>41455</v>
      </c>
      <c r="C14" s="9">
        <v>147.78733136631962</v>
      </c>
      <c r="D14" s="9">
        <v>17.285726701309738</v>
      </c>
      <c r="E14" s="9">
        <v>23.932171809686018</v>
      </c>
      <c r="F14" s="9">
        <v>0.94951517064300262</v>
      </c>
      <c r="G14" s="9">
        <v>57.832586318361258</v>
      </c>
      <c r="I14" s="8">
        <v>41455</v>
      </c>
      <c r="J14" s="9">
        <v>103.02430985770678</v>
      </c>
      <c r="K14" s="9">
        <v>20.335124900479613</v>
      </c>
      <c r="L14" s="9">
        <v>50.449888809726154</v>
      </c>
      <c r="M14" s="9">
        <v>0.14656127506980604</v>
      </c>
      <c r="N14" s="9">
        <v>29.06842501472444</v>
      </c>
    </row>
    <row r="15" spans="1:14" ht="20.100000000000001" customHeight="1" x14ac:dyDescent="0.25">
      <c r="B15" s="8">
        <v>41639</v>
      </c>
      <c r="C15" s="9">
        <v>156.21767381168769</v>
      </c>
      <c r="D15" s="9">
        <v>17.51875380292395</v>
      </c>
      <c r="E15" s="9">
        <v>21.926945425524277</v>
      </c>
      <c r="F15" s="9">
        <v>0.82266823239589559</v>
      </c>
      <c r="G15" s="9">
        <v>59.73163253915591</v>
      </c>
      <c r="I15" s="8">
        <v>41639</v>
      </c>
      <c r="J15" s="9">
        <v>97.509215727972062</v>
      </c>
      <c r="K15" s="9">
        <v>15.767835393322551</v>
      </c>
      <c r="L15" s="9">
        <v>56.862408448774623</v>
      </c>
      <c r="M15" s="9">
        <v>0.1926947863826983</v>
      </c>
      <c r="N15" s="9">
        <v>27.177061371520136</v>
      </c>
    </row>
    <row r="16" spans="1:14" ht="20.100000000000001" customHeight="1" x14ac:dyDescent="0.25">
      <c r="B16" s="8">
        <v>41820</v>
      </c>
      <c r="C16" s="9">
        <v>171.37014074883299</v>
      </c>
      <c r="D16" s="9">
        <v>3.1335558556354144</v>
      </c>
      <c r="E16" s="9">
        <v>32.506706847710433</v>
      </c>
      <c r="F16" s="9">
        <v>0.88610039617816339</v>
      </c>
      <c r="G16" s="9">
        <v>63.473636900476009</v>
      </c>
      <c r="I16" s="8">
        <v>41820</v>
      </c>
      <c r="J16" s="9">
        <v>96.808846151415196</v>
      </c>
      <c r="K16" s="9">
        <v>16.080251281444589</v>
      </c>
      <c r="L16" s="9">
        <v>55.440832807026013</v>
      </c>
      <c r="M16" s="9">
        <v>1.064015198817903</v>
      </c>
      <c r="N16" s="9">
        <v>27.4149007127115</v>
      </c>
    </row>
    <row r="17" spans="2:14" ht="20.100000000000001" customHeight="1" x14ac:dyDescent="0.25">
      <c r="B17" s="8">
        <v>42004</v>
      </c>
      <c r="C17" s="9">
        <v>191.34741244497872</v>
      </c>
      <c r="D17" s="9">
        <v>2.5623440791835446</v>
      </c>
      <c r="E17" s="9">
        <v>32.369101774067879</v>
      </c>
      <c r="F17" s="9">
        <v>0.75094062761309577</v>
      </c>
      <c r="G17" s="9">
        <v>64.317613519135477</v>
      </c>
      <c r="I17" s="8">
        <v>42004</v>
      </c>
      <c r="J17" s="9">
        <v>99.496660662766914</v>
      </c>
      <c r="K17" s="9">
        <v>14.837205979118197</v>
      </c>
      <c r="L17" s="9">
        <v>57.921461575330248</v>
      </c>
      <c r="M17" s="9">
        <v>0.2495611179008092</v>
      </c>
      <c r="N17" s="9">
        <v>26.991771327650738</v>
      </c>
    </row>
    <row r="18" spans="2:14" ht="20.100000000000001" customHeight="1" x14ac:dyDescent="0.25">
      <c r="B18" s="8">
        <v>42185</v>
      </c>
      <c r="C18" s="9">
        <v>209.5850210150985</v>
      </c>
      <c r="D18" s="9">
        <v>2.860960135273698</v>
      </c>
      <c r="E18" s="9">
        <v>31.745568500618596</v>
      </c>
      <c r="F18" s="9">
        <v>0.71334409895574624</v>
      </c>
      <c r="G18" s="9">
        <v>64.680127265151953</v>
      </c>
      <c r="I18" s="8">
        <v>42185</v>
      </c>
      <c r="J18" s="9">
        <v>103.78766156741787</v>
      </c>
      <c r="K18" s="9">
        <v>14.160755872203053</v>
      </c>
      <c r="L18" s="9">
        <v>58.634678786863184</v>
      </c>
      <c r="M18" s="9">
        <v>0.25363634503155119</v>
      </c>
      <c r="N18" s="9">
        <v>26.950928995902203</v>
      </c>
    </row>
    <row r="19" spans="2:14" ht="20.100000000000001" customHeight="1" x14ac:dyDescent="0.25">
      <c r="B19" s="8">
        <v>42369</v>
      </c>
      <c r="C19" s="9">
        <v>223.6001283848374</v>
      </c>
      <c r="D19" s="9">
        <v>2.6587217400524978</v>
      </c>
      <c r="E19" s="9">
        <v>29.71733926671584</v>
      </c>
      <c r="F19" s="9">
        <v>0.49221421608666904</v>
      </c>
      <c r="G19" s="9">
        <v>67.131724777144967</v>
      </c>
      <c r="I19" s="8">
        <v>42369</v>
      </c>
      <c r="J19" s="9">
        <v>103.15169629050031</v>
      </c>
      <c r="K19" s="9">
        <v>12.225315637249274</v>
      </c>
      <c r="L19" s="9">
        <v>60.23725023476409</v>
      </c>
      <c r="M19" s="9">
        <v>0.23540283050332717</v>
      </c>
      <c r="N19" s="9">
        <v>27.302031297483321</v>
      </c>
    </row>
    <row r="20" spans="2:14" ht="20.100000000000001" customHeight="1" x14ac:dyDescent="0.25">
      <c r="B20" s="8">
        <v>42551</v>
      </c>
      <c r="C20" s="9">
        <v>224.12966592906716</v>
      </c>
      <c r="D20" s="9">
        <v>3.1159964449906883</v>
      </c>
      <c r="E20" s="9">
        <v>27.31418779631203</v>
      </c>
      <c r="F20" s="9">
        <v>2.1935328997515171</v>
      </c>
      <c r="G20" s="9">
        <v>67.376282858945785</v>
      </c>
      <c r="I20" s="8">
        <v>42551</v>
      </c>
      <c r="J20" s="9">
        <v>103.05786305492252</v>
      </c>
      <c r="K20" s="9">
        <v>12.41394464212151</v>
      </c>
      <c r="L20" s="9">
        <v>60.812218355543301</v>
      </c>
      <c r="M20" s="9">
        <v>0.47363651200613049</v>
      </c>
      <c r="N20" s="9">
        <v>26.300200490329065</v>
      </c>
    </row>
    <row r="21" spans="2:14" ht="20.100000000000001" customHeight="1" x14ac:dyDescent="0.25">
      <c r="B21" s="8">
        <v>42735</v>
      </c>
      <c r="C21" s="9">
        <v>231.34875853359031</v>
      </c>
      <c r="D21" s="9">
        <v>3.0845603069970986</v>
      </c>
      <c r="E21" s="9">
        <v>24.345352784535454</v>
      </c>
      <c r="F21" s="9">
        <v>3.0632722256821006</v>
      </c>
      <c r="G21" s="9">
        <v>69.506814682785333</v>
      </c>
      <c r="I21" s="8">
        <v>42735</v>
      </c>
      <c r="J21" s="9">
        <v>103.62187969820269</v>
      </c>
      <c r="K21" s="9">
        <v>12.142938606643771</v>
      </c>
      <c r="L21" s="9">
        <v>60.864417187339782</v>
      </c>
      <c r="M21" s="9">
        <v>0.3245050529680914</v>
      </c>
      <c r="N21" s="9">
        <v>26.668139153048369</v>
      </c>
    </row>
    <row r="22" spans="2:14" ht="20.100000000000001" customHeight="1" x14ac:dyDescent="0.25">
      <c r="B22" s="8">
        <v>42916</v>
      </c>
      <c r="C22" s="9">
        <v>222.11748068620506</v>
      </c>
      <c r="D22" s="9">
        <v>4.5011302885921189</v>
      </c>
      <c r="E22" s="9">
        <v>24.28315778171946</v>
      </c>
      <c r="F22" s="9">
        <v>2.4321641903892037</v>
      </c>
      <c r="G22" s="9">
        <v>68.783547739299209</v>
      </c>
      <c r="I22" s="8">
        <v>42916</v>
      </c>
      <c r="J22" s="9">
        <v>107.5933741636828</v>
      </c>
      <c r="K22" s="9">
        <v>13.74682812892053</v>
      </c>
      <c r="L22" s="9">
        <v>59.901465733847033</v>
      </c>
      <c r="M22" s="9">
        <v>0.56355444398269516</v>
      </c>
      <c r="N22" s="9">
        <v>25.788151693249738</v>
      </c>
    </row>
    <row r="23" spans="2:14" ht="20.100000000000001" customHeight="1" x14ac:dyDescent="0.25">
      <c r="B23" s="8">
        <v>43100</v>
      </c>
      <c r="C23" s="9">
        <v>212.9121251502053</v>
      </c>
      <c r="D23" s="9">
        <v>3.4186846602284975</v>
      </c>
      <c r="E23" s="9">
        <v>25.094794485121778</v>
      </c>
      <c r="F23" s="9">
        <v>2.5532187919067115</v>
      </c>
      <c r="G23" s="9">
        <v>68.933302062743024</v>
      </c>
      <c r="I23" s="8">
        <v>43100</v>
      </c>
      <c r="J23" s="9">
        <v>109.83496693287644</v>
      </c>
      <c r="K23" s="9">
        <v>11.588402822781521</v>
      </c>
      <c r="L23" s="9">
        <v>61.158320196032861</v>
      </c>
      <c r="M23" s="9">
        <v>0.53502851501070003</v>
      </c>
      <c r="N23" s="9">
        <v>26.718248466174913</v>
      </c>
    </row>
    <row r="24" spans="2:14" ht="20.100000000000001" customHeight="1" x14ac:dyDescent="0.25">
      <c r="B24" s="8">
        <v>43281</v>
      </c>
      <c r="C24" s="9">
        <v>217.06534681622495</v>
      </c>
      <c r="D24" s="9">
        <v>3.1538625973127146</v>
      </c>
      <c r="E24" s="9">
        <v>21.420702744823316</v>
      </c>
      <c r="F24" s="9">
        <v>7.5122257475131669</v>
      </c>
      <c r="G24" s="9">
        <v>67.947017380643388</v>
      </c>
      <c r="I24" s="8">
        <v>43281</v>
      </c>
      <c r="J24" s="9">
        <v>108.34610435051768</v>
      </c>
      <c r="K24" s="9">
        <v>9.9597600006852058</v>
      </c>
      <c r="L24" s="9">
        <v>62.660159523994032</v>
      </c>
      <c r="M24" s="9">
        <v>0.19597087798646071</v>
      </c>
      <c r="N24" s="9">
        <v>27.184109597334309</v>
      </c>
    </row>
    <row r="25" spans="2:14" ht="20.100000000000001" customHeight="1" x14ac:dyDescent="0.25">
      <c r="B25" s="8">
        <v>43465</v>
      </c>
      <c r="C25" s="9">
        <v>220.75524038188408</v>
      </c>
      <c r="D25" s="9">
        <v>3.0253210206779393</v>
      </c>
      <c r="E25" s="9">
        <v>26.374265122522939</v>
      </c>
      <c r="F25" s="9">
        <v>2.442409579100004</v>
      </c>
      <c r="G25" s="9">
        <v>68.158004277699092</v>
      </c>
      <c r="I25" s="8">
        <v>43465</v>
      </c>
      <c r="J25" s="9">
        <v>109.16430115891728</v>
      </c>
      <c r="K25" s="9">
        <v>9.8978530790258148</v>
      </c>
      <c r="L25" s="9">
        <v>63.432261802670297</v>
      </c>
      <c r="M25" s="9">
        <v>0.59679430795052169</v>
      </c>
      <c r="N25" s="9">
        <v>26.073090810353396</v>
      </c>
    </row>
    <row r="26" spans="2:14" ht="20.100000000000001" customHeight="1" x14ac:dyDescent="0.25">
      <c r="B26" s="8">
        <v>43646</v>
      </c>
      <c r="C26" s="9">
        <v>223.59431498872902</v>
      </c>
      <c r="D26" s="9">
        <v>3.3867438916119768</v>
      </c>
      <c r="E26" s="9">
        <v>26.095762659382064</v>
      </c>
      <c r="F26" s="9">
        <v>2.5143226961383522</v>
      </c>
      <c r="G26" s="9">
        <v>67.955276902406055</v>
      </c>
      <c r="I26" s="8">
        <v>43646</v>
      </c>
      <c r="J26" s="9">
        <v>109.02290301753975</v>
      </c>
      <c r="K26" s="9">
        <v>10.031846099017107</v>
      </c>
      <c r="L26" s="9">
        <v>63.806100039124175</v>
      </c>
      <c r="M26" s="9">
        <v>0.65261067649616955</v>
      </c>
      <c r="N26" s="9">
        <v>25.509443185362549</v>
      </c>
    </row>
    <row r="27" spans="2:14" ht="20.100000000000001" customHeight="1" x14ac:dyDescent="0.25">
      <c r="B27" s="8">
        <v>43830</v>
      </c>
      <c r="C27" s="9">
        <v>232.17346842445005</v>
      </c>
      <c r="D27" s="9">
        <v>3.3218845816977849</v>
      </c>
      <c r="E27" s="9">
        <v>26.324760405193253</v>
      </c>
      <c r="F27" s="9">
        <v>2.414060396465568</v>
      </c>
      <c r="G27" s="9">
        <v>67.952475286427386</v>
      </c>
      <c r="I27" s="8">
        <v>43830</v>
      </c>
      <c r="J27" s="9">
        <v>113.40177798959338</v>
      </c>
      <c r="K27" s="9">
        <v>9.6118889079920997</v>
      </c>
      <c r="L27" s="9">
        <v>63.417607937710329</v>
      </c>
      <c r="M27" s="9">
        <v>0.89727729069688666</v>
      </c>
      <c r="N27" s="9">
        <v>26.073304649461488</v>
      </c>
    </row>
    <row r="28" spans="2:14" ht="20.100000000000001" customHeight="1" x14ac:dyDescent="0.25">
      <c r="C28" s="9"/>
      <c r="D28" s="9"/>
      <c r="E28" s="9"/>
      <c r="F28" s="9"/>
      <c r="G28" s="9"/>
      <c r="J28" s="9"/>
      <c r="K28" s="9"/>
      <c r="L28" s="9"/>
      <c r="M28" s="9"/>
      <c r="N28" s="9"/>
    </row>
    <row r="29" spans="2:14" ht="20.100000000000001" customHeight="1" x14ac:dyDescent="0.25">
      <c r="B29" t="s">
        <v>7</v>
      </c>
      <c r="C29" s="10">
        <v>77</v>
      </c>
      <c r="D29" s="10">
        <v>77</v>
      </c>
      <c r="E29" s="10">
        <v>77</v>
      </c>
      <c r="F29" s="10">
        <v>77</v>
      </c>
      <c r="G29" s="10">
        <v>77</v>
      </c>
      <c r="I29" t="s">
        <v>7</v>
      </c>
      <c r="J29" s="10">
        <v>28</v>
      </c>
      <c r="K29" s="10">
        <v>28</v>
      </c>
      <c r="L29" s="10">
        <v>28</v>
      </c>
      <c r="M29" s="10">
        <v>28</v>
      </c>
      <c r="N29" s="10">
        <v>28</v>
      </c>
    </row>
    <row r="30" spans="2:14" ht="20.100000000000001" customHeight="1" x14ac:dyDescent="0.25">
      <c r="C30" s="11"/>
      <c r="D30" s="11"/>
      <c r="E30" s="11"/>
      <c r="F30" s="11"/>
      <c r="G30" s="11"/>
      <c r="J30" s="11"/>
      <c r="K30" s="11"/>
      <c r="L30" s="11"/>
      <c r="M30" s="11"/>
      <c r="N30" s="11"/>
    </row>
    <row r="31" spans="2:14" ht="20.100000000000001" customHeight="1" x14ac:dyDescent="0.25"/>
  </sheetData>
  <mergeCells count="12">
    <mergeCell ref="C6:G6"/>
    <mergeCell ref="C7:C8"/>
    <mergeCell ref="D7:D8"/>
    <mergeCell ref="E7:E8"/>
    <mergeCell ref="F7:F8"/>
    <mergeCell ref="G7:G8"/>
    <mergeCell ref="J6:N6"/>
    <mergeCell ref="J7:J8"/>
    <mergeCell ref="K7:K8"/>
    <mergeCell ref="L7:L8"/>
    <mergeCell ref="M7:M8"/>
    <mergeCell ref="N7:N8"/>
  </mergeCells>
  <pageMargins left="0.75" right="0.75" top="1" bottom="1" header="0.5" footer="0.5"/>
  <pageSetup orientation="portrait"/>
</worksheet>
</file>

<file path=xl/worksheets/sheet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F20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6" width="10.28515625"/>
    <col min="8" max="9" width="10.28515625"/>
  </cols>
  <sheetData>
    <row r="1" spans="1:6" ht="20.25" customHeight="1" x14ac:dyDescent="0.35">
      <c r="A1" s="2" t="s">
        <v>382</v>
      </c>
    </row>
    <row r="2" spans="1:6" ht="20.100000000000001" customHeight="1" x14ac:dyDescent="0.3">
      <c r="A2" s="3" t="s">
        <v>383</v>
      </c>
    </row>
    <row r="3" spans="1:6" ht="20.100000000000001" customHeight="1" x14ac:dyDescent="0.25">
      <c r="A3" s="18" t="s">
        <v>738</v>
      </c>
    </row>
    <row r="4" spans="1:6" ht="20.100000000000001" customHeight="1" x14ac:dyDescent="0.25"/>
    <row r="5" spans="1:6" ht="20.100000000000001" customHeight="1" x14ac:dyDescent="0.25">
      <c r="C5" s="32"/>
      <c r="D5" s="22"/>
      <c r="E5" s="22"/>
      <c r="F5" s="22"/>
    </row>
    <row r="6" spans="1:6" ht="20.100000000000001" customHeight="1" x14ac:dyDescent="0.25">
      <c r="C6" s="23" t="s">
        <v>384</v>
      </c>
      <c r="D6" s="27"/>
      <c r="E6" s="23" t="s">
        <v>385</v>
      </c>
      <c r="F6" s="27"/>
    </row>
    <row r="7" spans="1:6" ht="24.95" customHeight="1" x14ac:dyDescent="0.25">
      <c r="C7" s="24"/>
      <c r="D7" s="28"/>
      <c r="E7" s="24"/>
      <c r="F7" s="28"/>
    </row>
    <row r="8" spans="1:6" ht="24.95" customHeight="1" x14ac:dyDescent="0.25">
      <c r="C8" s="25" t="s">
        <v>41</v>
      </c>
      <c r="D8" s="22"/>
      <c r="E8" s="22"/>
      <c r="F8" s="26"/>
    </row>
    <row r="9" spans="1:6" ht="20.100000000000001" customHeight="1" x14ac:dyDescent="0.25">
      <c r="C9" s="7" t="s">
        <v>7</v>
      </c>
      <c r="D9" s="7" t="s">
        <v>42</v>
      </c>
      <c r="E9" s="7" t="s">
        <v>7</v>
      </c>
      <c r="F9" s="7" t="s">
        <v>42</v>
      </c>
    </row>
    <row r="10" spans="1:6" ht="20.100000000000001" customHeight="1" x14ac:dyDescent="0.25">
      <c r="B10" t="s">
        <v>386</v>
      </c>
      <c r="C10" s="10">
        <v>153</v>
      </c>
      <c r="D10" s="9">
        <v>34.556136354656481</v>
      </c>
      <c r="E10" s="10">
        <v>153</v>
      </c>
      <c r="F10" s="9">
        <v>36.520495416194485</v>
      </c>
    </row>
    <row r="11" spans="1:6" ht="20.100000000000001" customHeight="1" x14ac:dyDescent="0.25">
      <c r="B11" t="s">
        <v>387</v>
      </c>
      <c r="C11" s="10">
        <v>157</v>
      </c>
      <c r="D11" s="9">
        <v>69.423555678097003</v>
      </c>
      <c r="E11" s="10">
        <v>157</v>
      </c>
      <c r="F11" s="9">
        <v>73.006446597371308</v>
      </c>
    </row>
    <row r="12" spans="1:6" ht="20.100000000000001" customHeight="1" x14ac:dyDescent="0.25">
      <c r="B12" t="s">
        <v>388</v>
      </c>
      <c r="C12" s="10">
        <v>160</v>
      </c>
      <c r="D12" s="9">
        <v>62.322154055472502</v>
      </c>
      <c r="E12" s="10">
        <v>160</v>
      </c>
      <c r="F12" s="9">
        <v>67.533333040226353</v>
      </c>
    </row>
    <row r="13" spans="1:6" ht="20.100000000000001" customHeight="1" x14ac:dyDescent="0.25">
      <c r="B13" t="s">
        <v>389</v>
      </c>
      <c r="C13" s="10">
        <v>164</v>
      </c>
      <c r="D13" s="9">
        <v>61.87015535046848</v>
      </c>
      <c r="E13" s="10">
        <v>164</v>
      </c>
      <c r="F13" s="9">
        <v>65.752544417595573</v>
      </c>
    </row>
    <row r="14" spans="1:6" ht="20.100000000000001" customHeight="1" x14ac:dyDescent="0.25">
      <c r="B14" t="s">
        <v>390</v>
      </c>
      <c r="C14" s="10">
        <v>164</v>
      </c>
      <c r="D14" s="9">
        <v>74.594345303885547</v>
      </c>
      <c r="E14" s="10">
        <v>164</v>
      </c>
      <c r="F14" s="9">
        <v>79.201570409658942</v>
      </c>
    </row>
    <row r="15" spans="1:6" ht="20.100000000000001" customHeight="1" x14ac:dyDescent="0.25">
      <c r="B15" t="s">
        <v>391</v>
      </c>
      <c r="C15" s="10">
        <v>166</v>
      </c>
      <c r="D15" s="9">
        <v>54.398665631871978</v>
      </c>
      <c r="E15" s="10">
        <v>166</v>
      </c>
      <c r="F15" s="9">
        <v>60.393365694853635</v>
      </c>
    </row>
    <row r="16" spans="1:6" ht="20.100000000000001" customHeight="1" x14ac:dyDescent="0.25">
      <c r="B16" t="s">
        <v>392</v>
      </c>
      <c r="C16" s="10">
        <v>166</v>
      </c>
      <c r="D16" s="9">
        <v>40.444725331784362</v>
      </c>
      <c r="E16" s="10">
        <v>166</v>
      </c>
      <c r="F16" s="9">
        <v>45.87764835554843</v>
      </c>
    </row>
    <row r="17" spans="2:6" ht="20.100000000000001" customHeight="1" x14ac:dyDescent="0.25">
      <c r="B17" t="s">
        <v>393</v>
      </c>
      <c r="C17" s="10">
        <v>166</v>
      </c>
      <c r="D17" s="9">
        <v>33.190741461866175</v>
      </c>
      <c r="E17" s="10">
        <v>166</v>
      </c>
      <c r="F17" s="9">
        <v>40.31015315926124</v>
      </c>
    </row>
    <row r="18" spans="2:6" ht="20.100000000000001" customHeight="1" x14ac:dyDescent="0.25">
      <c r="B18" t="s">
        <v>394</v>
      </c>
      <c r="C18" s="10">
        <v>166</v>
      </c>
      <c r="D18" s="9">
        <v>33.102072590706591</v>
      </c>
      <c r="E18" s="10">
        <v>166</v>
      </c>
      <c r="F18" s="9">
        <v>39.638707510059227</v>
      </c>
    </row>
    <row r="19" spans="2:6" ht="20.100000000000001" customHeight="1" x14ac:dyDescent="0.25">
      <c r="B19" t="s">
        <v>395</v>
      </c>
      <c r="C19" s="10">
        <v>166</v>
      </c>
      <c r="D19" s="9">
        <v>32.501475129080646</v>
      </c>
      <c r="E19" s="10">
        <v>166</v>
      </c>
      <c r="F19" s="9">
        <v>41.17917219554424</v>
      </c>
    </row>
    <row r="20" spans="2:6" ht="20.100000000000001" customHeight="1" x14ac:dyDescent="0.25"/>
  </sheetData>
  <mergeCells count="4">
    <mergeCell ref="C5:F5"/>
    <mergeCell ref="C6:D7"/>
    <mergeCell ref="E6:F7"/>
    <mergeCell ref="C8:F8"/>
  </mergeCells>
  <pageMargins left="0.75" right="0.75" top="1" bottom="1" header="0.5" footer="0.5"/>
  <pageSetup orientation="portrait"/>
</worksheet>
</file>

<file path=xl/worksheets/sheet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E18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6.5703125"/>
    <col min="3" max="5" width="10.28515625"/>
    <col min="9" max="9" width="10.28515625"/>
  </cols>
  <sheetData>
    <row r="1" spans="1:5" ht="20.25" customHeight="1" x14ac:dyDescent="0.35">
      <c r="A1" s="2" t="s">
        <v>396</v>
      </c>
    </row>
    <row r="2" spans="1:5" ht="20.100000000000001" customHeight="1" x14ac:dyDescent="0.3">
      <c r="A2" s="14"/>
    </row>
    <row r="3" spans="1:5" ht="20.100000000000001" customHeight="1" x14ac:dyDescent="0.25">
      <c r="A3" s="18" t="s">
        <v>738</v>
      </c>
    </row>
    <row r="4" spans="1:5" ht="20.100000000000001" customHeight="1" x14ac:dyDescent="0.25"/>
    <row r="5" spans="1:5" ht="20.100000000000001" customHeight="1" x14ac:dyDescent="0.25"/>
    <row r="6" spans="1:5" ht="20.100000000000001" customHeight="1" x14ac:dyDescent="0.25">
      <c r="C6" s="32"/>
      <c r="D6" s="22"/>
      <c r="E6" s="22"/>
    </row>
    <row r="7" spans="1:5" ht="24.95" customHeight="1" x14ac:dyDescent="0.25">
      <c r="C7" s="23" t="s">
        <v>18</v>
      </c>
      <c r="D7" s="23" t="s">
        <v>29</v>
      </c>
      <c r="E7" s="23" t="s">
        <v>49</v>
      </c>
    </row>
    <row r="8" spans="1:5" ht="24.95" customHeight="1" x14ac:dyDescent="0.25">
      <c r="C8" s="24"/>
      <c r="D8" s="24"/>
      <c r="E8" s="24"/>
    </row>
    <row r="9" spans="1:5" ht="20.100000000000001" customHeight="1" x14ac:dyDescent="0.25">
      <c r="C9" s="25" t="s">
        <v>6</v>
      </c>
      <c r="D9" s="22"/>
      <c r="E9" s="22"/>
    </row>
    <row r="10" spans="1:5" ht="20.100000000000001" customHeight="1" x14ac:dyDescent="0.25">
      <c r="B10" t="s">
        <v>78</v>
      </c>
      <c r="C10" s="9">
        <v>14.02233964296663</v>
      </c>
      <c r="D10" s="9">
        <v>16.109106603541008</v>
      </c>
      <c r="E10" s="9">
        <v>9.7033349608954076</v>
      </c>
    </row>
    <row r="11" spans="1:5" ht="20.100000000000001" customHeight="1" x14ac:dyDescent="0.25">
      <c r="B11" t="s">
        <v>79</v>
      </c>
      <c r="C11" s="9">
        <v>45.984477692075373</v>
      </c>
      <c r="D11" s="9">
        <v>45.984477692075373</v>
      </c>
      <c r="E11" s="9">
        <v>95.081253324438933</v>
      </c>
    </row>
    <row r="12" spans="1:5" ht="20.100000000000001" customHeight="1" x14ac:dyDescent="0.25">
      <c r="B12" t="s">
        <v>80</v>
      </c>
      <c r="C12" s="9">
        <v>13.150682605344446</v>
      </c>
      <c r="D12" s="9">
        <v>26.122197276654756</v>
      </c>
      <c r="E12" s="9">
        <v>11.752125068602998</v>
      </c>
    </row>
    <row r="13" spans="1:5" ht="20.100000000000001" customHeight="1" x14ac:dyDescent="0.25">
      <c r="B13" t="s">
        <v>81</v>
      </c>
      <c r="C13" s="9">
        <v>10.440939714896059</v>
      </c>
      <c r="D13" s="9">
        <v>11.457040771392608</v>
      </c>
      <c r="E13" s="9">
        <v>9.4402883201884258</v>
      </c>
    </row>
    <row r="14" spans="1:5" ht="20.100000000000001" customHeight="1" x14ac:dyDescent="0.25">
      <c r="B14" t="s">
        <v>82</v>
      </c>
      <c r="C14" s="9">
        <v>7.3930681305355197</v>
      </c>
      <c r="D14" s="9">
        <v>9.3328918928253426</v>
      </c>
      <c r="E14" s="9">
        <v>6.9490988219038723</v>
      </c>
    </row>
    <row r="15" spans="1:5" ht="20.100000000000001" customHeight="1" x14ac:dyDescent="0.25">
      <c r="B15" t="s">
        <v>83</v>
      </c>
      <c r="C15" s="9">
        <v>1.320896090017516</v>
      </c>
      <c r="D15" s="9">
        <v>5.1491518902816038</v>
      </c>
      <c r="E15" s="9">
        <v>3.2095520155757096</v>
      </c>
    </row>
    <row r="16" spans="1:5" ht="20.100000000000001" customHeight="1" x14ac:dyDescent="0.25">
      <c r="C16" s="9"/>
      <c r="D16" s="9"/>
      <c r="E16" s="9"/>
    </row>
    <row r="17" spans="2:5" ht="20.100000000000001" customHeight="1" x14ac:dyDescent="0.25">
      <c r="B17" t="s">
        <v>7</v>
      </c>
      <c r="C17" s="10">
        <v>99</v>
      </c>
      <c r="D17" s="10">
        <v>29</v>
      </c>
      <c r="E17" s="10">
        <v>69</v>
      </c>
    </row>
    <row r="18" spans="2:5" ht="20.100000000000001" customHeight="1" x14ac:dyDescent="0.25"/>
  </sheetData>
  <mergeCells count="5">
    <mergeCell ref="C6:E6"/>
    <mergeCell ref="C7:C8"/>
    <mergeCell ref="D7:D8"/>
    <mergeCell ref="E7:E8"/>
    <mergeCell ref="C9:E9"/>
  </mergeCells>
  <pageMargins left="0.75" right="0.75" top="1" bottom="1" header="0.5" footer="0.5"/>
  <pageSetup orientation="portrait"/>
</worksheet>
</file>

<file path=xl/worksheets/sheet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O18"/>
  <sheetViews>
    <sheetView workbookViewId="0">
      <pane ySplit="9" topLeftCell="A10" activePane="bottomLeft" state="frozen"/>
      <selection pane="bottomLeft" activeCell="A3" sqref="A3"/>
    </sheetView>
  </sheetViews>
  <sheetFormatPr defaultRowHeight="14.25" x14ac:dyDescent="0.25"/>
  <cols>
    <col min="2" max="2" width="16.5703125"/>
    <col min="3" max="6" width="10.28515625"/>
    <col min="7" max="7" width="16.5703125"/>
    <col min="8" max="11" width="10.28515625"/>
    <col min="12" max="12" width="16.5703125"/>
    <col min="13" max="15" width="10.28515625"/>
  </cols>
  <sheetData>
    <row r="1" spans="1:15" ht="20.25" customHeight="1" x14ac:dyDescent="0.35">
      <c r="A1" s="2" t="s">
        <v>397</v>
      </c>
    </row>
    <row r="2" spans="1:15" ht="20.100000000000001" customHeight="1" x14ac:dyDescent="0.3">
      <c r="A2" s="14"/>
    </row>
    <row r="3" spans="1:15" ht="20.100000000000001" customHeight="1" x14ac:dyDescent="0.25">
      <c r="A3" s="18" t="s">
        <v>738</v>
      </c>
    </row>
    <row r="4" spans="1:15" ht="20.100000000000001" customHeight="1" x14ac:dyDescent="0.25"/>
    <row r="5" spans="1:15" ht="20.100000000000001" customHeight="1" x14ac:dyDescent="0.25"/>
    <row r="6" spans="1:15" ht="20.100000000000001" customHeight="1" x14ac:dyDescent="0.25">
      <c r="C6" s="21" t="s">
        <v>18</v>
      </c>
      <c r="D6" s="22"/>
      <c r="E6" s="22"/>
      <c r="H6" s="21" t="s">
        <v>29</v>
      </c>
      <c r="I6" s="22"/>
      <c r="J6" s="22"/>
      <c r="M6" s="21" t="s">
        <v>49</v>
      </c>
      <c r="N6" s="22"/>
      <c r="O6" s="22"/>
    </row>
    <row r="7" spans="1:15" ht="24.95" customHeight="1" x14ac:dyDescent="0.25">
      <c r="C7" s="23" t="s">
        <v>5</v>
      </c>
      <c r="D7" s="23" t="s">
        <v>398</v>
      </c>
      <c r="E7" s="23" t="s">
        <v>399</v>
      </c>
      <c r="H7" s="23" t="s">
        <v>5</v>
      </c>
      <c r="I7" s="23" t="s">
        <v>398</v>
      </c>
      <c r="J7" s="23" t="s">
        <v>399</v>
      </c>
      <c r="M7" s="23" t="s">
        <v>5</v>
      </c>
      <c r="N7" s="23" t="s">
        <v>398</v>
      </c>
      <c r="O7" s="23" t="s">
        <v>399</v>
      </c>
    </row>
    <row r="8" spans="1:15" ht="24.95" customHeight="1" x14ac:dyDescent="0.25">
      <c r="C8" s="24"/>
      <c r="D8" s="24"/>
      <c r="E8" s="24"/>
      <c r="H8" s="24"/>
      <c r="I8" s="24"/>
      <c r="J8" s="24"/>
      <c r="M8" s="24"/>
      <c r="N8" s="24"/>
      <c r="O8" s="24"/>
    </row>
    <row r="9" spans="1:15" ht="20.100000000000001" customHeight="1" x14ac:dyDescent="0.25"/>
    <row r="10" spans="1:15" ht="20.100000000000001" customHeight="1" x14ac:dyDescent="0.25">
      <c r="B10" t="s">
        <v>78</v>
      </c>
      <c r="C10" s="9">
        <v>-4.9058338388875953</v>
      </c>
      <c r="D10" s="9">
        <v>-7.7111791185821907</v>
      </c>
      <c r="E10" s="9">
        <v>-1.8959697925380232</v>
      </c>
      <c r="G10" t="s">
        <v>78</v>
      </c>
      <c r="H10" s="9">
        <v>-9.1056479690260517</v>
      </c>
      <c r="I10" s="9">
        <v>-9.855057850314747</v>
      </c>
      <c r="J10" s="9">
        <v>-7.0124688331105602</v>
      </c>
      <c r="L10" t="s">
        <v>78</v>
      </c>
      <c r="M10" s="9">
        <v>29.523129450649062</v>
      </c>
      <c r="N10" s="9">
        <v>43.051403148377901</v>
      </c>
      <c r="O10" s="9">
        <v>26.212421726479484</v>
      </c>
    </row>
    <row r="11" spans="1:15" ht="20.100000000000001" customHeight="1" x14ac:dyDescent="0.25">
      <c r="B11" t="s">
        <v>79</v>
      </c>
      <c r="C11" s="9">
        <v>216.2270809447009</v>
      </c>
      <c r="D11" s="9">
        <v>94.250224975528809</v>
      </c>
      <c r="E11" s="9">
        <v>216.2270809447009</v>
      </c>
      <c r="G11" t="s">
        <v>79</v>
      </c>
      <c r="H11" s="9">
        <v>119.66000082762369</v>
      </c>
      <c r="I11" s="9">
        <v>94.099065831789446</v>
      </c>
      <c r="J11" s="9">
        <v>119.66000082762369</v>
      </c>
      <c r="L11" t="s">
        <v>79</v>
      </c>
      <c r="M11" s="9">
        <v>226.28580751672297</v>
      </c>
      <c r="N11" s="9">
        <v>95.090892815078178</v>
      </c>
      <c r="O11" s="9">
        <v>226.28580751672297</v>
      </c>
    </row>
    <row r="12" spans="1:15" ht="20.100000000000001" customHeight="1" x14ac:dyDescent="0.25">
      <c r="B12" t="s">
        <v>80</v>
      </c>
      <c r="C12" s="9">
        <v>19.727014345860884</v>
      </c>
      <c r="D12" s="9">
        <v>21.408767706347078</v>
      </c>
      <c r="E12" s="9">
        <v>17.229298081900023</v>
      </c>
      <c r="G12" t="s">
        <v>80</v>
      </c>
      <c r="H12" s="9">
        <v>29.14291252190332</v>
      </c>
      <c r="I12" s="9">
        <v>32.623009494442854</v>
      </c>
      <c r="J12" s="9">
        <v>26.767247270894689</v>
      </c>
      <c r="L12" t="s">
        <v>80</v>
      </c>
      <c r="M12" s="9">
        <v>37.509497075011609</v>
      </c>
      <c r="N12" s="9">
        <v>82.729308141994679</v>
      </c>
      <c r="O12" s="9">
        <v>25.491935379223321</v>
      </c>
    </row>
    <row r="13" spans="1:15" ht="20.100000000000001" customHeight="1" x14ac:dyDescent="0.25">
      <c r="B13" t="s">
        <v>81</v>
      </c>
      <c r="C13" s="9">
        <v>-3.8868107735681116E-3</v>
      </c>
      <c r="D13" s="9">
        <v>0.29343497163089827</v>
      </c>
      <c r="E13" s="9">
        <v>-8.5045007118597624</v>
      </c>
      <c r="G13" t="s">
        <v>81</v>
      </c>
      <c r="H13" s="9">
        <v>6.7477097251475264</v>
      </c>
      <c r="I13" s="9">
        <v>6.4228142210836019</v>
      </c>
      <c r="J13" s="9">
        <v>9.8348352105151768</v>
      </c>
      <c r="L13" t="s">
        <v>81</v>
      </c>
      <c r="M13" s="9">
        <v>3.9170862228036496</v>
      </c>
      <c r="N13" s="9">
        <v>59.215086315338795</v>
      </c>
      <c r="O13" s="9">
        <v>-0.80834199137156304</v>
      </c>
    </row>
    <row r="14" spans="1:15" ht="20.100000000000001" customHeight="1" x14ac:dyDescent="0.25">
      <c r="B14" t="s">
        <v>82</v>
      </c>
      <c r="C14" s="9">
        <v>-24.446176519042115</v>
      </c>
      <c r="D14" s="9">
        <v>-21.057524467560956</v>
      </c>
      <c r="E14" s="9">
        <v>-28.110850523930736</v>
      </c>
      <c r="G14" t="s">
        <v>82</v>
      </c>
      <c r="H14" s="9">
        <v>-28.110850523930736</v>
      </c>
      <c r="I14" s="9">
        <v>-20.585613870219206</v>
      </c>
      <c r="J14" s="9">
        <v>-28.508799981203765</v>
      </c>
      <c r="L14" t="s">
        <v>82</v>
      </c>
      <c r="M14" s="9">
        <v>-16.430751748520613</v>
      </c>
      <c r="N14" s="9">
        <v>17.925068433307885</v>
      </c>
      <c r="O14" s="9">
        <v>-16.898716066137382</v>
      </c>
    </row>
    <row r="15" spans="1:15" ht="20.100000000000001" customHeight="1" x14ac:dyDescent="0.25">
      <c r="B15" t="s">
        <v>83</v>
      </c>
      <c r="C15" s="9">
        <v>-55.891659743391692</v>
      </c>
      <c r="D15" s="9">
        <v>-44.819335291690983</v>
      </c>
      <c r="E15" s="9">
        <v>-55.891659743391692</v>
      </c>
      <c r="G15" t="s">
        <v>83</v>
      </c>
      <c r="H15" s="9">
        <v>-44.819335291690983</v>
      </c>
      <c r="I15" s="9">
        <v>-44.819335291690983</v>
      </c>
      <c r="J15" s="9">
        <v>-33.428562091920334</v>
      </c>
      <c r="L15" t="s">
        <v>83</v>
      </c>
      <c r="M15" s="9">
        <v>-77.603829948477966</v>
      </c>
      <c r="N15" s="9">
        <v>-57.655749019391749</v>
      </c>
      <c r="O15" s="9">
        <v>-77.603829948477966</v>
      </c>
    </row>
    <row r="16" spans="1:15" ht="20.100000000000001" customHeight="1" x14ac:dyDescent="0.25">
      <c r="C16" s="9"/>
      <c r="D16" s="9"/>
      <c r="E16" s="9"/>
      <c r="H16" s="9"/>
      <c r="I16" s="9"/>
      <c r="J16" s="9"/>
      <c r="M16" s="9"/>
      <c r="N16" s="9"/>
      <c r="O16" s="9"/>
    </row>
    <row r="17" spans="2:15" ht="20.100000000000001" customHeight="1" x14ac:dyDescent="0.25">
      <c r="B17" t="s">
        <v>7</v>
      </c>
      <c r="C17" s="10">
        <v>101</v>
      </c>
      <c r="D17" s="10">
        <v>40</v>
      </c>
      <c r="E17" s="10">
        <v>60</v>
      </c>
      <c r="G17" t="s">
        <v>7</v>
      </c>
      <c r="H17" s="10">
        <v>28</v>
      </c>
      <c r="I17" s="10">
        <v>19</v>
      </c>
      <c r="J17" s="10">
        <v>9</v>
      </c>
      <c r="L17" t="s">
        <v>7</v>
      </c>
      <c r="M17" s="10">
        <v>66</v>
      </c>
      <c r="N17" s="10">
        <v>6</v>
      </c>
      <c r="O17" s="10">
        <v>60</v>
      </c>
    </row>
    <row r="18" spans="2:15" ht="20.100000000000001" customHeight="1" x14ac:dyDescent="0.25"/>
  </sheetData>
  <mergeCells count="12">
    <mergeCell ref="M6:O6"/>
    <mergeCell ref="M7:M8"/>
    <mergeCell ref="N7:N8"/>
    <mergeCell ref="O7:O8"/>
    <mergeCell ref="C6:E6"/>
    <mergeCell ref="C7:C8"/>
    <mergeCell ref="D7:D8"/>
    <mergeCell ref="E7:E8"/>
    <mergeCell ref="H6:J6"/>
    <mergeCell ref="H7:H8"/>
    <mergeCell ref="I7:I8"/>
    <mergeCell ref="J7:J8"/>
  </mergeCells>
  <pageMargins left="0.75" right="0.75" top="1" bottom="1" header="0.5" footer="0.5"/>
  <pageSetup orientation="portrait"/>
</worksheet>
</file>

<file path=xl/worksheets/sheet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T15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1"/>
    <col min="3" max="6" width="10.28515625"/>
    <col min="7" max="7" width="11"/>
    <col min="8" max="11" width="10.28515625"/>
    <col min="12" max="12" width="11"/>
    <col min="13" max="16" width="10.28515625"/>
    <col min="17" max="17" width="11"/>
    <col min="18" max="20" width="10.28515625"/>
  </cols>
  <sheetData>
    <row r="1" spans="1:20" ht="20.25" customHeight="1" x14ac:dyDescent="0.35">
      <c r="A1" s="2" t="s">
        <v>400</v>
      </c>
    </row>
    <row r="2" spans="1:20" ht="20.100000000000001" customHeight="1" x14ac:dyDescent="0.3">
      <c r="A2" s="14"/>
    </row>
    <row r="3" spans="1:20" ht="20.100000000000001" customHeight="1" x14ac:dyDescent="0.25">
      <c r="A3" s="18" t="s">
        <v>738</v>
      </c>
    </row>
    <row r="4" spans="1:20" ht="20.100000000000001" customHeight="1" x14ac:dyDescent="0.25"/>
    <row r="5" spans="1:20" ht="20.100000000000001" customHeight="1" x14ac:dyDescent="0.25"/>
    <row r="6" spans="1:20" ht="20.100000000000001" customHeight="1" x14ac:dyDescent="0.25">
      <c r="C6" s="21" t="s">
        <v>38</v>
      </c>
      <c r="D6" s="22"/>
      <c r="E6" s="22"/>
      <c r="H6" s="21" t="s">
        <v>29</v>
      </c>
      <c r="I6" s="22"/>
      <c r="J6" s="22"/>
      <c r="M6" s="21" t="s">
        <v>405</v>
      </c>
      <c r="N6" s="22"/>
      <c r="O6" s="22"/>
      <c r="R6" s="21" t="s">
        <v>406</v>
      </c>
      <c r="S6" s="22"/>
      <c r="T6" s="22"/>
    </row>
    <row r="7" spans="1:20" ht="24.95" customHeight="1" x14ac:dyDescent="0.25">
      <c r="C7" s="23" t="s">
        <v>401</v>
      </c>
      <c r="D7" s="23" t="s">
        <v>26</v>
      </c>
      <c r="E7" s="23" t="s">
        <v>28</v>
      </c>
      <c r="H7" s="23" t="s">
        <v>404</v>
      </c>
      <c r="I7" s="23" t="s">
        <v>26</v>
      </c>
      <c r="J7" s="23" t="s">
        <v>28</v>
      </c>
      <c r="M7" s="23" t="s">
        <v>404</v>
      </c>
      <c r="N7" s="23" t="s">
        <v>26</v>
      </c>
      <c r="O7" s="23" t="s">
        <v>28</v>
      </c>
      <c r="R7" s="23" t="s">
        <v>404</v>
      </c>
      <c r="S7" s="23" t="s">
        <v>26</v>
      </c>
      <c r="T7" s="23" t="s">
        <v>28</v>
      </c>
    </row>
    <row r="8" spans="1:20" ht="24.95" customHeight="1" x14ac:dyDescent="0.25">
      <c r="C8" s="24"/>
      <c r="D8" s="24"/>
      <c r="E8" s="24"/>
      <c r="H8" s="24"/>
      <c r="I8" s="24"/>
      <c r="J8" s="24"/>
      <c r="M8" s="24"/>
      <c r="N8" s="24"/>
      <c r="O8" s="24"/>
      <c r="R8" s="24"/>
      <c r="S8" s="24"/>
      <c r="T8" s="24"/>
    </row>
    <row r="9" spans="1:20" ht="20.100000000000001" customHeight="1" x14ac:dyDescent="0.25">
      <c r="C9" s="25" t="s">
        <v>6</v>
      </c>
      <c r="D9" s="22"/>
      <c r="E9" s="26"/>
      <c r="H9" s="25" t="s">
        <v>6</v>
      </c>
      <c r="I9" s="22"/>
      <c r="J9" s="26"/>
      <c r="M9" s="25" t="s">
        <v>6</v>
      </c>
      <c r="N9" s="22"/>
      <c r="O9" s="26"/>
      <c r="R9" s="25" t="s">
        <v>6</v>
      </c>
      <c r="S9" s="22"/>
      <c r="T9" s="26"/>
    </row>
    <row r="10" spans="1:20" ht="20.100000000000001" customHeight="1" x14ac:dyDescent="0.25">
      <c r="B10" t="s">
        <v>402</v>
      </c>
      <c r="C10" s="9">
        <v>56.470588235294123</v>
      </c>
      <c r="D10" s="9">
        <v>10.588235294117647</v>
      </c>
      <c r="E10" s="9">
        <v>32.941176470588232</v>
      </c>
      <c r="G10" t="s">
        <v>402</v>
      </c>
      <c r="H10" s="9">
        <v>46.428571428571431</v>
      </c>
      <c r="I10" s="9">
        <v>25</v>
      </c>
      <c r="J10" s="9">
        <v>28.571428571428573</v>
      </c>
      <c r="L10" t="s">
        <v>402</v>
      </c>
      <c r="M10" s="9">
        <v>54.545454545454547</v>
      </c>
      <c r="N10" s="9">
        <v>3.0303030303030303</v>
      </c>
      <c r="O10" s="9">
        <v>42.424242424242422</v>
      </c>
      <c r="Q10" t="s">
        <v>402</v>
      </c>
      <c r="R10" s="9">
        <v>75.862068965517238</v>
      </c>
      <c r="S10" s="9">
        <v>0</v>
      </c>
      <c r="T10" s="9">
        <v>24.137931034482758</v>
      </c>
    </row>
    <row r="11" spans="1:20" ht="20.100000000000001" customHeight="1" x14ac:dyDescent="0.25">
      <c r="B11" t="s">
        <v>403</v>
      </c>
      <c r="C11" s="9">
        <v>41.176470588235297</v>
      </c>
      <c r="D11" s="9">
        <v>34.117647058823529</v>
      </c>
      <c r="E11" s="9">
        <v>24.705882352941178</v>
      </c>
      <c r="G11" t="s">
        <v>403</v>
      </c>
      <c r="H11" s="9">
        <v>42.857142857142861</v>
      </c>
      <c r="I11" s="9">
        <v>25</v>
      </c>
      <c r="J11" s="9">
        <v>32.142857142857146</v>
      </c>
      <c r="L11" t="s">
        <v>403</v>
      </c>
      <c r="M11" s="9">
        <v>45.454545454545453</v>
      </c>
      <c r="N11" s="9">
        <v>18.181818181818183</v>
      </c>
      <c r="O11" s="9">
        <v>36.363636363636367</v>
      </c>
      <c r="Q11" t="s">
        <v>403</v>
      </c>
      <c r="R11" s="9">
        <v>72.413793103448285</v>
      </c>
      <c r="S11" s="9">
        <v>0</v>
      </c>
      <c r="T11" s="9">
        <v>27.586206896551722</v>
      </c>
    </row>
    <row r="12" spans="1:20" ht="20.100000000000001" customHeight="1" x14ac:dyDescent="0.25">
      <c r="C12" s="9"/>
      <c r="D12" s="9"/>
      <c r="E12" s="9"/>
      <c r="H12" s="9"/>
      <c r="I12" s="9"/>
      <c r="J12" s="9"/>
      <c r="M12" s="9"/>
      <c r="N12" s="9"/>
      <c r="O12" s="9"/>
      <c r="R12" s="9"/>
      <c r="S12" s="9"/>
      <c r="T12" s="9"/>
    </row>
    <row r="13" spans="1:20" ht="20.100000000000001" customHeight="1" x14ac:dyDescent="0.25">
      <c r="B13" t="s">
        <v>7</v>
      </c>
      <c r="C13" s="10">
        <v>85</v>
      </c>
      <c r="D13" s="10">
        <v>85</v>
      </c>
      <c r="E13" s="10">
        <v>85</v>
      </c>
      <c r="G13" t="s">
        <v>7</v>
      </c>
      <c r="H13" s="10">
        <v>28</v>
      </c>
      <c r="I13" s="10">
        <v>28</v>
      </c>
      <c r="J13" s="10">
        <v>28</v>
      </c>
      <c r="L13" t="s">
        <v>7</v>
      </c>
      <c r="M13" s="10">
        <v>33</v>
      </c>
      <c r="N13" s="10">
        <v>33</v>
      </c>
      <c r="O13" s="10">
        <v>33</v>
      </c>
      <c r="Q13" t="s">
        <v>7</v>
      </c>
      <c r="R13" s="10">
        <v>29</v>
      </c>
      <c r="S13" s="10">
        <v>29</v>
      </c>
      <c r="T13" s="10">
        <v>29</v>
      </c>
    </row>
    <row r="14" spans="1:20" ht="20.100000000000001" customHeight="1" x14ac:dyDescent="0.25">
      <c r="C14" s="11"/>
      <c r="D14" s="11"/>
      <c r="E14" s="11"/>
      <c r="H14" s="11"/>
      <c r="I14" s="11"/>
      <c r="J14" s="11"/>
      <c r="M14" s="11"/>
      <c r="N14" s="11"/>
      <c r="O14" s="11"/>
      <c r="R14" s="11"/>
      <c r="S14" s="11"/>
      <c r="T14" s="11"/>
    </row>
    <row r="15" spans="1:20" ht="20.100000000000001" customHeight="1" x14ac:dyDescent="0.25"/>
  </sheetData>
  <mergeCells count="20">
    <mergeCell ref="C6:E6"/>
    <mergeCell ref="C7:C8"/>
    <mergeCell ref="D7:D8"/>
    <mergeCell ref="E7:E8"/>
    <mergeCell ref="C9:E9"/>
    <mergeCell ref="H6:J6"/>
    <mergeCell ref="H7:H8"/>
    <mergeCell ref="I7:I8"/>
    <mergeCell ref="J7:J8"/>
    <mergeCell ref="H9:J9"/>
    <mergeCell ref="M6:O6"/>
    <mergeCell ref="M7:M8"/>
    <mergeCell ref="N7:N8"/>
    <mergeCell ref="O7:O8"/>
    <mergeCell ref="M9:O9"/>
    <mergeCell ref="R6:T6"/>
    <mergeCell ref="R7:R8"/>
    <mergeCell ref="S7:S8"/>
    <mergeCell ref="T7:T8"/>
    <mergeCell ref="R9:T9"/>
  </mergeCells>
  <pageMargins left="0.75" right="0.75" top="1" bottom="1" header="0.5" footer="0.5"/>
  <pageSetup orientation="portrait"/>
</worksheet>
</file>

<file path=xl/worksheets/sheet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O15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1"/>
    <col min="3" max="6" width="10.28515625"/>
    <col min="7" max="7" width="11"/>
    <col min="8" max="11" width="10.28515625"/>
    <col min="12" max="12" width="11"/>
    <col min="13" max="15" width="10.28515625"/>
  </cols>
  <sheetData>
    <row r="1" spans="1:15" ht="20.25" customHeight="1" x14ac:dyDescent="0.35">
      <c r="A1" s="2" t="s">
        <v>407</v>
      </c>
    </row>
    <row r="2" spans="1:15" ht="20.100000000000001" customHeight="1" x14ac:dyDescent="0.3">
      <c r="A2" s="3" t="s">
        <v>38</v>
      </c>
    </row>
    <row r="3" spans="1:15" ht="20.100000000000001" customHeight="1" x14ac:dyDescent="0.25">
      <c r="A3" s="18" t="s">
        <v>738</v>
      </c>
    </row>
    <row r="4" spans="1:15" ht="20.100000000000001" customHeight="1" x14ac:dyDescent="0.25"/>
    <row r="5" spans="1:15" ht="20.100000000000001" customHeight="1" x14ac:dyDescent="0.25"/>
    <row r="6" spans="1:15" ht="20.100000000000001" customHeight="1" x14ac:dyDescent="0.25">
      <c r="C6" s="21" t="s">
        <v>13</v>
      </c>
      <c r="D6" s="22"/>
      <c r="E6" s="22"/>
      <c r="H6" s="21" t="s">
        <v>14</v>
      </c>
      <c r="I6" s="22"/>
      <c r="J6" s="22"/>
      <c r="M6" s="21" t="s">
        <v>15</v>
      </c>
      <c r="N6" s="22"/>
      <c r="O6" s="22"/>
    </row>
    <row r="7" spans="1:15" ht="24.95" customHeight="1" x14ac:dyDescent="0.25">
      <c r="C7" s="23" t="s">
        <v>401</v>
      </c>
      <c r="D7" s="23" t="s">
        <v>26</v>
      </c>
      <c r="E7" s="23" t="s">
        <v>28</v>
      </c>
      <c r="H7" s="23" t="s">
        <v>404</v>
      </c>
      <c r="I7" s="23" t="s">
        <v>26</v>
      </c>
      <c r="J7" s="23" t="s">
        <v>28</v>
      </c>
      <c r="M7" s="23" t="s">
        <v>404</v>
      </c>
      <c r="N7" s="23" t="s">
        <v>26</v>
      </c>
      <c r="O7" s="23" t="s">
        <v>28</v>
      </c>
    </row>
    <row r="8" spans="1:15" ht="24.95" customHeight="1" x14ac:dyDescent="0.25">
      <c r="C8" s="24"/>
      <c r="D8" s="24"/>
      <c r="E8" s="24"/>
      <c r="H8" s="24"/>
      <c r="I8" s="24"/>
      <c r="J8" s="24"/>
      <c r="M8" s="24"/>
      <c r="N8" s="24"/>
      <c r="O8" s="24"/>
    </row>
    <row r="9" spans="1:15" ht="20.100000000000001" customHeight="1" x14ac:dyDescent="0.25">
      <c r="C9" s="25" t="s">
        <v>6</v>
      </c>
      <c r="D9" s="22"/>
      <c r="E9" s="26"/>
      <c r="H9" s="25" t="s">
        <v>6</v>
      </c>
      <c r="I9" s="22"/>
      <c r="J9" s="26"/>
      <c r="M9" s="25" t="s">
        <v>6</v>
      </c>
      <c r="N9" s="22"/>
      <c r="O9" s="26"/>
    </row>
    <row r="10" spans="1:15" ht="20.100000000000001" customHeight="1" x14ac:dyDescent="0.25">
      <c r="B10" t="s">
        <v>402</v>
      </c>
      <c r="C10" s="9">
        <v>42.857142857142854</v>
      </c>
      <c r="D10" s="9">
        <v>0</v>
      </c>
      <c r="E10" s="9">
        <v>57.142857142857146</v>
      </c>
      <c r="G10" t="s">
        <v>402</v>
      </c>
      <c r="H10" s="9">
        <v>38.46153846153846</v>
      </c>
      <c r="I10" s="9">
        <v>46.153846153846153</v>
      </c>
      <c r="J10" s="9">
        <v>15.384615384615385</v>
      </c>
      <c r="L10" t="s">
        <v>402</v>
      </c>
      <c r="M10" s="9">
        <v>75.675675675675663</v>
      </c>
      <c r="N10" s="9">
        <v>8.1081081081081088</v>
      </c>
      <c r="O10" s="9">
        <v>16.216216216216218</v>
      </c>
    </row>
    <row r="11" spans="1:15" ht="20.100000000000001" customHeight="1" x14ac:dyDescent="0.25">
      <c r="B11" t="s">
        <v>403</v>
      </c>
      <c r="C11" s="9">
        <v>22.857142857142854</v>
      </c>
      <c r="D11" s="9">
        <v>40</v>
      </c>
      <c r="E11" s="9">
        <v>37.142857142857146</v>
      </c>
      <c r="G11" t="s">
        <v>403</v>
      </c>
      <c r="H11" s="9">
        <v>69.230769230769226</v>
      </c>
      <c r="I11" s="9">
        <v>7.6923076923076925</v>
      </c>
      <c r="J11" s="9">
        <v>23.076923076923077</v>
      </c>
      <c r="L11" t="s">
        <v>403</v>
      </c>
      <c r="M11" s="9">
        <v>48.648648648648646</v>
      </c>
      <c r="N11" s="9">
        <v>37.837837837837839</v>
      </c>
      <c r="O11" s="9">
        <v>13.513513513513514</v>
      </c>
    </row>
    <row r="12" spans="1:15" ht="20.100000000000001" customHeight="1" x14ac:dyDescent="0.25">
      <c r="C12" s="9"/>
      <c r="D12" s="9"/>
      <c r="E12" s="9"/>
      <c r="H12" s="9"/>
      <c r="I12" s="9"/>
      <c r="J12" s="9"/>
      <c r="M12" s="9"/>
      <c r="N12" s="9"/>
      <c r="O12" s="9"/>
    </row>
    <row r="13" spans="1:15" ht="20.100000000000001" customHeight="1" x14ac:dyDescent="0.25">
      <c r="B13" t="s">
        <v>7</v>
      </c>
      <c r="C13" s="10">
        <v>35</v>
      </c>
      <c r="D13" s="10">
        <v>35</v>
      </c>
      <c r="E13" s="10">
        <v>35</v>
      </c>
      <c r="G13" t="s">
        <v>7</v>
      </c>
      <c r="H13" s="10">
        <v>13</v>
      </c>
      <c r="I13" s="10">
        <v>13</v>
      </c>
      <c r="J13" s="10">
        <v>13</v>
      </c>
      <c r="L13" t="s">
        <v>7</v>
      </c>
      <c r="M13" s="10">
        <v>37</v>
      </c>
      <c r="N13" s="10">
        <v>37</v>
      </c>
      <c r="O13" s="10">
        <v>37</v>
      </c>
    </row>
    <row r="14" spans="1:15" ht="20.100000000000001" customHeight="1" x14ac:dyDescent="0.25">
      <c r="C14" s="11"/>
      <c r="D14" s="11"/>
      <c r="E14" s="11"/>
      <c r="H14" s="11"/>
      <c r="I14" s="11"/>
      <c r="J14" s="11"/>
      <c r="M14" s="11"/>
      <c r="N14" s="11"/>
      <c r="O14" s="11"/>
    </row>
    <row r="15" spans="1:15" ht="20.100000000000001" customHeight="1" x14ac:dyDescent="0.25"/>
  </sheetData>
  <mergeCells count="15">
    <mergeCell ref="C6:E6"/>
    <mergeCell ref="C7:C8"/>
    <mergeCell ref="D7:D8"/>
    <mergeCell ref="E7:E8"/>
    <mergeCell ref="C9:E9"/>
    <mergeCell ref="H6:J6"/>
    <mergeCell ref="H7:H8"/>
    <mergeCell ref="I7:I8"/>
    <mergeCell ref="J7:J8"/>
    <mergeCell ref="H9:J9"/>
    <mergeCell ref="M6:O6"/>
    <mergeCell ref="M7:M8"/>
    <mergeCell ref="N7:N8"/>
    <mergeCell ref="O7:O8"/>
    <mergeCell ref="M9:O9"/>
  </mergeCells>
  <pageMargins left="0.75" right="0.75" top="1" bottom="1" header="0.5" footer="0.5"/>
  <pageSetup orientation="portrait"/>
</worksheet>
</file>

<file path=xl/worksheets/sheet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J18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6.5703125"/>
    <col min="3" max="6" width="10.28515625"/>
    <col min="7" max="7" width="16.5703125"/>
    <col min="8" max="10" width="10.28515625"/>
  </cols>
  <sheetData>
    <row r="1" spans="1:10" ht="20.25" customHeight="1" x14ac:dyDescent="0.35">
      <c r="A1" s="2" t="s">
        <v>408</v>
      </c>
    </row>
    <row r="2" spans="1:10" ht="20.100000000000001" customHeight="1" x14ac:dyDescent="0.3">
      <c r="A2" s="14"/>
    </row>
    <row r="3" spans="1:10" ht="20.100000000000001" customHeight="1" x14ac:dyDescent="0.25">
      <c r="A3" s="18" t="s">
        <v>738</v>
      </c>
    </row>
    <row r="4" spans="1:10" ht="20.100000000000001" customHeight="1" x14ac:dyDescent="0.25"/>
    <row r="5" spans="1:10" ht="20.100000000000001" customHeight="1" x14ac:dyDescent="0.25"/>
    <row r="6" spans="1:10" ht="20.100000000000001" customHeight="1" x14ac:dyDescent="0.25">
      <c r="C6" s="21" t="s">
        <v>409</v>
      </c>
      <c r="D6" s="22"/>
      <c r="E6" s="22"/>
      <c r="H6" s="21" t="s">
        <v>410</v>
      </c>
      <c r="I6" s="22"/>
      <c r="J6" s="22"/>
    </row>
    <row r="7" spans="1:10" ht="24.95" customHeight="1" x14ac:dyDescent="0.25">
      <c r="C7" s="23" t="s">
        <v>18</v>
      </c>
      <c r="D7" s="23" t="s">
        <v>29</v>
      </c>
      <c r="E7" s="23" t="s">
        <v>49</v>
      </c>
      <c r="H7" s="23" t="s">
        <v>13</v>
      </c>
      <c r="I7" s="23" t="s">
        <v>14</v>
      </c>
      <c r="J7" s="23" t="s">
        <v>15</v>
      </c>
    </row>
    <row r="8" spans="1:10" ht="24.95" customHeight="1" x14ac:dyDescent="0.25">
      <c r="C8" s="24"/>
      <c r="D8" s="24"/>
      <c r="E8" s="24"/>
      <c r="H8" s="24"/>
      <c r="I8" s="24"/>
      <c r="J8" s="24"/>
    </row>
    <row r="9" spans="1:10" ht="20.100000000000001" customHeight="1" x14ac:dyDescent="0.25">
      <c r="C9" s="25" t="s">
        <v>6</v>
      </c>
      <c r="D9" s="22"/>
      <c r="E9" s="22"/>
      <c r="H9" s="25" t="s">
        <v>6</v>
      </c>
      <c r="I9" s="22"/>
      <c r="J9" s="22"/>
    </row>
    <row r="10" spans="1:10" ht="20.100000000000001" customHeight="1" x14ac:dyDescent="0.25">
      <c r="B10" t="s">
        <v>78</v>
      </c>
      <c r="C10" s="9">
        <v>137.56699862883693</v>
      </c>
      <c r="D10" s="9">
        <v>135.58140484491085</v>
      </c>
      <c r="E10" s="9">
        <v>185.97707689816761</v>
      </c>
      <c r="G10" t="s">
        <v>78</v>
      </c>
      <c r="H10" s="9">
        <v>145.5920181779386</v>
      </c>
      <c r="I10" s="9">
        <v>119.56454253526292</v>
      </c>
      <c r="J10" s="9">
        <v>143.55599582655358</v>
      </c>
    </row>
    <row r="11" spans="1:10" ht="20.100000000000001" customHeight="1" x14ac:dyDescent="0.25">
      <c r="B11" t="s">
        <v>79</v>
      </c>
      <c r="C11" s="9">
        <v>348.4919851647</v>
      </c>
      <c r="D11" s="9">
        <v>252.55267996670901</v>
      </c>
      <c r="E11" s="9">
        <v>2257.2611059569399</v>
      </c>
      <c r="G11" t="s">
        <v>79</v>
      </c>
      <c r="H11" s="9">
        <v>252.55267996670901</v>
      </c>
      <c r="I11" s="9">
        <v>146.51937434965501</v>
      </c>
      <c r="J11" s="9">
        <v>348.4919851647</v>
      </c>
    </row>
    <row r="12" spans="1:10" ht="20.100000000000001" customHeight="1" x14ac:dyDescent="0.25">
      <c r="B12" t="s">
        <v>80</v>
      </c>
      <c r="C12" s="9">
        <v>150.46362473649802</v>
      </c>
      <c r="D12" s="9">
        <v>143.083108237918</v>
      </c>
      <c r="E12" s="9">
        <v>253.71834921095825</v>
      </c>
      <c r="G12" t="s">
        <v>80</v>
      </c>
      <c r="H12" s="9">
        <v>166.544187601175</v>
      </c>
      <c r="I12" s="9">
        <v>136.12650000000002</v>
      </c>
      <c r="J12" s="9">
        <v>157.15258638028899</v>
      </c>
    </row>
    <row r="13" spans="1:10" ht="20.100000000000001" customHeight="1" x14ac:dyDescent="0.25">
      <c r="B13" t="s">
        <v>81</v>
      </c>
      <c r="C13" s="9">
        <v>137.14120917495649</v>
      </c>
      <c r="D13" s="9">
        <v>136.17134813149801</v>
      </c>
      <c r="E13" s="9">
        <v>178.1766038823115</v>
      </c>
      <c r="G13" t="s">
        <v>81</v>
      </c>
      <c r="H13" s="9">
        <v>144.57322245543301</v>
      </c>
      <c r="I13" s="9">
        <v>119.83489372258651</v>
      </c>
      <c r="J13" s="9">
        <v>140.45991352572798</v>
      </c>
    </row>
    <row r="14" spans="1:10" ht="20.100000000000001" customHeight="1" x14ac:dyDescent="0.25">
      <c r="B14" t="s">
        <v>82</v>
      </c>
      <c r="C14" s="9">
        <v>125.48458888687</v>
      </c>
      <c r="D14" s="9">
        <v>121.12019375015376</v>
      </c>
      <c r="E14" s="9">
        <v>156.61570170044624</v>
      </c>
      <c r="G14" t="s">
        <v>82</v>
      </c>
      <c r="H14" s="9">
        <v>132.465216470304</v>
      </c>
      <c r="I14" s="9">
        <v>112.64352659691725</v>
      </c>
      <c r="J14" s="9">
        <v>126.19164659290401</v>
      </c>
    </row>
    <row r="15" spans="1:10" ht="20.100000000000001" customHeight="1" x14ac:dyDescent="0.25">
      <c r="B15" t="s">
        <v>83</v>
      </c>
      <c r="C15" s="9">
        <v>94.494021725642696</v>
      </c>
      <c r="D15" s="9">
        <v>108.775568242213</v>
      </c>
      <c r="E15" s="9">
        <v>124.01893242916799</v>
      </c>
      <c r="G15" t="s">
        <v>83</v>
      </c>
      <c r="H15" s="9">
        <v>119.245209839696</v>
      </c>
      <c r="I15" s="9">
        <v>100.74868344604999</v>
      </c>
      <c r="J15" s="9">
        <v>94.494021725642696</v>
      </c>
    </row>
    <row r="16" spans="1:10" ht="20.100000000000001" customHeight="1" x14ac:dyDescent="0.25">
      <c r="C16" s="9"/>
      <c r="D16" s="9"/>
      <c r="E16" s="9"/>
      <c r="H16" s="9"/>
      <c r="I16" s="9"/>
      <c r="J16" s="9"/>
    </row>
    <row r="17" spans="2:10" ht="20.100000000000001" customHeight="1" x14ac:dyDescent="0.25">
      <c r="B17" t="s">
        <v>7</v>
      </c>
      <c r="C17" s="10">
        <v>104</v>
      </c>
      <c r="D17" s="10">
        <v>30</v>
      </c>
      <c r="E17" s="10">
        <v>68</v>
      </c>
      <c r="G17" t="s">
        <v>7</v>
      </c>
      <c r="H17" s="10">
        <v>37</v>
      </c>
      <c r="I17" s="10">
        <v>22</v>
      </c>
      <c r="J17" s="10">
        <v>45</v>
      </c>
    </row>
    <row r="18" spans="2:10" ht="20.100000000000001" customHeight="1" x14ac:dyDescent="0.25"/>
  </sheetData>
  <mergeCells count="10">
    <mergeCell ref="C6:E6"/>
    <mergeCell ref="C7:C8"/>
    <mergeCell ref="D7:D8"/>
    <mergeCell ref="E7:E8"/>
    <mergeCell ref="C9:E9"/>
    <mergeCell ref="H6:J6"/>
    <mergeCell ref="H7:H8"/>
    <mergeCell ref="I7:I8"/>
    <mergeCell ref="J7:J8"/>
    <mergeCell ref="H9:J9"/>
  </mergeCells>
  <pageMargins left="0.75" right="0.75" top="1" bottom="1" header="0.5" footer="0.5"/>
  <pageSetup orientation="portrait"/>
</worksheet>
</file>

<file path=xl/worksheets/sheet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T13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4.7109375"/>
    <col min="3" max="11" width="10.28515625"/>
    <col min="12" max="12" width="14.7109375"/>
    <col min="13" max="20" width="10.28515625"/>
  </cols>
  <sheetData>
    <row r="1" spans="1:20" ht="20.25" customHeight="1" x14ac:dyDescent="0.35">
      <c r="A1" s="2" t="s">
        <v>411</v>
      </c>
    </row>
    <row r="2" spans="1:20" ht="20.100000000000001" customHeight="1" x14ac:dyDescent="0.3">
      <c r="A2" s="14"/>
    </row>
    <row r="3" spans="1:20" ht="20.100000000000001" customHeight="1" x14ac:dyDescent="0.25">
      <c r="A3" s="18" t="s">
        <v>738</v>
      </c>
    </row>
    <row r="4" spans="1:20" ht="20.100000000000001" customHeight="1" x14ac:dyDescent="0.25"/>
    <row r="5" spans="1:20" ht="20.100000000000001" customHeight="1" x14ac:dyDescent="0.25">
      <c r="C5" s="21" t="s">
        <v>412</v>
      </c>
      <c r="D5" s="22"/>
      <c r="E5" s="22"/>
      <c r="F5" s="22"/>
      <c r="G5" s="22"/>
      <c r="H5" s="22"/>
      <c r="I5" s="22"/>
      <c r="J5" s="22"/>
      <c r="M5" s="21" t="s">
        <v>417</v>
      </c>
      <c r="N5" s="22"/>
      <c r="O5" s="22"/>
      <c r="P5" s="22"/>
      <c r="Q5" s="22"/>
      <c r="R5" s="22"/>
      <c r="S5" s="22"/>
      <c r="T5" s="22"/>
    </row>
    <row r="6" spans="1:20" ht="20.100000000000001" customHeight="1" x14ac:dyDescent="0.25">
      <c r="C6" s="23" t="s">
        <v>413</v>
      </c>
      <c r="D6" s="27"/>
      <c r="E6" s="23" t="s">
        <v>414</v>
      </c>
      <c r="F6" s="27"/>
      <c r="G6" s="23" t="s">
        <v>415</v>
      </c>
      <c r="H6" s="27"/>
      <c r="I6" s="23" t="s">
        <v>416</v>
      </c>
      <c r="J6" s="27"/>
      <c r="M6" s="23" t="s">
        <v>413</v>
      </c>
      <c r="N6" s="27"/>
      <c r="O6" s="23" t="s">
        <v>414</v>
      </c>
      <c r="P6" s="27"/>
      <c r="Q6" s="23" t="s">
        <v>415</v>
      </c>
      <c r="R6" s="27"/>
      <c r="S6" s="23" t="s">
        <v>416</v>
      </c>
      <c r="T6" s="27"/>
    </row>
    <row r="7" spans="1:20" ht="24.95" customHeight="1" x14ac:dyDescent="0.25">
      <c r="C7" s="24"/>
      <c r="D7" s="28"/>
      <c r="E7" s="24"/>
      <c r="F7" s="28"/>
      <c r="G7" s="24"/>
      <c r="H7" s="28"/>
      <c r="I7" s="24"/>
      <c r="J7" s="28"/>
      <c r="M7" s="24"/>
      <c r="N7" s="28"/>
      <c r="O7" s="24"/>
      <c r="P7" s="28"/>
      <c r="Q7" s="24"/>
      <c r="R7" s="28"/>
      <c r="S7" s="24"/>
      <c r="T7" s="28"/>
    </row>
    <row r="8" spans="1:20" ht="24.95" customHeight="1" x14ac:dyDescent="0.25">
      <c r="C8" s="25" t="s">
        <v>6</v>
      </c>
      <c r="D8" s="22"/>
      <c r="E8" s="22"/>
      <c r="F8" s="22"/>
      <c r="G8" s="22"/>
      <c r="H8" s="22"/>
      <c r="I8" s="22"/>
      <c r="J8" s="26"/>
      <c r="M8" s="25" t="s">
        <v>6</v>
      </c>
      <c r="N8" s="22"/>
      <c r="O8" s="22"/>
      <c r="P8" s="22"/>
      <c r="Q8" s="22"/>
      <c r="R8" s="22"/>
      <c r="S8" s="22"/>
      <c r="T8" s="26"/>
    </row>
    <row r="9" spans="1:20" ht="20.100000000000001" customHeight="1" x14ac:dyDescent="0.25">
      <c r="C9" s="7" t="s">
        <v>7</v>
      </c>
      <c r="D9" s="7" t="s">
        <v>42</v>
      </c>
      <c r="E9" s="7" t="s">
        <v>7</v>
      </c>
      <c r="F9" s="7" t="s">
        <v>42</v>
      </c>
      <c r="G9" s="7" t="s">
        <v>7</v>
      </c>
      <c r="H9" s="7" t="s">
        <v>42</v>
      </c>
      <c r="I9" s="7" t="s">
        <v>7</v>
      </c>
      <c r="J9" s="7" t="s">
        <v>42</v>
      </c>
      <c r="M9" s="7" t="s">
        <v>7</v>
      </c>
      <c r="N9" s="7" t="s">
        <v>42</v>
      </c>
      <c r="O9" s="7" t="s">
        <v>7</v>
      </c>
      <c r="P9" s="7" t="s">
        <v>42</v>
      </c>
      <c r="Q9" s="7" t="s">
        <v>7</v>
      </c>
      <c r="R9" s="7" t="s">
        <v>42</v>
      </c>
      <c r="S9" s="7" t="s">
        <v>7</v>
      </c>
      <c r="T9" s="7" t="s">
        <v>42</v>
      </c>
    </row>
    <row r="10" spans="1:20" ht="20.100000000000001" customHeight="1" x14ac:dyDescent="0.25">
      <c r="B10" t="s">
        <v>18</v>
      </c>
      <c r="C10" s="10">
        <v>104</v>
      </c>
      <c r="D10" s="9">
        <v>39.801299418421074</v>
      </c>
      <c r="E10" s="10">
        <v>104</v>
      </c>
      <c r="F10" s="9">
        <v>43.980302532478888</v>
      </c>
      <c r="G10" s="10">
        <v>104</v>
      </c>
      <c r="H10" s="9">
        <v>14.656579318433701</v>
      </c>
      <c r="I10" s="10">
        <v>104</v>
      </c>
      <c r="J10" s="9">
        <v>1.5618187306663061</v>
      </c>
      <c r="L10" t="s">
        <v>18</v>
      </c>
      <c r="M10" s="10">
        <v>104</v>
      </c>
      <c r="N10" s="9">
        <v>38.399119401231275</v>
      </c>
      <c r="O10" s="10">
        <v>104</v>
      </c>
      <c r="P10" s="9">
        <v>42.187045529995274</v>
      </c>
      <c r="Q10" s="10">
        <v>104</v>
      </c>
      <c r="R10" s="9">
        <v>16.505782044154852</v>
      </c>
      <c r="S10" s="10">
        <v>104</v>
      </c>
      <c r="T10" s="9">
        <v>2.9080530246185656</v>
      </c>
    </row>
    <row r="11" spans="1:20" ht="20.100000000000001" customHeight="1" x14ac:dyDescent="0.25">
      <c r="B11" t="s">
        <v>29</v>
      </c>
      <c r="C11" s="10">
        <v>30</v>
      </c>
      <c r="D11" s="9">
        <v>39.324342906374547</v>
      </c>
      <c r="E11" s="10">
        <v>30</v>
      </c>
      <c r="F11" s="9">
        <v>42.067338641596095</v>
      </c>
      <c r="G11" s="10">
        <v>30</v>
      </c>
      <c r="H11" s="9">
        <v>17.148717162389993</v>
      </c>
      <c r="I11" s="10">
        <v>30</v>
      </c>
      <c r="J11" s="9">
        <v>1.4596012896393606</v>
      </c>
      <c r="L11" t="s">
        <v>29</v>
      </c>
      <c r="M11" s="10">
        <v>30</v>
      </c>
      <c r="N11" s="9">
        <v>37.821523350946691</v>
      </c>
      <c r="O11" s="10">
        <v>30</v>
      </c>
      <c r="P11" s="9">
        <v>40.188966917838385</v>
      </c>
      <c r="Q11" s="10">
        <v>30</v>
      </c>
      <c r="R11" s="9">
        <v>19.253684447578809</v>
      </c>
      <c r="S11" s="10">
        <v>30</v>
      </c>
      <c r="T11" s="9">
        <v>2.7358252836360912</v>
      </c>
    </row>
    <row r="12" spans="1:20" ht="20.100000000000001" customHeight="1" x14ac:dyDescent="0.25">
      <c r="B12" t="s">
        <v>49</v>
      </c>
      <c r="C12" s="10">
        <v>68</v>
      </c>
      <c r="D12" s="9">
        <v>34.766042140349207</v>
      </c>
      <c r="E12" s="10">
        <v>68</v>
      </c>
      <c r="F12" s="9">
        <v>60.345687261533193</v>
      </c>
      <c r="G12" s="10">
        <v>68</v>
      </c>
      <c r="H12" s="9">
        <v>2.3890810333037731</v>
      </c>
      <c r="I12" s="10">
        <v>68</v>
      </c>
      <c r="J12" s="9">
        <v>2.4991895648138476</v>
      </c>
      <c r="L12" t="s">
        <v>49</v>
      </c>
      <c r="M12" s="10">
        <v>68</v>
      </c>
      <c r="N12" s="9">
        <v>33.898836616252019</v>
      </c>
      <c r="O12" s="10">
        <v>68</v>
      </c>
      <c r="P12" s="9">
        <v>59.34352706666192</v>
      </c>
      <c r="Q12" s="10">
        <v>68</v>
      </c>
      <c r="R12" s="9">
        <v>2.7411566857577636</v>
      </c>
      <c r="S12" s="10">
        <v>68</v>
      </c>
      <c r="T12" s="9">
        <v>4.0164796313282842</v>
      </c>
    </row>
    <row r="13" spans="1:20" ht="20.100000000000001" customHeight="1" x14ac:dyDescent="0.25"/>
  </sheetData>
  <mergeCells count="12">
    <mergeCell ref="C8:J8"/>
    <mergeCell ref="M5:T5"/>
    <mergeCell ref="M6:N7"/>
    <mergeCell ref="O6:P7"/>
    <mergeCell ref="Q6:R7"/>
    <mergeCell ref="S6:T7"/>
    <mergeCell ref="M8:T8"/>
    <mergeCell ref="C5:J5"/>
    <mergeCell ref="C6:D7"/>
    <mergeCell ref="E6:F7"/>
    <mergeCell ref="G6:H7"/>
    <mergeCell ref="I6:J7"/>
  </mergeCells>
  <pageMargins left="0.75" right="0.75" top="1" bottom="1" header="0.5" footer="0.5"/>
  <pageSetup orientation="portrait"/>
</worksheet>
</file>

<file path=xl/worksheets/sheet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X15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28"/>
    <col min="3" max="9" width="10.28515625"/>
    <col min="10" max="10" width="28"/>
    <col min="11" max="17" width="10.28515625"/>
    <col min="18" max="18" width="28"/>
    <col min="19" max="24" width="10.28515625"/>
  </cols>
  <sheetData>
    <row r="1" spans="1:24" ht="20.25" customHeight="1" x14ac:dyDescent="0.35">
      <c r="A1" s="2" t="s">
        <v>418</v>
      </c>
    </row>
    <row r="2" spans="1:24" ht="20.100000000000001" customHeight="1" x14ac:dyDescent="0.3">
      <c r="A2" s="14"/>
    </row>
    <row r="3" spans="1:24" ht="20.100000000000001" customHeight="1" x14ac:dyDescent="0.25">
      <c r="A3" s="18" t="s">
        <v>738</v>
      </c>
    </row>
    <row r="4" spans="1:24" ht="20.100000000000001" customHeight="1" x14ac:dyDescent="0.25"/>
    <row r="5" spans="1:24" ht="20.100000000000001" customHeight="1" x14ac:dyDescent="0.25"/>
    <row r="6" spans="1:24" ht="20.100000000000001" customHeight="1" x14ac:dyDescent="0.25">
      <c r="C6" s="21" t="s">
        <v>18</v>
      </c>
      <c r="D6" s="22"/>
      <c r="E6" s="22"/>
      <c r="F6" s="22"/>
      <c r="G6" s="22"/>
      <c r="H6" s="22"/>
      <c r="K6" s="21" t="s">
        <v>29</v>
      </c>
      <c r="L6" s="22"/>
      <c r="M6" s="22"/>
      <c r="N6" s="22"/>
      <c r="O6" s="22"/>
      <c r="P6" s="22"/>
      <c r="S6" s="21" t="s">
        <v>49</v>
      </c>
      <c r="T6" s="22"/>
      <c r="U6" s="22"/>
      <c r="V6" s="22"/>
      <c r="W6" s="22"/>
      <c r="X6" s="22"/>
    </row>
    <row r="7" spans="1:24" ht="24.95" customHeight="1" x14ac:dyDescent="0.25">
      <c r="C7" s="23" t="s">
        <v>419</v>
      </c>
      <c r="D7" s="23" t="s">
        <v>420</v>
      </c>
      <c r="E7" s="23" t="s">
        <v>421</v>
      </c>
      <c r="F7" s="23" t="s">
        <v>422</v>
      </c>
      <c r="G7" s="23" t="s">
        <v>423</v>
      </c>
      <c r="H7" s="23" t="s">
        <v>424</v>
      </c>
      <c r="K7" s="23" t="s">
        <v>419</v>
      </c>
      <c r="L7" s="23" t="s">
        <v>420</v>
      </c>
      <c r="M7" s="23" t="s">
        <v>421</v>
      </c>
      <c r="N7" s="23" t="s">
        <v>422</v>
      </c>
      <c r="O7" s="23" t="s">
        <v>423</v>
      </c>
      <c r="P7" s="23" t="s">
        <v>424</v>
      </c>
      <c r="S7" s="23" t="s">
        <v>419</v>
      </c>
      <c r="T7" s="23" t="s">
        <v>420</v>
      </c>
      <c r="U7" s="23" t="s">
        <v>421</v>
      </c>
      <c r="V7" s="23" t="s">
        <v>422</v>
      </c>
      <c r="W7" s="23" t="s">
        <v>423</v>
      </c>
      <c r="X7" s="23" t="s">
        <v>424</v>
      </c>
    </row>
    <row r="8" spans="1:24" ht="24.95" customHeight="1" x14ac:dyDescent="0.25">
      <c r="C8" s="24"/>
      <c r="D8" s="24"/>
      <c r="E8" s="24"/>
      <c r="F8" s="24"/>
      <c r="G8" s="24"/>
      <c r="H8" s="24"/>
      <c r="K8" s="24"/>
      <c r="L8" s="24"/>
      <c r="M8" s="24"/>
      <c r="N8" s="24"/>
      <c r="O8" s="24"/>
      <c r="P8" s="24"/>
      <c r="S8" s="24"/>
      <c r="T8" s="24"/>
      <c r="U8" s="24"/>
      <c r="V8" s="24"/>
      <c r="W8" s="24"/>
      <c r="X8" s="24"/>
    </row>
    <row r="9" spans="1:24" ht="20.100000000000001" customHeight="1" x14ac:dyDescent="0.25">
      <c r="C9" s="25" t="s">
        <v>425</v>
      </c>
      <c r="D9" s="22"/>
      <c r="E9" s="22"/>
      <c r="F9" s="22"/>
      <c r="G9" s="22"/>
      <c r="H9" s="26"/>
      <c r="K9" s="25" t="s">
        <v>425</v>
      </c>
      <c r="L9" s="22"/>
      <c r="M9" s="22"/>
      <c r="N9" s="22"/>
      <c r="O9" s="22"/>
      <c r="P9" s="26"/>
      <c r="S9" s="25" t="s">
        <v>425</v>
      </c>
      <c r="T9" s="22"/>
      <c r="U9" s="22"/>
      <c r="V9" s="22"/>
      <c r="W9" s="22"/>
      <c r="X9" s="26"/>
    </row>
    <row r="10" spans="1:24" ht="20.100000000000001" customHeight="1" x14ac:dyDescent="0.25">
      <c r="B10" t="s">
        <v>426</v>
      </c>
      <c r="C10" s="9">
        <v>11.202113341962226</v>
      </c>
      <c r="D10" s="9">
        <v>1.9612112090287153</v>
      </c>
      <c r="E10" s="9">
        <v>0.20898849141431844</v>
      </c>
      <c r="F10" s="9">
        <v>4.487452203387738</v>
      </c>
      <c r="G10" s="9"/>
      <c r="H10" s="9"/>
      <c r="J10" t="s">
        <v>426</v>
      </c>
      <c r="K10" s="9">
        <v>7.7305803374670283</v>
      </c>
      <c r="L10" s="9">
        <v>1.6287848240390708</v>
      </c>
      <c r="M10" s="9">
        <v>0.13863290222818717</v>
      </c>
      <c r="N10" s="9">
        <v>3.3296660101304316</v>
      </c>
      <c r="O10" s="9"/>
      <c r="P10" s="9"/>
      <c r="R10" t="s">
        <v>426</v>
      </c>
      <c r="S10" s="9">
        <v>0.64807025446221389</v>
      </c>
      <c r="T10" s="9">
        <v>1.6278668911074001E-2</v>
      </c>
      <c r="U10" s="9">
        <v>1.7028924052591064E-2</v>
      </c>
      <c r="V10" s="9">
        <v>0.11923621413482251</v>
      </c>
      <c r="W10" s="9"/>
      <c r="X10" s="9"/>
    </row>
    <row r="11" spans="1:24" ht="20.100000000000001" customHeight="1" x14ac:dyDescent="0.25">
      <c r="B11" t="s">
        <v>427</v>
      </c>
      <c r="C11" s="9"/>
      <c r="D11" s="9"/>
      <c r="E11" s="9"/>
      <c r="F11" s="9"/>
      <c r="G11" s="9">
        <v>14.235556275768209</v>
      </c>
      <c r="H11" s="9">
        <v>0.20871854124568945</v>
      </c>
      <c r="J11" t="s">
        <v>427</v>
      </c>
      <c r="K11" s="9"/>
      <c r="L11" s="9"/>
      <c r="M11" s="9"/>
      <c r="N11" s="9"/>
      <c r="O11" s="9">
        <v>10.265082722974215</v>
      </c>
      <c r="P11" s="9">
        <v>0.20807282494559179</v>
      </c>
      <c r="R11" t="s">
        <v>427</v>
      </c>
      <c r="S11" s="9"/>
      <c r="T11" s="9"/>
      <c r="U11" s="9"/>
      <c r="V11" s="9"/>
      <c r="W11" s="9">
        <v>0.48660505073718147</v>
      </c>
      <c r="X11" s="9">
        <v>3.4557043060339356E-3</v>
      </c>
    </row>
    <row r="12" spans="1:24" ht="20.100000000000001" customHeight="1" x14ac:dyDescent="0.25">
      <c r="C12" s="9"/>
      <c r="D12" s="9"/>
      <c r="E12" s="9"/>
      <c r="F12" s="9"/>
      <c r="G12" s="9"/>
      <c r="H12" s="9"/>
      <c r="K12" s="9"/>
      <c r="L12" s="9"/>
      <c r="M12" s="9"/>
      <c r="N12" s="9"/>
      <c r="O12" s="9"/>
      <c r="P12" s="9"/>
      <c r="S12" s="9"/>
      <c r="T12" s="9"/>
      <c r="U12" s="9"/>
      <c r="V12" s="9"/>
      <c r="W12" s="9"/>
      <c r="X12" s="9"/>
    </row>
    <row r="13" spans="1:24" ht="20.100000000000001" customHeight="1" x14ac:dyDescent="0.25">
      <c r="B13" t="s">
        <v>7</v>
      </c>
      <c r="C13" s="10">
        <v>104</v>
      </c>
      <c r="D13" s="10">
        <v>104</v>
      </c>
      <c r="E13" s="10">
        <v>104</v>
      </c>
      <c r="F13" s="10">
        <v>104</v>
      </c>
      <c r="G13" s="10">
        <v>104</v>
      </c>
      <c r="H13" s="10">
        <v>104</v>
      </c>
      <c r="J13" t="s">
        <v>7</v>
      </c>
      <c r="K13" s="10">
        <v>30</v>
      </c>
      <c r="L13" s="10">
        <v>30</v>
      </c>
      <c r="M13" s="10">
        <v>30</v>
      </c>
      <c r="N13" s="10">
        <v>30</v>
      </c>
      <c r="O13" s="10">
        <v>30</v>
      </c>
      <c r="P13" s="10">
        <v>30</v>
      </c>
      <c r="R13" t="s">
        <v>7</v>
      </c>
      <c r="S13" s="10">
        <v>68</v>
      </c>
      <c r="T13" s="10">
        <v>68</v>
      </c>
      <c r="U13" s="10">
        <v>68</v>
      </c>
      <c r="V13" s="10">
        <v>68</v>
      </c>
      <c r="W13" s="10">
        <v>68</v>
      </c>
      <c r="X13" s="10">
        <v>68</v>
      </c>
    </row>
    <row r="14" spans="1:24" ht="20.100000000000001" customHeight="1" x14ac:dyDescent="0.25">
      <c r="C14" s="11"/>
      <c r="D14" s="11"/>
      <c r="E14" s="11"/>
      <c r="F14" s="11"/>
      <c r="G14" s="11"/>
      <c r="H14" s="11"/>
      <c r="K14" s="11"/>
      <c r="L14" s="11"/>
      <c r="M14" s="11"/>
      <c r="N14" s="11"/>
      <c r="O14" s="11"/>
      <c r="P14" s="11"/>
      <c r="S14" s="11"/>
      <c r="T14" s="11"/>
      <c r="U14" s="11"/>
      <c r="V14" s="11"/>
      <c r="W14" s="11"/>
      <c r="X14" s="11"/>
    </row>
    <row r="15" spans="1:24" ht="20.100000000000001" customHeight="1" x14ac:dyDescent="0.25"/>
  </sheetData>
  <mergeCells count="24">
    <mergeCell ref="C9:H9"/>
    <mergeCell ref="K6:P6"/>
    <mergeCell ref="K7:K8"/>
    <mergeCell ref="L7:L8"/>
    <mergeCell ref="M7:M8"/>
    <mergeCell ref="N7:N8"/>
    <mergeCell ref="O7:O8"/>
    <mergeCell ref="P7:P8"/>
    <mergeCell ref="K9:P9"/>
    <mergeCell ref="C6:H6"/>
    <mergeCell ref="C7:C8"/>
    <mergeCell ref="D7:D8"/>
    <mergeCell ref="E7:E8"/>
    <mergeCell ref="F7:F8"/>
    <mergeCell ref="G7:G8"/>
    <mergeCell ref="H7:H8"/>
    <mergeCell ref="S9:X9"/>
    <mergeCell ref="S6:X6"/>
    <mergeCell ref="S7:S8"/>
    <mergeCell ref="T7:T8"/>
    <mergeCell ref="U7:U8"/>
    <mergeCell ref="V7:V8"/>
    <mergeCell ref="W7:W8"/>
    <mergeCell ref="X7:X8"/>
  </mergeCells>
  <pageMargins left="0.75" right="0.75" top="1" bottom="1" header="0.5" footer="0.5"/>
  <pageSetup orientation="portrait"/>
</worksheet>
</file>

<file path=xl/worksheets/sheet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J18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6.5703125"/>
    <col min="3" max="6" width="10.28515625"/>
    <col min="7" max="7" width="16.5703125"/>
    <col min="8" max="10" width="10.28515625"/>
  </cols>
  <sheetData>
    <row r="1" spans="1:10" ht="20.25" customHeight="1" x14ac:dyDescent="0.35">
      <c r="A1" s="2" t="s">
        <v>428</v>
      </c>
    </row>
    <row r="2" spans="1:10" ht="20.100000000000001" customHeight="1" x14ac:dyDescent="0.3">
      <c r="A2" s="14"/>
    </row>
    <row r="3" spans="1:10" ht="20.100000000000001" customHeight="1" x14ac:dyDescent="0.25">
      <c r="A3" s="18" t="s">
        <v>738</v>
      </c>
    </row>
    <row r="4" spans="1:10" ht="20.100000000000001" customHeight="1" x14ac:dyDescent="0.25"/>
    <row r="5" spans="1:10" ht="20.100000000000001" customHeight="1" x14ac:dyDescent="0.25"/>
    <row r="6" spans="1:10" ht="20.100000000000001" customHeight="1" x14ac:dyDescent="0.25">
      <c r="C6" s="21" t="s">
        <v>409</v>
      </c>
      <c r="D6" s="22"/>
      <c r="E6" s="22"/>
      <c r="H6" s="21" t="s">
        <v>410</v>
      </c>
      <c r="I6" s="22"/>
      <c r="J6" s="22"/>
    </row>
    <row r="7" spans="1:10" ht="24.95" customHeight="1" x14ac:dyDescent="0.25">
      <c r="C7" s="23" t="s">
        <v>18</v>
      </c>
      <c r="D7" s="23" t="s">
        <v>29</v>
      </c>
      <c r="E7" s="23" t="s">
        <v>49</v>
      </c>
      <c r="H7" s="23" t="s">
        <v>13</v>
      </c>
      <c r="I7" s="23" t="s">
        <v>14</v>
      </c>
      <c r="J7" s="23" t="s">
        <v>15</v>
      </c>
    </row>
    <row r="8" spans="1:10" ht="24.95" customHeight="1" x14ac:dyDescent="0.25">
      <c r="C8" s="24"/>
      <c r="D8" s="24"/>
      <c r="E8" s="24"/>
      <c r="H8" s="24"/>
      <c r="I8" s="24"/>
      <c r="J8" s="24"/>
    </row>
    <row r="9" spans="1:10" ht="20.100000000000001" customHeight="1" x14ac:dyDescent="0.25">
      <c r="C9" s="25" t="s">
        <v>6</v>
      </c>
      <c r="D9" s="22"/>
      <c r="E9" s="22"/>
      <c r="H9" s="25" t="s">
        <v>6</v>
      </c>
      <c r="I9" s="22"/>
      <c r="J9" s="22"/>
    </row>
    <row r="10" spans="1:10" ht="20.100000000000001" customHeight="1" x14ac:dyDescent="0.25">
      <c r="B10" t="s">
        <v>78</v>
      </c>
      <c r="C10" s="9">
        <v>117.24693301934097</v>
      </c>
      <c r="D10" s="9">
        <v>118.31054137629786</v>
      </c>
      <c r="E10" s="9">
        <v>122.10337224213997</v>
      </c>
      <c r="G10" t="s">
        <v>78</v>
      </c>
      <c r="H10" s="9">
        <v>112.99760890776325</v>
      </c>
      <c r="I10" s="9">
        <v>114.70869644470537</v>
      </c>
      <c r="J10" s="9">
        <v>121.35849025071701</v>
      </c>
    </row>
    <row r="11" spans="1:10" ht="20.100000000000001" customHeight="1" x14ac:dyDescent="0.25">
      <c r="B11" t="s">
        <v>79</v>
      </c>
      <c r="C11" s="9">
        <v>144.7971654101128</v>
      </c>
      <c r="D11" s="9">
        <v>141.64122842969326</v>
      </c>
      <c r="E11" s="9">
        <v>3921.8034234635943</v>
      </c>
      <c r="G11" t="s">
        <v>79</v>
      </c>
      <c r="H11" s="9">
        <v>143.75841970320997</v>
      </c>
      <c r="I11" s="9">
        <v>141.64122842969326</v>
      </c>
      <c r="J11" s="9">
        <v>144.7971654101128</v>
      </c>
    </row>
    <row r="12" spans="1:10" ht="20.100000000000001" customHeight="1" x14ac:dyDescent="0.25">
      <c r="B12" t="s">
        <v>80</v>
      </c>
      <c r="C12" s="9">
        <v>125.24196511204886</v>
      </c>
      <c r="D12" s="9">
        <v>125.5804469548803</v>
      </c>
      <c r="E12" s="9">
        <v>135.87512671997717</v>
      </c>
      <c r="G12" t="s">
        <v>80</v>
      </c>
      <c r="H12" s="9">
        <v>122.76019676728936</v>
      </c>
      <c r="I12" s="9">
        <v>127.39338416891255</v>
      </c>
      <c r="J12" s="9">
        <v>124.75864689380118</v>
      </c>
    </row>
    <row r="13" spans="1:10" ht="20.100000000000001" customHeight="1" x14ac:dyDescent="0.25">
      <c r="B13" t="s">
        <v>81</v>
      </c>
      <c r="C13" s="9">
        <v>115.24703082985386</v>
      </c>
      <c r="D13" s="9">
        <v>116.93237692882586</v>
      </c>
      <c r="E13" s="9">
        <v>124.66575041267217</v>
      </c>
      <c r="G13" t="s">
        <v>81</v>
      </c>
      <c r="H13" s="9">
        <v>112.52676720362396</v>
      </c>
      <c r="I13" s="9">
        <v>116.93237692882586</v>
      </c>
      <c r="J13" s="9">
        <v>116.76014667992632</v>
      </c>
    </row>
    <row r="14" spans="1:10" ht="20.100000000000001" customHeight="1" x14ac:dyDescent="0.25">
      <c r="B14" t="s">
        <v>82</v>
      </c>
      <c r="C14" s="9">
        <v>110.19895551598657</v>
      </c>
      <c r="D14" s="9">
        <v>109.87603332533719</v>
      </c>
      <c r="E14" s="9">
        <v>113.46223031785115</v>
      </c>
      <c r="G14" t="s">
        <v>82</v>
      </c>
      <c r="H14" s="9">
        <v>107.455419241909</v>
      </c>
      <c r="I14" s="9">
        <v>110.07028874521664</v>
      </c>
      <c r="J14" s="9">
        <v>111.39551470941281</v>
      </c>
    </row>
    <row r="15" spans="1:10" ht="20.100000000000001" customHeight="1" x14ac:dyDescent="0.25">
      <c r="B15" t="s">
        <v>83</v>
      </c>
      <c r="C15" s="9">
        <v>92.982067088891498</v>
      </c>
      <c r="D15" s="9">
        <v>101.52841312332386</v>
      </c>
      <c r="E15" s="9">
        <v>87.555622682907142</v>
      </c>
      <c r="G15" t="s">
        <v>83</v>
      </c>
      <c r="H15" s="9">
        <v>95.608977347823057</v>
      </c>
      <c r="I15" s="9">
        <v>102.71087420699827</v>
      </c>
      <c r="J15" s="9">
        <v>92.982067088891498</v>
      </c>
    </row>
    <row r="16" spans="1:10" ht="20.100000000000001" customHeight="1" x14ac:dyDescent="0.25">
      <c r="C16" s="9"/>
      <c r="D16" s="9"/>
      <c r="E16" s="9"/>
      <c r="H16" s="9"/>
      <c r="I16" s="9"/>
      <c r="J16" s="9"/>
    </row>
    <row r="17" spans="2:10" ht="20.100000000000001" customHeight="1" x14ac:dyDescent="0.25">
      <c r="B17" t="s">
        <v>7</v>
      </c>
      <c r="C17" s="10">
        <v>102</v>
      </c>
      <c r="D17" s="10">
        <v>27</v>
      </c>
      <c r="E17" s="10">
        <v>67</v>
      </c>
      <c r="G17" t="s">
        <v>7</v>
      </c>
      <c r="H17" s="10">
        <v>35</v>
      </c>
      <c r="I17" s="10">
        <v>15</v>
      </c>
      <c r="J17" s="10">
        <v>52</v>
      </c>
    </row>
    <row r="18" spans="2:10" ht="20.100000000000001" customHeight="1" x14ac:dyDescent="0.25"/>
  </sheetData>
  <mergeCells count="10">
    <mergeCell ref="C6:E6"/>
    <mergeCell ref="C7:C8"/>
    <mergeCell ref="D7:D8"/>
    <mergeCell ref="E7:E8"/>
    <mergeCell ref="C9:E9"/>
    <mergeCell ref="H6:J6"/>
    <mergeCell ref="H7:H8"/>
    <mergeCell ref="I7:I8"/>
    <mergeCell ref="J7:J8"/>
    <mergeCell ref="H9:J9"/>
  </mergeCells>
  <pageMargins left="0.75" right="0.75" top="1" bottom="1" header="0.5" footer="0.5"/>
  <pageSetup orientation="portrait"/>
</worksheet>
</file>

<file path=xl/worksheets/sheet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V12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4.7109375"/>
    <col min="3" max="17" width="10.28515625"/>
    <col min="18" max="18" width="14.7109375"/>
    <col min="19" max="33" width="10.28515625"/>
    <col min="34" max="34" width="14.7109375"/>
    <col min="35" max="48" width="10.28515625"/>
  </cols>
  <sheetData>
    <row r="1" spans="1:48" ht="20.25" customHeight="1" x14ac:dyDescent="0.35">
      <c r="A1" s="2" t="s">
        <v>429</v>
      </c>
    </row>
    <row r="2" spans="1:48" ht="20.100000000000001" customHeight="1" x14ac:dyDescent="0.3">
      <c r="A2" s="14"/>
    </row>
    <row r="3" spans="1:48" ht="20.100000000000001" customHeight="1" x14ac:dyDescent="0.25">
      <c r="A3" s="18" t="s">
        <v>738</v>
      </c>
    </row>
    <row r="4" spans="1:48" ht="20.100000000000001" customHeight="1" x14ac:dyDescent="0.25"/>
    <row r="5" spans="1:48" ht="20.100000000000001" customHeight="1" x14ac:dyDescent="0.25">
      <c r="C5" s="21" t="s">
        <v>18</v>
      </c>
      <c r="D5" s="22"/>
      <c r="E5" s="22"/>
      <c r="F5" s="22"/>
      <c r="G5" s="22"/>
      <c r="H5" s="22"/>
      <c r="I5" s="22"/>
      <c r="J5" s="22"/>
      <c r="K5" s="22"/>
      <c r="L5" s="22"/>
      <c r="M5" s="22"/>
      <c r="N5" s="22"/>
      <c r="O5" s="22"/>
      <c r="P5" s="22"/>
      <c r="S5" s="21" t="s">
        <v>29</v>
      </c>
      <c r="T5" s="22"/>
      <c r="U5" s="22"/>
      <c r="V5" s="22"/>
      <c r="W5" s="22"/>
      <c r="X5" s="22"/>
      <c r="Y5" s="22"/>
      <c r="Z5" s="22"/>
      <c r="AA5" s="22"/>
      <c r="AB5" s="22"/>
      <c r="AC5" s="22"/>
      <c r="AD5" s="22"/>
      <c r="AE5" s="22"/>
      <c r="AF5" s="22"/>
      <c r="AI5" s="21" t="s">
        <v>49</v>
      </c>
      <c r="AJ5" s="22"/>
      <c r="AK5" s="22"/>
      <c r="AL5" s="22"/>
      <c r="AM5" s="22"/>
      <c r="AN5" s="22"/>
      <c r="AO5" s="22"/>
      <c r="AP5" s="22"/>
      <c r="AQ5" s="22"/>
      <c r="AR5" s="22"/>
      <c r="AS5" s="22"/>
      <c r="AT5" s="22"/>
      <c r="AU5" s="22"/>
      <c r="AV5" s="22"/>
    </row>
    <row r="6" spans="1:48" ht="20.100000000000001" customHeight="1" x14ac:dyDescent="0.25">
      <c r="C6" s="23" t="s">
        <v>430</v>
      </c>
      <c r="D6" s="27"/>
      <c r="E6" s="23" t="s">
        <v>431</v>
      </c>
      <c r="F6" s="27"/>
      <c r="G6" s="23" t="s">
        <v>432</v>
      </c>
      <c r="H6" s="27"/>
      <c r="I6" s="23" t="s">
        <v>433</v>
      </c>
      <c r="J6" s="27"/>
      <c r="K6" s="23" t="s">
        <v>434</v>
      </c>
      <c r="L6" s="27"/>
      <c r="M6" s="23" t="s">
        <v>435</v>
      </c>
      <c r="N6" s="27"/>
      <c r="O6" s="23" t="s">
        <v>436</v>
      </c>
      <c r="P6" s="27"/>
      <c r="S6" s="23" t="s">
        <v>439</v>
      </c>
      <c r="T6" s="27"/>
      <c r="U6" s="23" t="s">
        <v>440</v>
      </c>
      <c r="V6" s="27"/>
      <c r="W6" s="23" t="s">
        <v>441</v>
      </c>
      <c r="X6" s="27"/>
      <c r="Y6" s="23" t="s">
        <v>442</v>
      </c>
      <c r="Z6" s="27"/>
      <c r="AA6" s="23" t="s">
        <v>443</v>
      </c>
      <c r="AB6" s="27"/>
      <c r="AC6" s="23" t="s">
        <v>444</v>
      </c>
      <c r="AD6" s="27"/>
      <c r="AE6" s="23" t="s">
        <v>436</v>
      </c>
      <c r="AF6" s="27"/>
      <c r="AI6" s="23" t="s">
        <v>439</v>
      </c>
      <c r="AJ6" s="27"/>
      <c r="AK6" s="23" t="s">
        <v>440</v>
      </c>
      <c r="AL6" s="27"/>
      <c r="AM6" s="23" t="s">
        <v>433</v>
      </c>
      <c r="AN6" s="27"/>
      <c r="AO6" s="23" t="s">
        <v>441</v>
      </c>
      <c r="AP6" s="27"/>
      <c r="AQ6" s="23" t="s">
        <v>434</v>
      </c>
      <c r="AR6" s="27"/>
      <c r="AS6" s="23" t="s">
        <v>435</v>
      </c>
      <c r="AT6" s="27"/>
      <c r="AU6" s="23" t="s">
        <v>445</v>
      </c>
      <c r="AV6" s="27"/>
    </row>
    <row r="7" spans="1:48" ht="24.95" customHeight="1" x14ac:dyDescent="0.25">
      <c r="C7" s="24"/>
      <c r="D7" s="28"/>
      <c r="E7" s="24"/>
      <c r="F7" s="28"/>
      <c r="G7" s="24"/>
      <c r="H7" s="28"/>
      <c r="I7" s="24"/>
      <c r="J7" s="28"/>
      <c r="K7" s="24"/>
      <c r="L7" s="28"/>
      <c r="M7" s="24"/>
      <c r="N7" s="28"/>
      <c r="O7" s="24"/>
      <c r="P7" s="28"/>
      <c r="S7" s="24"/>
      <c r="T7" s="28"/>
      <c r="U7" s="24"/>
      <c r="V7" s="28"/>
      <c r="W7" s="24"/>
      <c r="X7" s="28"/>
      <c r="Y7" s="24"/>
      <c r="Z7" s="28"/>
      <c r="AA7" s="24"/>
      <c r="AB7" s="28"/>
      <c r="AC7" s="24"/>
      <c r="AD7" s="28"/>
      <c r="AE7" s="24"/>
      <c r="AF7" s="28"/>
      <c r="AI7" s="24"/>
      <c r="AJ7" s="28"/>
      <c r="AK7" s="24"/>
      <c r="AL7" s="28"/>
      <c r="AM7" s="24"/>
      <c r="AN7" s="28"/>
      <c r="AO7" s="24"/>
      <c r="AP7" s="28"/>
      <c r="AQ7" s="24"/>
      <c r="AR7" s="28"/>
      <c r="AS7" s="24"/>
      <c r="AT7" s="28"/>
      <c r="AU7" s="24"/>
      <c r="AV7" s="28"/>
    </row>
    <row r="8" spans="1:48" ht="24.95" customHeight="1" x14ac:dyDescent="0.25">
      <c r="C8" s="25" t="s">
        <v>425</v>
      </c>
      <c r="D8" s="22"/>
      <c r="E8" s="22"/>
      <c r="F8" s="22"/>
      <c r="G8" s="22"/>
      <c r="H8" s="22"/>
      <c r="I8" s="22"/>
      <c r="J8" s="22"/>
      <c r="K8" s="22"/>
      <c r="L8" s="22"/>
      <c r="M8" s="22"/>
      <c r="N8" s="22"/>
      <c r="O8" s="22"/>
      <c r="P8" s="26"/>
      <c r="S8" s="25" t="s">
        <v>425</v>
      </c>
      <c r="T8" s="22"/>
      <c r="U8" s="22"/>
      <c r="V8" s="22"/>
      <c r="W8" s="22"/>
      <c r="X8" s="22"/>
      <c r="Y8" s="22"/>
      <c r="Z8" s="22"/>
      <c r="AA8" s="22"/>
      <c r="AB8" s="22"/>
      <c r="AC8" s="22"/>
      <c r="AD8" s="22"/>
      <c r="AE8" s="22"/>
      <c r="AF8" s="26"/>
      <c r="AI8" s="25" t="s">
        <v>425</v>
      </c>
      <c r="AJ8" s="22"/>
      <c r="AK8" s="22"/>
      <c r="AL8" s="22"/>
      <c r="AM8" s="22"/>
      <c r="AN8" s="22"/>
      <c r="AO8" s="22"/>
      <c r="AP8" s="22"/>
      <c r="AQ8" s="22"/>
      <c r="AR8" s="22"/>
      <c r="AS8" s="22"/>
      <c r="AT8" s="22"/>
      <c r="AU8" s="22"/>
      <c r="AV8" s="26"/>
    </row>
    <row r="9" spans="1:48" ht="20.100000000000001" customHeight="1" x14ac:dyDescent="0.25">
      <c r="C9" s="7" t="s">
        <v>7</v>
      </c>
      <c r="D9" s="7" t="s">
        <v>42</v>
      </c>
      <c r="E9" s="7" t="s">
        <v>7</v>
      </c>
      <c r="F9" s="7" t="s">
        <v>42</v>
      </c>
      <c r="G9" s="7" t="s">
        <v>7</v>
      </c>
      <c r="H9" s="7" t="s">
        <v>42</v>
      </c>
      <c r="I9" s="7" t="s">
        <v>7</v>
      </c>
      <c r="J9" s="7" t="s">
        <v>42</v>
      </c>
      <c r="K9" s="7" t="s">
        <v>7</v>
      </c>
      <c r="L9" s="7" t="s">
        <v>42</v>
      </c>
      <c r="M9" s="7" t="s">
        <v>7</v>
      </c>
      <c r="N9" s="7" t="s">
        <v>42</v>
      </c>
      <c r="O9" s="7" t="s">
        <v>7</v>
      </c>
      <c r="P9" s="7" t="s">
        <v>42</v>
      </c>
      <c r="S9" s="7" t="s">
        <v>7</v>
      </c>
      <c r="T9" s="7" t="s">
        <v>42</v>
      </c>
      <c r="U9" s="7" t="s">
        <v>7</v>
      </c>
      <c r="V9" s="7" t="s">
        <v>42</v>
      </c>
      <c r="W9" s="7" t="s">
        <v>7</v>
      </c>
      <c r="X9" s="7" t="s">
        <v>42</v>
      </c>
      <c r="Y9" s="7" t="s">
        <v>7</v>
      </c>
      <c r="Z9" s="7" t="s">
        <v>42</v>
      </c>
      <c r="AA9" s="7" t="s">
        <v>7</v>
      </c>
      <c r="AB9" s="7" t="s">
        <v>42</v>
      </c>
      <c r="AC9" s="7" t="s">
        <v>7</v>
      </c>
      <c r="AD9" s="7" t="s">
        <v>42</v>
      </c>
      <c r="AE9" s="7" t="s">
        <v>7</v>
      </c>
      <c r="AF9" s="7" t="s">
        <v>42</v>
      </c>
      <c r="AI9" s="7" t="s">
        <v>7</v>
      </c>
      <c r="AJ9" s="7" t="s">
        <v>42</v>
      </c>
      <c r="AK9" s="7" t="s">
        <v>7</v>
      </c>
      <c r="AL9" s="7" t="s">
        <v>42</v>
      </c>
      <c r="AM9" s="7" t="s">
        <v>7</v>
      </c>
      <c r="AN9" s="7" t="s">
        <v>42</v>
      </c>
      <c r="AO9" s="7" t="s">
        <v>7</v>
      </c>
      <c r="AP9" s="7" t="s">
        <v>42</v>
      </c>
      <c r="AQ9" s="7" t="s">
        <v>7</v>
      </c>
      <c r="AR9" s="7" t="s">
        <v>42</v>
      </c>
      <c r="AS9" s="7" t="s">
        <v>7</v>
      </c>
      <c r="AT9" s="7" t="s">
        <v>42</v>
      </c>
      <c r="AU9" s="7" t="s">
        <v>7</v>
      </c>
      <c r="AV9" s="7" t="s">
        <v>42</v>
      </c>
    </row>
    <row r="10" spans="1:48" ht="20.100000000000001" customHeight="1" x14ac:dyDescent="0.25">
      <c r="B10" t="s">
        <v>437</v>
      </c>
      <c r="C10" s="10">
        <v>102</v>
      </c>
      <c r="D10" s="9">
        <v>5.7224644482511655</v>
      </c>
      <c r="E10" s="10">
        <v>102</v>
      </c>
      <c r="F10" s="9">
        <v>20.605028987250378</v>
      </c>
      <c r="G10" s="10">
        <v>102</v>
      </c>
      <c r="H10" s="9">
        <v>11.311742615498515</v>
      </c>
      <c r="I10" s="10">
        <v>102</v>
      </c>
      <c r="J10" s="9">
        <v>1.7253504898462981</v>
      </c>
      <c r="K10" s="10">
        <v>102</v>
      </c>
      <c r="L10" s="9">
        <v>2.873719622848367</v>
      </c>
      <c r="M10" s="10">
        <v>102</v>
      </c>
      <c r="N10" s="9">
        <v>15.182802446041363</v>
      </c>
      <c r="O10" s="10">
        <v>102</v>
      </c>
      <c r="P10" s="9">
        <v>6.1673744632599572</v>
      </c>
      <c r="R10" t="s">
        <v>437</v>
      </c>
      <c r="S10" s="10">
        <v>27</v>
      </c>
      <c r="T10" s="9">
        <v>3.7703759169782285</v>
      </c>
      <c r="U10" s="10">
        <v>27</v>
      </c>
      <c r="V10" s="9">
        <v>13.463516490086622</v>
      </c>
      <c r="W10" s="10">
        <v>27</v>
      </c>
      <c r="X10" s="9">
        <v>8.0302395401899105</v>
      </c>
      <c r="Y10" s="10">
        <v>27</v>
      </c>
      <c r="Z10" s="9">
        <v>1.1158164724058521</v>
      </c>
      <c r="AA10" s="10">
        <v>27</v>
      </c>
      <c r="AB10" s="9">
        <v>1.8853451045427236</v>
      </c>
      <c r="AC10" s="10">
        <v>27</v>
      </c>
      <c r="AD10" s="9">
        <v>9.4602881385444508</v>
      </c>
      <c r="AE10" s="10">
        <v>27</v>
      </c>
      <c r="AF10" s="9">
        <v>4.1584097699550187</v>
      </c>
      <c r="AH10" t="s">
        <v>437</v>
      </c>
      <c r="AI10" s="10">
        <v>67</v>
      </c>
      <c r="AJ10" s="9">
        <v>0.30498142643085457</v>
      </c>
      <c r="AK10" s="10">
        <v>67</v>
      </c>
      <c r="AL10" s="9">
        <v>1.6564133139639601</v>
      </c>
      <c r="AM10" s="10">
        <v>67</v>
      </c>
      <c r="AN10" s="9">
        <v>0.17248034921957273</v>
      </c>
      <c r="AO10" s="10">
        <v>67</v>
      </c>
      <c r="AP10" s="9">
        <v>0.32544957432983612</v>
      </c>
      <c r="AQ10" s="10">
        <v>67</v>
      </c>
      <c r="AR10" s="9">
        <v>0.1332101257339289</v>
      </c>
      <c r="AS10" s="10">
        <v>67</v>
      </c>
      <c r="AT10" s="9">
        <v>1.1753737368777362</v>
      </c>
      <c r="AU10" s="10">
        <v>67</v>
      </c>
      <c r="AV10" s="9">
        <v>0.37961088467657161</v>
      </c>
    </row>
    <row r="11" spans="1:48" ht="20.100000000000001" customHeight="1" x14ac:dyDescent="0.25">
      <c r="B11" t="s">
        <v>438</v>
      </c>
      <c r="C11" s="10">
        <v>102</v>
      </c>
      <c r="D11" s="9">
        <v>5.7224644482511655</v>
      </c>
      <c r="E11" s="10">
        <v>102</v>
      </c>
      <c r="F11" s="9">
        <v>18.996532874659909</v>
      </c>
      <c r="G11" s="10">
        <v>102</v>
      </c>
      <c r="H11" s="9">
        <v>5.8377203449302542</v>
      </c>
      <c r="I11" s="10">
        <v>102</v>
      </c>
      <c r="J11" s="9">
        <v>0.5337064602816658</v>
      </c>
      <c r="K11" s="10">
        <v>102</v>
      </c>
      <c r="L11" s="9">
        <v>1.5937426143698921</v>
      </c>
      <c r="M11" s="10">
        <v>102</v>
      </c>
      <c r="N11" s="9">
        <v>5.6218069995316302</v>
      </c>
      <c r="O11" s="10">
        <v>19</v>
      </c>
      <c r="P11" s="9">
        <v>0.53991932815803867</v>
      </c>
      <c r="R11" t="s">
        <v>438</v>
      </c>
      <c r="S11" s="10">
        <v>27</v>
      </c>
      <c r="T11" s="9">
        <v>3.7703759169782285</v>
      </c>
      <c r="U11" s="10">
        <v>27</v>
      </c>
      <c r="V11" s="9">
        <v>12.394168954532837</v>
      </c>
      <c r="W11" s="10">
        <v>27</v>
      </c>
      <c r="X11" s="9">
        <v>4.1326003775129978</v>
      </c>
      <c r="Y11" s="10">
        <v>27</v>
      </c>
      <c r="Z11" s="9">
        <v>0.35108647381049407</v>
      </c>
      <c r="AA11" s="10">
        <v>27</v>
      </c>
      <c r="AB11" s="9">
        <v>1.0028015624951652</v>
      </c>
      <c r="AC11" s="10">
        <v>27</v>
      </c>
      <c r="AD11" s="9">
        <v>3.3331696815886924</v>
      </c>
      <c r="AE11" s="10">
        <v>6</v>
      </c>
      <c r="AF11" s="9">
        <v>0.16897454110311544</v>
      </c>
      <c r="AH11" t="s">
        <v>438</v>
      </c>
      <c r="AI11" s="10">
        <v>67</v>
      </c>
      <c r="AJ11" s="9">
        <v>0.30498142643085457</v>
      </c>
      <c r="AK11" s="10">
        <v>67</v>
      </c>
      <c r="AL11" s="9">
        <v>1.5508541780891734</v>
      </c>
      <c r="AM11" s="10">
        <v>67</v>
      </c>
      <c r="AN11" s="9">
        <v>0.10176032853915472</v>
      </c>
      <c r="AO11" s="10">
        <v>67</v>
      </c>
      <c r="AP11" s="9">
        <v>0.1714003255842228</v>
      </c>
      <c r="AQ11" s="10">
        <v>67</v>
      </c>
      <c r="AR11" s="9">
        <v>8.0255167188247475E-2</v>
      </c>
      <c r="AS11" s="10">
        <v>67</v>
      </c>
      <c r="AT11" s="9">
        <v>0.75520820444371239</v>
      </c>
      <c r="AU11" s="10">
        <v>10</v>
      </c>
      <c r="AV11" s="9">
        <v>1.7285084004534544E-3</v>
      </c>
    </row>
    <row r="12" spans="1:48" ht="20.100000000000001" customHeight="1" x14ac:dyDescent="0.25"/>
  </sheetData>
  <mergeCells count="27">
    <mergeCell ref="C8:P8"/>
    <mergeCell ref="AC6:AD7"/>
    <mergeCell ref="I6:J7"/>
    <mergeCell ref="K6:L7"/>
    <mergeCell ref="M6:N7"/>
    <mergeCell ref="O6:P7"/>
    <mergeCell ref="C5:P5"/>
    <mergeCell ref="C6:D7"/>
    <mergeCell ref="E6:F7"/>
    <mergeCell ref="G6:H7"/>
    <mergeCell ref="U6:V7"/>
    <mergeCell ref="S5:AF5"/>
    <mergeCell ref="S6:T7"/>
    <mergeCell ref="AI8:AV8"/>
    <mergeCell ref="AI5:AV5"/>
    <mergeCell ref="AI6:AJ7"/>
    <mergeCell ref="AK6:AL7"/>
    <mergeCell ref="AM6:AN7"/>
    <mergeCell ref="AO6:AP7"/>
    <mergeCell ref="AQ6:AR7"/>
    <mergeCell ref="AS6:AT7"/>
    <mergeCell ref="AU6:AV7"/>
    <mergeCell ref="AE6:AF7"/>
    <mergeCell ref="S8:AF8"/>
    <mergeCell ref="W6:X7"/>
    <mergeCell ref="Y6:Z7"/>
    <mergeCell ref="AA6:AB7"/>
  </mergeCells>
  <pageMargins left="0.75" right="0.75" top="1" bottom="1" header="0.5" footer="0.5"/>
  <pageSetup orientation="portrait"/>
</worksheet>
</file>

<file path=xl/worksheets/sheet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J15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4.7109375"/>
    <col min="3" max="13" width="10.28515625"/>
    <col min="14" max="14" width="14.7109375"/>
    <col min="15" max="25" width="10.28515625"/>
    <col min="26" max="26" width="14.7109375"/>
    <col min="27" max="36" width="10.28515625"/>
  </cols>
  <sheetData>
    <row r="1" spans="1:36" ht="20.25" customHeight="1" x14ac:dyDescent="0.35">
      <c r="A1" s="2" t="s">
        <v>446</v>
      </c>
    </row>
    <row r="2" spans="1:36" ht="20.100000000000001" customHeight="1" x14ac:dyDescent="0.3">
      <c r="A2" s="14"/>
    </row>
    <row r="3" spans="1:36" ht="20.100000000000001" customHeight="1" x14ac:dyDescent="0.25">
      <c r="A3" s="18" t="s">
        <v>738</v>
      </c>
    </row>
    <row r="4" spans="1:36" ht="20.100000000000001" customHeight="1" x14ac:dyDescent="0.25"/>
    <row r="5" spans="1:36" ht="20.100000000000001" customHeight="1" x14ac:dyDescent="0.25"/>
    <row r="6" spans="1:36" ht="20.100000000000001" customHeight="1" x14ac:dyDescent="0.25">
      <c r="C6" s="21" t="s">
        <v>18</v>
      </c>
      <c r="D6" s="22"/>
      <c r="E6" s="22"/>
      <c r="F6" s="22"/>
      <c r="G6" s="22"/>
      <c r="H6" s="22"/>
      <c r="I6" s="22"/>
      <c r="J6" s="22"/>
      <c r="K6" s="22"/>
      <c r="L6" s="22"/>
      <c r="O6" s="21" t="s">
        <v>29</v>
      </c>
      <c r="P6" s="22"/>
      <c r="Q6" s="22"/>
      <c r="R6" s="22"/>
      <c r="S6" s="22"/>
      <c r="T6" s="22"/>
      <c r="U6" s="22"/>
      <c r="V6" s="22"/>
      <c r="W6" s="22"/>
      <c r="X6" s="22"/>
      <c r="AA6" s="21" t="s">
        <v>49</v>
      </c>
      <c r="AB6" s="22"/>
      <c r="AC6" s="22"/>
      <c r="AD6" s="22"/>
      <c r="AE6" s="22"/>
      <c r="AF6" s="22"/>
      <c r="AG6" s="22"/>
      <c r="AH6" s="22"/>
      <c r="AI6" s="22"/>
      <c r="AJ6" s="22"/>
    </row>
    <row r="7" spans="1:36" ht="24.95" customHeight="1" x14ac:dyDescent="0.25">
      <c r="C7" s="23" t="s">
        <v>447</v>
      </c>
      <c r="D7" s="23" t="s">
        <v>448</v>
      </c>
      <c r="E7" s="23" t="s">
        <v>449</v>
      </c>
      <c r="F7" s="23" t="s">
        <v>450</v>
      </c>
      <c r="G7" s="23" t="s">
        <v>451</v>
      </c>
      <c r="H7" s="23" t="s">
        <v>452</v>
      </c>
      <c r="I7" s="23" t="s">
        <v>453</v>
      </c>
      <c r="J7" s="23" t="s">
        <v>454</v>
      </c>
      <c r="K7" s="23" t="s">
        <v>455</v>
      </c>
      <c r="L7" s="23" t="s">
        <v>456</v>
      </c>
      <c r="O7" s="23" t="s">
        <v>459</v>
      </c>
      <c r="P7" s="23" t="s">
        <v>460</v>
      </c>
      <c r="Q7" s="23" t="s">
        <v>461</v>
      </c>
      <c r="R7" s="23" t="s">
        <v>462</v>
      </c>
      <c r="S7" s="23" t="s">
        <v>463</v>
      </c>
      <c r="T7" s="23" t="s">
        <v>464</v>
      </c>
      <c r="U7" s="23" t="s">
        <v>465</v>
      </c>
      <c r="V7" s="23" t="s">
        <v>454</v>
      </c>
      <c r="W7" s="23" t="s">
        <v>455</v>
      </c>
      <c r="X7" s="23" t="s">
        <v>456</v>
      </c>
      <c r="AA7" s="23" t="s">
        <v>459</v>
      </c>
      <c r="AB7" s="23" t="s">
        <v>460</v>
      </c>
      <c r="AC7" s="23" t="s">
        <v>461</v>
      </c>
      <c r="AD7" s="23" t="s">
        <v>451</v>
      </c>
      <c r="AE7" s="23" t="s">
        <v>463</v>
      </c>
      <c r="AF7" s="23" t="s">
        <v>452</v>
      </c>
      <c r="AG7" s="23" t="s">
        <v>453</v>
      </c>
      <c r="AH7" s="23" t="s">
        <v>466</v>
      </c>
      <c r="AI7" s="23" t="s">
        <v>467</v>
      </c>
      <c r="AJ7" s="23" t="s">
        <v>468</v>
      </c>
    </row>
    <row r="8" spans="1:36" ht="24.95" customHeight="1" x14ac:dyDescent="0.25">
      <c r="C8" s="24"/>
      <c r="D8" s="24"/>
      <c r="E8" s="24"/>
      <c r="F8" s="24"/>
      <c r="G8" s="24"/>
      <c r="H8" s="24"/>
      <c r="I8" s="24"/>
      <c r="J8" s="24"/>
      <c r="K8" s="24"/>
      <c r="L8" s="24"/>
      <c r="O8" s="24"/>
      <c r="P8" s="24"/>
      <c r="Q8" s="24"/>
      <c r="R8" s="24"/>
      <c r="S8" s="24"/>
      <c r="T8" s="24"/>
      <c r="U8" s="24"/>
      <c r="V8" s="24"/>
      <c r="W8" s="24"/>
      <c r="X8" s="24"/>
      <c r="AA8" s="24"/>
      <c r="AB8" s="24"/>
      <c r="AC8" s="24"/>
      <c r="AD8" s="24"/>
      <c r="AE8" s="24"/>
      <c r="AF8" s="24"/>
      <c r="AG8" s="24"/>
      <c r="AH8" s="24"/>
      <c r="AI8" s="24"/>
      <c r="AJ8" s="24"/>
    </row>
    <row r="9" spans="1:36" ht="20.100000000000001" customHeight="1" x14ac:dyDescent="0.25">
      <c r="C9" s="25" t="s">
        <v>425</v>
      </c>
      <c r="D9" s="22"/>
      <c r="E9" s="22"/>
      <c r="F9" s="22"/>
      <c r="G9" s="22"/>
      <c r="H9" s="22"/>
      <c r="I9" s="22"/>
      <c r="J9" s="22"/>
      <c r="K9" s="22"/>
      <c r="L9" s="26"/>
      <c r="O9" s="25" t="s">
        <v>425</v>
      </c>
      <c r="P9" s="22"/>
      <c r="Q9" s="22"/>
      <c r="R9" s="22"/>
      <c r="S9" s="22"/>
      <c r="T9" s="22"/>
      <c r="U9" s="22"/>
      <c r="V9" s="22"/>
      <c r="W9" s="22"/>
      <c r="X9" s="26"/>
      <c r="AA9" s="25" t="s">
        <v>425</v>
      </c>
      <c r="AB9" s="22"/>
      <c r="AC9" s="22"/>
      <c r="AD9" s="22"/>
      <c r="AE9" s="22"/>
      <c r="AF9" s="22"/>
      <c r="AG9" s="22"/>
      <c r="AH9" s="22"/>
      <c r="AI9" s="22"/>
      <c r="AJ9" s="26"/>
    </row>
    <row r="10" spans="1:36" ht="20.100000000000001" customHeight="1" x14ac:dyDescent="0.25">
      <c r="B10" t="s">
        <v>457</v>
      </c>
      <c r="C10" s="9">
        <v>6.6651003563899289</v>
      </c>
      <c r="D10" s="9">
        <v>7.5030733776000913</v>
      </c>
      <c r="E10" s="9">
        <v>10.23903920166094</v>
      </c>
      <c r="F10" s="9">
        <v>6.4483957026922196</v>
      </c>
      <c r="G10" s="9">
        <v>7.7961327918140242</v>
      </c>
      <c r="H10" s="9">
        <v>1.0884286922240174</v>
      </c>
      <c r="I10" s="9">
        <v>15.394502414754877</v>
      </c>
      <c r="J10" s="9">
        <v>2.667964117329368</v>
      </c>
      <c r="K10" s="9">
        <v>7.9817089277929449</v>
      </c>
      <c r="L10" s="9"/>
      <c r="N10" t="s">
        <v>457</v>
      </c>
      <c r="O10" s="9">
        <v>4.8560336246616229</v>
      </c>
      <c r="P10" s="9">
        <v>5.3622542594092808</v>
      </c>
      <c r="Q10" s="9">
        <v>7.2483907982278852</v>
      </c>
      <c r="R10" s="9">
        <v>4.9248137550520994</v>
      </c>
      <c r="S10" s="9">
        <v>3.0415938913143887</v>
      </c>
      <c r="T10" s="9">
        <v>0.53655272607215376</v>
      </c>
      <c r="U10" s="9">
        <v>10.253925529486025</v>
      </c>
      <c r="V10" s="9">
        <v>2.0146656370452853</v>
      </c>
      <c r="W10" s="9">
        <v>5.4231209505057745</v>
      </c>
      <c r="X10" s="9"/>
      <c r="Z10" t="s">
        <v>457</v>
      </c>
      <c r="AA10" s="9">
        <v>0.26642012396547038</v>
      </c>
      <c r="AB10" s="9">
        <v>0.30852679653987514</v>
      </c>
      <c r="AC10" s="9">
        <v>0.54791769008997193</v>
      </c>
      <c r="AD10" s="9">
        <v>0.34807057585698242</v>
      </c>
      <c r="AE10" s="9">
        <v>0.9291791890795521</v>
      </c>
      <c r="AF10" s="9">
        <v>0.26586006546761554</v>
      </c>
      <c r="AG10" s="9">
        <v>0.83808109616450943</v>
      </c>
      <c r="AH10" s="9">
        <v>0.11617573930878572</v>
      </c>
      <c r="AI10" s="9">
        <v>0.55767466112557729</v>
      </c>
      <c r="AJ10" s="9"/>
    </row>
    <row r="11" spans="1:36" ht="20.100000000000001" customHeight="1" x14ac:dyDescent="0.25">
      <c r="B11" t="s">
        <v>458</v>
      </c>
      <c r="C11" s="9">
        <v>0</v>
      </c>
      <c r="D11" s="9">
        <v>2.3313942314709544</v>
      </c>
      <c r="E11" s="9">
        <v>1.4956199016188245</v>
      </c>
      <c r="F11" s="9">
        <v>4.5803053013829267</v>
      </c>
      <c r="G11" s="9">
        <v>3.7919937603588143</v>
      </c>
      <c r="H11" s="9">
        <v>0.76003533252003563</v>
      </c>
      <c r="I11" s="9">
        <v>12.984402600027606</v>
      </c>
      <c r="J11" s="9">
        <v>0.78601029742389339</v>
      </c>
      <c r="K11" s="9">
        <v>6.649498097686898</v>
      </c>
      <c r="L11" s="9">
        <v>0.50743186562264742</v>
      </c>
      <c r="N11" t="s">
        <v>458</v>
      </c>
      <c r="O11" s="9">
        <v>0</v>
      </c>
      <c r="P11" s="9">
        <v>1.5946675374454471</v>
      </c>
      <c r="Q11" s="9">
        <v>1.1315287662845157</v>
      </c>
      <c r="R11" s="9">
        <v>2.421329623811967</v>
      </c>
      <c r="S11" s="9">
        <v>2.1560488613202957</v>
      </c>
      <c r="T11" s="9">
        <v>0.36847389066829134</v>
      </c>
      <c r="U11" s="9">
        <v>8.6960661246510806</v>
      </c>
      <c r="V11" s="9">
        <v>0.58634982695394922</v>
      </c>
      <c r="W11" s="9">
        <v>4.5646819042575428</v>
      </c>
      <c r="X11" s="9">
        <v>0.31210616293673799</v>
      </c>
      <c r="Z11" t="s">
        <v>458</v>
      </c>
      <c r="AA11" s="9">
        <v>0</v>
      </c>
      <c r="AB11" s="9">
        <v>0.16760884788361391</v>
      </c>
      <c r="AC11" s="9">
        <v>8.6029023742694152E-2</v>
      </c>
      <c r="AD11" s="9">
        <v>0.1761107229439291</v>
      </c>
      <c r="AE11" s="9">
        <v>0.70363780523375974</v>
      </c>
      <c r="AF11" s="9">
        <v>0.20064211215917638</v>
      </c>
      <c r="AG11" s="9">
        <v>0.71329554849043131</v>
      </c>
      <c r="AH11" s="9">
        <v>2.6818223443954379E-2</v>
      </c>
      <c r="AI11" s="9">
        <v>0.4403784796507853</v>
      </c>
      <c r="AJ11" s="9">
        <v>1.608142008843999E-2</v>
      </c>
    </row>
    <row r="12" spans="1:36" ht="20.100000000000001" customHeight="1" x14ac:dyDescent="0.25">
      <c r="C12" s="9"/>
      <c r="D12" s="9"/>
      <c r="E12" s="9"/>
      <c r="F12" s="9"/>
      <c r="G12" s="9"/>
      <c r="H12" s="9"/>
      <c r="I12" s="9"/>
      <c r="J12" s="9"/>
      <c r="K12" s="9"/>
      <c r="L12" s="9"/>
      <c r="O12" s="9"/>
      <c r="P12" s="9"/>
      <c r="Q12" s="9"/>
      <c r="R12" s="9"/>
      <c r="S12" s="9"/>
      <c r="T12" s="9"/>
      <c r="U12" s="9"/>
      <c r="V12" s="9"/>
      <c r="W12" s="9"/>
      <c r="X12" s="9"/>
      <c r="AA12" s="9"/>
      <c r="AB12" s="9"/>
      <c r="AC12" s="9"/>
      <c r="AD12" s="9"/>
      <c r="AE12" s="9"/>
      <c r="AF12" s="9"/>
      <c r="AG12" s="9"/>
      <c r="AH12" s="9"/>
      <c r="AI12" s="9"/>
      <c r="AJ12" s="9"/>
    </row>
    <row r="13" spans="1:36" ht="20.100000000000001" customHeight="1" x14ac:dyDescent="0.25">
      <c r="B13" t="s">
        <v>7</v>
      </c>
      <c r="C13" s="10">
        <v>102</v>
      </c>
      <c r="D13" s="10">
        <v>102</v>
      </c>
      <c r="E13" s="10">
        <v>102</v>
      </c>
      <c r="F13" s="10">
        <v>102</v>
      </c>
      <c r="G13" s="10">
        <v>102</v>
      </c>
      <c r="H13" s="10">
        <v>102</v>
      </c>
      <c r="I13" s="10">
        <v>102</v>
      </c>
      <c r="J13" s="10">
        <v>102</v>
      </c>
      <c r="K13" s="10">
        <v>102</v>
      </c>
      <c r="L13" s="10">
        <v>102</v>
      </c>
      <c r="N13" t="s">
        <v>7</v>
      </c>
      <c r="O13" s="10">
        <v>27</v>
      </c>
      <c r="P13" s="10">
        <v>27</v>
      </c>
      <c r="Q13" s="10">
        <v>27</v>
      </c>
      <c r="R13" s="10">
        <v>27</v>
      </c>
      <c r="S13" s="10">
        <v>27</v>
      </c>
      <c r="T13" s="10">
        <v>27</v>
      </c>
      <c r="U13" s="10">
        <v>27</v>
      </c>
      <c r="V13" s="10">
        <v>27</v>
      </c>
      <c r="W13" s="10">
        <v>27</v>
      </c>
      <c r="X13" s="10">
        <v>27</v>
      </c>
      <c r="Z13" t="s">
        <v>7</v>
      </c>
      <c r="AA13" s="10">
        <v>67</v>
      </c>
      <c r="AB13" s="10">
        <v>67</v>
      </c>
      <c r="AC13" s="10">
        <v>67</v>
      </c>
      <c r="AD13" s="10">
        <v>67</v>
      </c>
      <c r="AE13" s="10">
        <v>67</v>
      </c>
      <c r="AF13" s="10">
        <v>67</v>
      </c>
      <c r="AG13" s="10">
        <v>67</v>
      </c>
      <c r="AH13" s="10">
        <v>67</v>
      </c>
      <c r="AI13" s="10">
        <v>67</v>
      </c>
      <c r="AJ13" s="10">
        <v>67</v>
      </c>
    </row>
    <row r="14" spans="1:36" ht="20.100000000000001" customHeight="1" x14ac:dyDescent="0.25">
      <c r="C14" s="11"/>
      <c r="D14" s="11"/>
      <c r="E14" s="11"/>
      <c r="F14" s="11"/>
      <c r="G14" s="11"/>
      <c r="H14" s="11"/>
      <c r="I14" s="11"/>
      <c r="J14" s="11"/>
      <c r="K14" s="11"/>
      <c r="L14" s="11"/>
      <c r="O14" s="11"/>
      <c r="P14" s="11"/>
      <c r="Q14" s="11"/>
      <c r="R14" s="11"/>
      <c r="S14" s="11"/>
      <c r="T14" s="11"/>
      <c r="U14" s="11"/>
      <c r="V14" s="11"/>
      <c r="W14" s="11"/>
      <c r="X14" s="11"/>
      <c r="AA14" s="11"/>
      <c r="AB14" s="11"/>
      <c r="AC14" s="11"/>
      <c r="AD14" s="11"/>
      <c r="AE14" s="11"/>
      <c r="AF14" s="11"/>
      <c r="AG14" s="11"/>
      <c r="AH14" s="11"/>
      <c r="AI14" s="11"/>
      <c r="AJ14" s="11"/>
    </row>
    <row r="15" spans="1:36" ht="20.100000000000001" customHeight="1" x14ac:dyDescent="0.25"/>
  </sheetData>
  <mergeCells count="36">
    <mergeCell ref="J7:J8"/>
    <mergeCell ref="K7:K8"/>
    <mergeCell ref="L7:L8"/>
    <mergeCell ref="E7:E8"/>
    <mergeCell ref="F7:F8"/>
    <mergeCell ref="G7:G8"/>
    <mergeCell ref="H7:H8"/>
    <mergeCell ref="I7:I8"/>
    <mergeCell ref="C9:L9"/>
    <mergeCell ref="O6:X6"/>
    <mergeCell ref="O7:O8"/>
    <mergeCell ref="P7:P8"/>
    <mergeCell ref="Q7:Q8"/>
    <mergeCell ref="R7:R8"/>
    <mergeCell ref="S7:S8"/>
    <mergeCell ref="T7:T8"/>
    <mergeCell ref="U7:U8"/>
    <mergeCell ref="V7:V8"/>
    <mergeCell ref="W7:W8"/>
    <mergeCell ref="X7:X8"/>
    <mergeCell ref="O9:X9"/>
    <mergeCell ref="C6:L6"/>
    <mergeCell ref="C7:C8"/>
    <mergeCell ref="D7:D8"/>
    <mergeCell ref="AA9:AJ9"/>
    <mergeCell ref="AA6:AJ6"/>
    <mergeCell ref="AA7:AA8"/>
    <mergeCell ref="AB7:AB8"/>
    <mergeCell ref="AC7:AC8"/>
    <mergeCell ref="AD7:AD8"/>
    <mergeCell ref="AE7:AE8"/>
    <mergeCell ref="AF7:AF8"/>
    <mergeCell ref="AG7:AG8"/>
    <mergeCell ref="AH7:AH8"/>
    <mergeCell ref="AI7:AI8"/>
    <mergeCell ref="AJ7:AJ8"/>
  </mergeCells>
  <pageMargins left="0.75" right="0.75" top="1" bottom="1" header="0.5" footer="0.5"/>
  <pageSetup orientation="portrait"/>
</worksheet>
</file>

<file path=xl/worksheets/sheet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R28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1"/>
    <col min="3" max="7" width="10.28515625"/>
    <col min="8" max="8" width="11"/>
    <col min="9" max="13" width="10.28515625"/>
    <col min="14" max="14" width="11"/>
    <col min="15" max="18" width="10.28515625"/>
  </cols>
  <sheetData>
    <row r="1" spans="1:18" ht="20.25" customHeight="1" x14ac:dyDescent="0.35">
      <c r="A1" s="2" t="s">
        <v>469</v>
      </c>
    </row>
    <row r="2" spans="1:18" ht="20.100000000000001" customHeight="1" x14ac:dyDescent="0.3">
      <c r="A2" s="3" t="s">
        <v>470</v>
      </c>
    </row>
    <row r="3" spans="1:18" ht="20.100000000000001" customHeight="1" x14ac:dyDescent="0.25">
      <c r="A3" s="18" t="s">
        <v>738</v>
      </c>
    </row>
    <row r="4" spans="1:18" ht="20.100000000000001" customHeight="1" x14ac:dyDescent="0.25"/>
    <row r="5" spans="1:18" ht="20.100000000000001" customHeight="1" x14ac:dyDescent="0.25"/>
    <row r="6" spans="1:18" ht="20.100000000000001" customHeight="1" x14ac:dyDescent="0.25">
      <c r="C6" s="21" t="s">
        <v>38</v>
      </c>
      <c r="D6" s="22"/>
      <c r="E6" s="22"/>
      <c r="F6" s="22"/>
      <c r="I6" s="21" t="s">
        <v>29</v>
      </c>
      <c r="J6" s="22"/>
      <c r="K6" s="22"/>
      <c r="L6" s="22"/>
      <c r="O6" s="21" t="s">
        <v>49</v>
      </c>
      <c r="P6" s="22"/>
      <c r="Q6" s="22"/>
      <c r="R6" s="22"/>
    </row>
    <row r="7" spans="1:18" ht="24.95" customHeight="1" x14ac:dyDescent="0.25">
      <c r="C7" s="5" t="s">
        <v>88</v>
      </c>
      <c r="D7" s="23" t="s">
        <v>91</v>
      </c>
      <c r="E7" s="23" t="s">
        <v>471</v>
      </c>
      <c r="F7" s="23" t="s">
        <v>472</v>
      </c>
      <c r="I7" s="23" t="s">
        <v>473</v>
      </c>
      <c r="J7" s="23"/>
      <c r="K7" s="23"/>
      <c r="L7" s="23" t="s">
        <v>91</v>
      </c>
      <c r="O7" s="23" t="s">
        <v>88</v>
      </c>
      <c r="P7" s="30"/>
      <c r="Q7" s="31" t="s">
        <v>89</v>
      </c>
      <c r="R7" s="23"/>
    </row>
    <row r="8" spans="1:18" ht="24.95" customHeight="1" x14ac:dyDescent="0.25">
      <c r="C8" s="6" t="s">
        <v>90</v>
      </c>
      <c r="D8" s="24"/>
      <c r="E8" s="24"/>
      <c r="F8" s="24"/>
      <c r="I8" s="6" t="s">
        <v>90</v>
      </c>
      <c r="J8" s="6" t="s">
        <v>91</v>
      </c>
      <c r="K8" s="6" t="s">
        <v>90</v>
      </c>
      <c r="L8" s="24"/>
      <c r="O8" s="6" t="s">
        <v>90</v>
      </c>
      <c r="P8" s="12" t="s">
        <v>91</v>
      </c>
      <c r="Q8" s="13" t="s">
        <v>90</v>
      </c>
      <c r="R8" s="6" t="s">
        <v>91</v>
      </c>
    </row>
    <row r="9" spans="1:18" ht="20.100000000000001" customHeight="1" x14ac:dyDescent="0.25">
      <c r="C9" s="25" t="s">
        <v>6</v>
      </c>
      <c r="D9" s="22"/>
      <c r="E9" s="29" t="s">
        <v>41</v>
      </c>
      <c r="F9" s="26"/>
      <c r="I9" s="25" t="s">
        <v>6</v>
      </c>
      <c r="J9" s="22"/>
      <c r="K9" s="29" t="s">
        <v>41</v>
      </c>
      <c r="L9" s="26"/>
      <c r="O9" s="25" t="s">
        <v>6</v>
      </c>
      <c r="P9" s="22"/>
      <c r="Q9" s="29" t="s">
        <v>41</v>
      </c>
      <c r="R9" s="26"/>
    </row>
    <row r="10" spans="1:18" ht="20.100000000000001" customHeight="1" x14ac:dyDescent="0.25">
      <c r="B10" s="8">
        <v>41274</v>
      </c>
      <c r="C10" s="9">
        <v>123.15377832872466</v>
      </c>
      <c r="D10" s="9">
        <v>100.49099488351636</v>
      </c>
      <c r="E10" s="9">
        <v>372.27594029064022</v>
      </c>
      <c r="F10" s="9">
        <v>1450.9862637397564</v>
      </c>
      <c r="H10" s="8">
        <v>41274</v>
      </c>
      <c r="I10" s="9">
        <v>127.18571254506041</v>
      </c>
      <c r="J10" s="9">
        <v>102.21387835366031</v>
      </c>
      <c r="K10" s="9">
        <v>177.44065124623549</v>
      </c>
      <c r="L10" s="9">
        <v>856.22894429989731</v>
      </c>
      <c r="N10" s="8">
        <v>41274</v>
      </c>
      <c r="O10" s="9">
        <v>147.7820389324549</v>
      </c>
      <c r="P10" s="9">
        <v>102.14395056055</v>
      </c>
      <c r="Q10" s="9">
        <v>2.6235688583800307</v>
      </c>
      <c r="R10" s="9">
        <v>59.318938570881834</v>
      </c>
    </row>
    <row r="11" spans="1:18" ht="20.100000000000001" customHeight="1" x14ac:dyDescent="0.25">
      <c r="B11" s="8">
        <v>41455</v>
      </c>
      <c r="C11" s="9">
        <v>119.23625712605707</v>
      </c>
      <c r="D11" s="9">
        <v>100.59776319731066</v>
      </c>
      <c r="E11" s="9">
        <v>321.53293096326837</v>
      </c>
      <c r="F11" s="9">
        <v>1412.7056526773681</v>
      </c>
      <c r="H11" s="8">
        <v>41455</v>
      </c>
      <c r="I11" s="9">
        <v>122.9347314899704</v>
      </c>
      <c r="J11" s="9">
        <v>103.02921866166653</v>
      </c>
      <c r="K11" s="9">
        <v>123.43386265152603</v>
      </c>
      <c r="L11" s="9">
        <v>805.62754510659488</v>
      </c>
      <c r="N11" s="8">
        <v>41455</v>
      </c>
      <c r="O11" s="9">
        <v>148.56478549056399</v>
      </c>
      <c r="P11" s="9">
        <v>103.42743325803369</v>
      </c>
      <c r="Q11" s="9">
        <v>3.6513104797685365</v>
      </c>
      <c r="R11" s="9">
        <v>50.402725975563676</v>
      </c>
    </row>
    <row r="12" spans="1:18" ht="20.100000000000001" customHeight="1" x14ac:dyDescent="0.25">
      <c r="B12" s="8">
        <v>41639</v>
      </c>
      <c r="C12" s="9">
        <v>122.26964189830693</v>
      </c>
      <c r="D12" s="9">
        <v>112.45554054144525</v>
      </c>
      <c r="E12" s="9">
        <v>219.1341087147006</v>
      </c>
      <c r="F12" s="9">
        <v>524.50662565475386</v>
      </c>
      <c r="H12" s="8">
        <v>41639</v>
      </c>
      <c r="I12" s="9">
        <v>127.09500865012228</v>
      </c>
      <c r="J12" s="9">
        <v>115.04320300135062</v>
      </c>
      <c r="K12" s="9">
        <v>44.391606827686971</v>
      </c>
      <c r="L12" s="9">
        <v>336.76160159968538</v>
      </c>
      <c r="N12" s="8">
        <v>41639</v>
      </c>
      <c r="O12" s="9">
        <v>145.80166824555405</v>
      </c>
      <c r="P12" s="9">
        <v>113.01068499542696</v>
      </c>
      <c r="Q12" s="9">
        <v>7.1524940251351765</v>
      </c>
      <c r="R12" s="9">
        <v>10.64736653194859</v>
      </c>
    </row>
    <row r="13" spans="1:18" ht="20.100000000000001" customHeight="1" x14ac:dyDescent="0.25">
      <c r="B13" s="8">
        <v>41820</v>
      </c>
      <c r="C13" s="9">
        <v>124.36622826946915</v>
      </c>
      <c r="D13" s="9">
        <v>111.74385536627511</v>
      </c>
      <c r="E13" s="9">
        <v>196.28539415854442</v>
      </c>
      <c r="F13" s="9">
        <v>400.38706803942614</v>
      </c>
      <c r="H13" s="8">
        <v>41820</v>
      </c>
      <c r="I13" s="9">
        <v>127.36448641049844</v>
      </c>
      <c r="J13" s="9">
        <v>114.51217957497182</v>
      </c>
      <c r="K13" s="9">
        <v>16.275379304125703</v>
      </c>
      <c r="L13" s="9">
        <v>232.58727166555619</v>
      </c>
      <c r="N13" s="8">
        <v>41820</v>
      </c>
      <c r="O13" s="9">
        <v>157.4774611352795</v>
      </c>
      <c r="P13" s="9">
        <v>110.95242317049511</v>
      </c>
      <c r="Q13" s="9">
        <v>0.87072949500157504</v>
      </c>
      <c r="R13" s="9">
        <v>17.287936996034183</v>
      </c>
    </row>
    <row r="14" spans="1:18" ht="20.100000000000001" customHeight="1" x14ac:dyDescent="0.25">
      <c r="B14" s="8">
        <v>42004</v>
      </c>
      <c r="C14" s="9">
        <v>127.45587368034177</v>
      </c>
      <c r="D14" s="9">
        <v>112.04171095774885</v>
      </c>
      <c r="E14" s="9">
        <v>56.64945125168132</v>
      </c>
      <c r="F14" s="9">
        <v>387.35758840117325</v>
      </c>
      <c r="H14" s="8">
        <v>42004</v>
      </c>
      <c r="I14" s="9">
        <v>126.92173555355959</v>
      </c>
      <c r="J14" s="9">
        <v>114.57524987926679</v>
      </c>
      <c r="K14" s="9">
        <v>0</v>
      </c>
      <c r="L14" s="9">
        <v>215.57305100108883</v>
      </c>
      <c r="N14" s="8">
        <v>42004</v>
      </c>
      <c r="O14" s="9">
        <v>148.22071824191201</v>
      </c>
      <c r="P14" s="9">
        <v>111.3622122477363</v>
      </c>
      <c r="Q14" s="9">
        <v>1.9795675406696664</v>
      </c>
      <c r="R14" s="9">
        <v>23.164441941596174</v>
      </c>
    </row>
    <row r="15" spans="1:18" ht="20.100000000000001" customHeight="1" x14ac:dyDescent="0.25">
      <c r="B15" s="8">
        <v>42185</v>
      </c>
      <c r="C15" s="9">
        <v>124.95291673733659</v>
      </c>
      <c r="D15" s="9">
        <v>112.66235586130495</v>
      </c>
      <c r="E15" s="9">
        <v>10.298570493840632</v>
      </c>
      <c r="F15" s="9">
        <v>287.67397064808432</v>
      </c>
      <c r="H15" s="8">
        <v>42185</v>
      </c>
      <c r="I15" s="9">
        <v>122.3990687215406</v>
      </c>
      <c r="J15" s="9">
        <v>115.19042702328375</v>
      </c>
      <c r="K15" s="9">
        <v>5.6895653224254765</v>
      </c>
      <c r="L15" s="9">
        <v>174.04400999572479</v>
      </c>
      <c r="N15" s="8">
        <v>42185</v>
      </c>
      <c r="O15" s="9">
        <v>145.18562266171429</v>
      </c>
      <c r="P15" s="9">
        <v>112.68110102854216</v>
      </c>
      <c r="Q15" s="9">
        <v>0.92661723601841217</v>
      </c>
      <c r="R15" s="9">
        <v>14.366597729018647</v>
      </c>
    </row>
    <row r="16" spans="1:18" ht="20.100000000000001" customHeight="1" x14ac:dyDescent="0.25">
      <c r="B16" s="8">
        <v>42369</v>
      </c>
      <c r="C16" s="9">
        <v>126.85459219393951</v>
      </c>
      <c r="D16" s="9">
        <v>114.73364871372291</v>
      </c>
      <c r="E16" s="9">
        <v>25.716048253476362</v>
      </c>
      <c r="F16" s="9">
        <v>148.66705217717032</v>
      </c>
      <c r="H16" s="8">
        <v>42369</v>
      </c>
      <c r="I16" s="9">
        <v>122.81916571241662</v>
      </c>
      <c r="J16" s="9">
        <v>117.09786220714693</v>
      </c>
      <c r="K16" s="9">
        <v>0</v>
      </c>
      <c r="L16" s="9">
        <v>74.584162925811839</v>
      </c>
      <c r="N16" s="8">
        <v>42369</v>
      </c>
      <c r="O16" s="9">
        <v>158.05810601548239</v>
      </c>
      <c r="P16" s="9">
        <v>113.86400193614071</v>
      </c>
      <c r="Q16" s="9">
        <v>4.4686428619759563E-2</v>
      </c>
      <c r="R16" s="9">
        <v>2.8626565691544688</v>
      </c>
    </row>
    <row r="17" spans="2:18" ht="20.100000000000001" customHeight="1" x14ac:dyDescent="0.25">
      <c r="B17" s="8">
        <v>42551</v>
      </c>
      <c r="C17" s="9">
        <v>128.34882492057508</v>
      </c>
      <c r="D17" s="9">
        <v>114.68095136803858</v>
      </c>
      <c r="E17" s="9">
        <v>4.3759634069967817</v>
      </c>
      <c r="F17" s="9">
        <v>77.079860721053819</v>
      </c>
      <c r="H17" s="8">
        <v>42551</v>
      </c>
      <c r="I17" s="9">
        <v>125.46325232553603</v>
      </c>
      <c r="J17" s="9">
        <v>116.71645548005537</v>
      </c>
      <c r="K17" s="9">
        <v>0</v>
      </c>
      <c r="L17" s="9">
        <v>27.267900855610719</v>
      </c>
      <c r="N17" s="8">
        <v>42551</v>
      </c>
      <c r="O17" s="9">
        <v>157.37304210001957</v>
      </c>
      <c r="P17" s="9">
        <v>113.4360062994121</v>
      </c>
      <c r="Q17" s="9">
        <v>0.70964408678320035</v>
      </c>
      <c r="R17" s="9">
        <v>5.3485261626256833</v>
      </c>
    </row>
    <row r="18" spans="2:18" ht="20.100000000000001" customHeight="1" x14ac:dyDescent="0.25">
      <c r="B18" s="8">
        <v>42735</v>
      </c>
      <c r="C18" s="9">
        <v>132.1791801948149</v>
      </c>
      <c r="D18" s="9">
        <v>116.05148900754682</v>
      </c>
      <c r="E18" s="9">
        <v>4.278807403194695</v>
      </c>
      <c r="F18" s="9">
        <v>13.900926537746475</v>
      </c>
      <c r="H18" s="8">
        <v>42735</v>
      </c>
      <c r="I18" s="9">
        <v>127.6729919031729</v>
      </c>
      <c r="J18" s="9">
        <v>117.42961954661736</v>
      </c>
      <c r="K18" s="9">
        <v>0</v>
      </c>
      <c r="L18" s="9">
        <v>0</v>
      </c>
      <c r="N18" s="8">
        <v>42735</v>
      </c>
      <c r="O18" s="9">
        <v>148.46757355723159</v>
      </c>
      <c r="P18" s="9">
        <v>112.60237725184351</v>
      </c>
      <c r="Q18" s="9">
        <v>1.3707635955231821</v>
      </c>
      <c r="R18" s="9">
        <v>15.392332724827861</v>
      </c>
    </row>
    <row r="19" spans="2:18" ht="20.100000000000001" customHeight="1" x14ac:dyDescent="0.25">
      <c r="B19" s="8">
        <v>42916</v>
      </c>
      <c r="C19" s="9">
        <v>134.07552792126177</v>
      </c>
      <c r="D19" s="9">
        <v>117.10825468674454</v>
      </c>
      <c r="E19" s="9">
        <v>0.10009688853069497</v>
      </c>
      <c r="F19" s="9">
        <v>11.164562262000215</v>
      </c>
      <c r="H19" s="8">
        <v>42916</v>
      </c>
      <c r="I19" s="9">
        <v>129.88900717264011</v>
      </c>
      <c r="J19" s="9">
        <v>119.32298862877737</v>
      </c>
      <c r="K19" s="9">
        <v>0</v>
      </c>
      <c r="L19" s="9">
        <v>0</v>
      </c>
      <c r="N19" s="8">
        <v>42916</v>
      </c>
      <c r="O19" s="9">
        <v>163.41528284690068</v>
      </c>
      <c r="P19" s="9">
        <v>115.03610048318733</v>
      </c>
      <c r="Q19" s="9">
        <v>0</v>
      </c>
      <c r="R19" s="9">
        <v>2.6310665464193783</v>
      </c>
    </row>
    <row r="20" spans="2:18" ht="20.100000000000001" customHeight="1" x14ac:dyDescent="0.25">
      <c r="B20" s="8">
        <v>43100</v>
      </c>
      <c r="C20" s="9">
        <v>134.40993496509932</v>
      </c>
      <c r="D20" s="9">
        <v>116.19146352883637</v>
      </c>
      <c r="E20" s="9">
        <v>0</v>
      </c>
      <c r="F20" s="9">
        <v>2.6888697906751253</v>
      </c>
      <c r="H20" s="8">
        <v>43100</v>
      </c>
      <c r="I20" s="9">
        <v>129.55188190839453</v>
      </c>
      <c r="J20" s="9">
        <v>117.51685721530389</v>
      </c>
      <c r="K20" s="9">
        <v>0</v>
      </c>
      <c r="L20" s="9">
        <v>0</v>
      </c>
      <c r="N20" s="8">
        <v>43100</v>
      </c>
      <c r="O20" s="9">
        <v>165.30421708477772</v>
      </c>
      <c r="P20" s="9">
        <v>116.75505627121358</v>
      </c>
      <c r="Q20" s="9">
        <v>0</v>
      </c>
      <c r="R20" s="9">
        <v>0.88021086583609964</v>
      </c>
    </row>
    <row r="21" spans="2:18" ht="20.100000000000001" customHeight="1" x14ac:dyDescent="0.25">
      <c r="B21" s="8">
        <v>43281</v>
      </c>
      <c r="C21" s="9">
        <v>134.85693177289949</v>
      </c>
      <c r="D21" s="9">
        <v>116.06841756712778</v>
      </c>
      <c r="E21" s="9">
        <v>0</v>
      </c>
      <c r="F21" s="9">
        <v>28.939654148093506</v>
      </c>
      <c r="H21" s="8">
        <v>43281</v>
      </c>
      <c r="I21" s="9">
        <v>130.53230557158022</v>
      </c>
      <c r="J21" s="9">
        <v>116.94206696841401</v>
      </c>
      <c r="K21" s="9">
        <v>0</v>
      </c>
      <c r="L21" s="9">
        <v>28.939654148093506</v>
      </c>
      <c r="N21" s="8">
        <v>43281</v>
      </c>
      <c r="O21" s="9">
        <v>165.78961707230206</v>
      </c>
      <c r="P21" s="9">
        <v>116.94465904083771</v>
      </c>
      <c r="Q21" s="9">
        <v>0</v>
      </c>
      <c r="R21" s="9">
        <v>0.83161364170162011</v>
      </c>
    </row>
    <row r="22" spans="2:18" ht="20.100000000000001" customHeight="1" x14ac:dyDescent="0.25">
      <c r="B22" s="8">
        <v>43465</v>
      </c>
      <c r="C22" s="9">
        <v>136.10343713960782</v>
      </c>
      <c r="D22" s="9">
        <v>116.41363931786275</v>
      </c>
      <c r="E22" s="9">
        <v>0</v>
      </c>
      <c r="F22" s="9">
        <v>3.6693101064117584</v>
      </c>
      <c r="H22" s="8">
        <v>43465</v>
      </c>
      <c r="I22" s="9">
        <v>132.4782961610226</v>
      </c>
      <c r="J22" s="9">
        <v>117.21821887361044</v>
      </c>
      <c r="K22" s="9">
        <v>0</v>
      </c>
      <c r="L22" s="9">
        <v>0.81406866107885745</v>
      </c>
      <c r="N22" s="8">
        <v>43465</v>
      </c>
      <c r="O22" s="9">
        <v>165.57492352553737</v>
      </c>
      <c r="P22" s="9">
        <v>117.93408397633087</v>
      </c>
      <c r="Q22" s="9">
        <v>0.14782323265000011</v>
      </c>
      <c r="R22" s="9">
        <v>5.4847288302742006E-2</v>
      </c>
    </row>
    <row r="23" spans="2:18" ht="20.100000000000001" customHeight="1" x14ac:dyDescent="0.25">
      <c r="B23" s="8">
        <v>43646</v>
      </c>
      <c r="C23" s="9">
        <v>136.61631174802366</v>
      </c>
      <c r="D23" s="9">
        <v>116.55631170987392</v>
      </c>
      <c r="E23" s="9">
        <v>0</v>
      </c>
      <c r="F23" s="9">
        <v>9.1158832758692263</v>
      </c>
      <c r="H23" s="8">
        <v>43646</v>
      </c>
      <c r="I23" s="9">
        <v>134.01715589550156</v>
      </c>
      <c r="J23" s="9">
        <v>117.83142696737167</v>
      </c>
      <c r="K23" s="9">
        <v>0</v>
      </c>
      <c r="L23" s="9">
        <v>3.8609322384600833</v>
      </c>
      <c r="N23" s="8">
        <v>43646</v>
      </c>
      <c r="O23" s="9">
        <v>163.33201894751627</v>
      </c>
      <c r="P23" s="9">
        <v>119.50041541311658</v>
      </c>
      <c r="Q23" s="9">
        <v>0</v>
      </c>
      <c r="R23" s="9">
        <v>0</v>
      </c>
    </row>
    <row r="24" spans="2:18" ht="20.100000000000001" customHeight="1" x14ac:dyDescent="0.25">
      <c r="B24" s="8">
        <v>43830</v>
      </c>
      <c r="C24" s="9">
        <v>137.88298067965303</v>
      </c>
      <c r="D24" s="9">
        <v>116.88589196407943</v>
      </c>
      <c r="E24" s="9">
        <v>0</v>
      </c>
      <c r="F24" s="9">
        <v>21.392072647691666</v>
      </c>
      <c r="H24" s="8">
        <v>43830</v>
      </c>
      <c r="I24" s="9">
        <v>134.7908307520585</v>
      </c>
      <c r="J24" s="9">
        <v>117.97725768028096</v>
      </c>
      <c r="K24" s="9">
        <v>0</v>
      </c>
      <c r="L24" s="9">
        <v>0</v>
      </c>
      <c r="N24" s="8">
        <v>43830</v>
      </c>
      <c r="O24" s="9">
        <v>162.90003707445001</v>
      </c>
      <c r="P24" s="9">
        <v>120.65718604977477</v>
      </c>
      <c r="Q24" s="9">
        <v>0</v>
      </c>
      <c r="R24" s="9">
        <v>0</v>
      </c>
    </row>
    <row r="25" spans="2:18" ht="20.100000000000001" customHeight="1" x14ac:dyDescent="0.25">
      <c r="C25" s="9"/>
      <c r="D25" s="9"/>
      <c r="E25" s="9"/>
      <c r="F25" s="9"/>
      <c r="I25" s="9"/>
      <c r="J25" s="9"/>
      <c r="K25" s="9"/>
      <c r="L25" s="9"/>
      <c r="O25" s="9"/>
      <c r="P25" s="9"/>
      <c r="Q25" s="9"/>
      <c r="R25" s="9"/>
    </row>
    <row r="26" spans="2:18" ht="20.100000000000001" customHeight="1" x14ac:dyDescent="0.25">
      <c r="B26" t="s">
        <v>7</v>
      </c>
      <c r="C26" s="10">
        <v>70</v>
      </c>
      <c r="D26" s="10">
        <v>80</v>
      </c>
      <c r="E26" s="10">
        <v>70</v>
      </c>
      <c r="F26" s="10">
        <v>80</v>
      </c>
      <c r="H26" t="s">
        <v>7</v>
      </c>
      <c r="I26" s="10">
        <v>23</v>
      </c>
      <c r="J26" s="10">
        <v>24</v>
      </c>
      <c r="K26" s="10">
        <v>23</v>
      </c>
      <c r="L26" s="10">
        <v>24</v>
      </c>
      <c r="N26" t="s">
        <v>7</v>
      </c>
      <c r="O26" s="10">
        <v>23</v>
      </c>
      <c r="P26" s="10">
        <v>32</v>
      </c>
      <c r="Q26" s="10">
        <v>23</v>
      </c>
      <c r="R26" s="10">
        <v>32</v>
      </c>
    </row>
    <row r="27" spans="2:18" ht="20.100000000000001" customHeight="1" x14ac:dyDescent="0.25">
      <c r="C27" s="11"/>
      <c r="D27" s="11"/>
      <c r="E27" s="11"/>
      <c r="F27" s="11"/>
      <c r="I27" s="11"/>
      <c r="J27" s="11"/>
      <c r="K27" s="11"/>
      <c r="L27" s="11"/>
      <c r="O27" s="11"/>
      <c r="P27" s="11"/>
      <c r="Q27" s="11"/>
      <c r="R27" s="11"/>
    </row>
    <row r="28" spans="2:18" ht="20.100000000000001" customHeight="1" x14ac:dyDescent="0.25"/>
  </sheetData>
  <mergeCells count="16">
    <mergeCell ref="C6:F6"/>
    <mergeCell ref="D7:D8"/>
    <mergeCell ref="E7:E8"/>
    <mergeCell ref="F7:F8"/>
    <mergeCell ref="C9:D9"/>
    <mergeCell ref="E9:F9"/>
    <mergeCell ref="I6:L6"/>
    <mergeCell ref="L7:L8"/>
    <mergeCell ref="I7:K7"/>
    <mergeCell ref="I9:J9"/>
    <mergeCell ref="K9:L9"/>
    <mergeCell ref="O6:R6"/>
    <mergeCell ref="O7:P7"/>
    <mergeCell ref="Q7:R7"/>
    <mergeCell ref="O9:P9"/>
    <mergeCell ref="Q9:R9"/>
  </mergeCells>
  <pageMargins left="0.75" right="0.75" top="1" bottom="1" header="0.5" footer="0.5"/>
  <pageSetup orientation="portrait"/>
</worksheet>
</file>

<file path=xl/worksheets/sheet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J28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1"/>
    <col min="3" max="6" width="10.28515625"/>
    <col min="7" max="7" width="11"/>
    <col min="8" max="10" width="10.28515625"/>
  </cols>
  <sheetData>
    <row r="1" spans="1:10" ht="20.25" customHeight="1" x14ac:dyDescent="0.35">
      <c r="A1" s="2" t="s">
        <v>474</v>
      </c>
    </row>
    <row r="2" spans="1:10" ht="20.100000000000001" customHeight="1" x14ac:dyDescent="0.3">
      <c r="A2" s="3" t="s">
        <v>1</v>
      </c>
    </row>
    <row r="3" spans="1:10" ht="20.100000000000001" customHeight="1" x14ac:dyDescent="0.25">
      <c r="A3" s="18" t="s">
        <v>738</v>
      </c>
    </row>
    <row r="4" spans="1:10" ht="20.100000000000001" customHeight="1" x14ac:dyDescent="0.25"/>
    <row r="5" spans="1:10" ht="20.100000000000001" customHeight="1" x14ac:dyDescent="0.25"/>
    <row r="6" spans="1:10" ht="20.100000000000001" customHeight="1" x14ac:dyDescent="0.25">
      <c r="C6" s="21" t="s">
        <v>90</v>
      </c>
      <c r="D6" s="22"/>
      <c r="E6" s="22"/>
      <c r="H6" s="21" t="s">
        <v>475</v>
      </c>
      <c r="I6" s="22"/>
      <c r="J6" s="22"/>
    </row>
    <row r="7" spans="1:10" ht="24.95" customHeight="1" x14ac:dyDescent="0.25">
      <c r="C7" s="23" t="s">
        <v>13</v>
      </c>
      <c r="D7" s="23" t="s">
        <v>14</v>
      </c>
      <c r="E7" s="23" t="s">
        <v>15</v>
      </c>
      <c r="H7" s="23" t="s">
        <v>13</v>
      </c>
      <c r="I7" s="23" t="s">
        <v>14</v>
      </c>
      <c r="J7" s="23" t="s">
        <v>15</v>
      </c>
    </row>
    <row r="8" spans="1:10" ht="24.95" customHeight="1" x14ac:dyDescent="0.25">
      <c r="C8" s="24"/>
      <c r="D8" s="24"/>
      <c r="E8" s="24"/>
      <c r="H8" s="24"/>
      <c r="I8" s="24"/>
      <c r="J8" s="24"/>
    </row>
    <row r="9" spans="1:10" ht="20.100000000000001" customHeight="1" x14ac:dyDescent="0.25"/>
    <row r="10" spans="1:10" ht="20.100000000000001" customHeight="1" x14ac:dyDescent="0.25">
      <c r="B10" s="8">
        <v>41274</v>
      </c>
      <c r="C10" s="9">
        <v>109.40326813044186</v>
      </c>
      <c r="D10" s="9">
        <v>110.15130073582513</v>
      </c>
      <c r="E10" s="9">
        <v>139.69126996542175</v>
      </c>
      <c r="G10" s="8">
        <v>41274</v>
      </c>
      <c r="H10" s="9">
        <v>95.76582443086761</v>
      </c>
      <c r="I10" s="9">
        <v>90.083630123446852</v>
      </c>
      <c r="J10" s="9">
        <v>109.56570912296255</v>
      </c>
    </row>
    <row r="11" spans="1:10" ht="20.100000000000001" customHeight="1" x14ac:dyDescent="0.25">
      <c r="B11" s="8">
        <v>41455</v>
      </c>
      <c r="C11" s="9">
        <v>103.76947625051393</v>
      </c>
      <c r="D11" s="9">
        <v>114.44661932403966</v>
      </c>
      <c r="E11" s="9">
        <v>132.31864902296635</v>
      </c>
      <c r="G11" s="8">
        <v>41455</v>
      </c>
      <c r="H11" s="9">
        <v>96.784869339502393</v>
      </c>
      <c r="I11" s="9">
        <v>89.827819071850783</v>
      </c>
      <c r="J11" s="9">
        <v>108.53093569917375</v>
      </c>
    </row>
    <row r="12" spans="1:10" ht="20.100000000000001" customHeight="1" x14ac:dyDescent="0.25">
      <c r="B12" s="8">
        <v>41639</v>
      </c>
      <c r="C12" s="9">
        <v>108.02379178780899</v>
      </c>
      <c r="D12" s="9">
        <v>117.68527127191302</v>
      </c>
      <c r="E12" s="9">
        <v>134.82297649898408</v>
      </c>
      <c r="G12" s="8">
        <v>41639</v>
      </c>
      <c r="H12" s="9">
        <v>101.52983789494235</v>
      </c>
      <c r="I12" s="9">
        <v>102.7368118451476</v>
      </c>
      <c r="J12" s="9">
        <v>129.80889460066015</v>
      </c>
    </row>
    <row r="13" spans="1:10" ht="20.100000000000001" customHeight="1" x14ac:dyDescent="0.25">
      <c r="B13" s="8">
        <v>41820</v>
      </c>
      <c r="C13" s="9">
        <v>114.32218657981268</v>
      </c>
      <c r="D13" s="9">
        <v>123.71251598537776</v>
      </c>
      <c r="E13" s="9">
        <v>131.20350633523293</v>
      </c>
      <c r="G13" s="8">
        <v>41820</v>
      </c>
      <c r="H13" s="9">
        <v>102.32980115648161</v>
      </c>
      <c r="I13" s="9">
        <v>104.45946650756505</v>
      </c>
      <c r="J13" s="9">
        <v>125.23997254719914</v>
      </c>
    </row>
    <row r="14" spans="1:10" ht="20.100000000000001" customHeight="1" x14ac:dyDescent="0.25">
      <c r="B14" s="8">
        <v>42004</v>
      </c>
      <c r="C14" s="9">
        <v>125.81352385087983</v>
      </c>
      <c r="D14" s="9">
        <v>126.47301169407518</v>
      </c>
      <c r="E14" s="9">
        <v>128.90728124120176</v>
      </c>
      <c r="G14" s="8">
        <v>42004</v>
      </c>
      <c r="H14" s="9">
        <v>102.1369886466144</v>
      </c>
      <c r="I14" s="9">
        <v>113.11743372740604</v>
      </c>
      <c r="J14" s="9">
        <v>121.52357698389602</v>
      </c>
    </row>
    <row r="15" spans="1:10" ht="20.100000000000001" customHeight="1" x14ac:dyDescent="0.25">
      <c r="B15" s="8">
        <v>42185</v>
      </c>
      <c r="C15" s="9">
        <v>123.00262295085101</v>
      </c>
      <c r="D15" s="9">
        <v>118.72848531213729</v>
      </c>
      <c r="E15" s="9">
        <v>129.24142715514901</v>
      </c>
      <c r="G15" s="8">
        <v>42185</v>
      </c>
      <c r="H15" s="9">
        <v>104.30104981526773</v>
      </c>
      <c r="I15" s="9">
        <v>112.26494588350708</v>
      </c>
      <c r="J15" s="9">
        <v>120.43338098959218</v>
      </c>
    </row>
    <row r="16" spans="1:10" ht="20.100000000000001" customHeight="1" x14ac:dyDescent="0.25">
      <c r="B16" s="8">
        <v>42369</v>
      </c>
      <c r="C16" s="9">
        <v>130.58992359207488</v>
      </c>
      <c r="D16" s="9">
        <v>121.78869474353256</v>
      </c>
      <c r="E16" s="9">
        <v>127.54865490118736</v>
      </c>
      <c r="G16" s="8">
        <v>42369</v>
      </c>
      <c r="H16" s="9">
        <v>106.43493737908297</v>
      </c>
      <c r="I16" s="9">
        <v>114.43335460886941</v>
      </c>
      <c r="J16" s="9">
        <v>122.37467018876174</v>
      </c>
    </row>
    <row r="17" spans="2:10" ht="20.100000000000001" customHeight="1" x14ac:dyDescent="0.25">
      <c r="B17" s="8">
        <v>42551</v>
      </c>
      <c r="C17" s="9">
        <v>131.57868766231709</v>
      </c>
      <c r="D17" s="9">
        <v>126.20632203045122</v>
      </c>
      <c r="E17" s="9">
        <v>127.81533783687675</v>
      </c>
      <c r="G17" s="8">
        <v>42551</v>
      </c>
      <c r="H17" s="9">
        <v>107.1997634199123</v>
      </c>
      <c r="I17" s="9">
        <v>110.80506785145406</v>
      </c>
      <c r="J17" s="9">
        <v>122.57386469770255</v>
      </c>
    </row>
    <row r="18" spans="2:10" ht="20.100000000000001" customHeight="1" x14ac:dyDescent="0.25">
      <c r="B18" s="8">
        <v>42735</v>
      </c>
      <c r="C18" s="9">
        <v>132.19932378580003</v>
      </c>
      <c r="D18" s="9">
        <v>123.24710221262769</v>
      </c>
      <c r="E18" s="9">
        <v>136.52794973704377</v>
      </c>
      <c r="G18" s="8">
        <v>42735</v>
      </c>
      <c r="H18" s="9">
        <v>109.53383321823738</v>
      </c>
      <c r="I18" s="9">
        <v>111.11861013571512</v>
      </c>
      <c r="J18" s="9">
        <v>122.99211203712801</v>
      </c>
    </row>
    <row r="19" spans="2:10" ht="20.100000000000001" customHeight="1" x14ac:dyDescent="0.25">
      <c r="B19" s="8">
        <v>42916</v>
      </c>
      <c r="C19" s="9">
        <v>134.37655296615571</v>
      </c>
      <c r="D19" s="9">
        <v>129.76619210366155</v>
      </c>
      <c r="E19" s="9">
        <v>135.84777543360809</v>
      </c>
      <c r="G19" s="8">
        <v>42916</v>
      </c>
      <c r="H19" s="9">
        <v>111.7408185875636</v>
      </c>
      <c r="I19" s="9">
        <v>110.58797726631467</v>
      </c>
      <c r="J19" s="9">
        <v>123.59740617761463</v>
      </c>
    </row>
    <row r="20" spans="2:10" ht="20.100000000000001" customHeight="1" x14ac:dyDescent="0.25">
      <c r="B20" s="8">
        <v>43100</v>
      </c>
      <c r="C20" s="9">
        <v>137.31968038754468</v>
      </c>
      <c r="D20" s="9">
        <v>126.15641117983483</v>
      </c>
      <c r="E20" s="9">
        <v>136.79482755085317</v>
      </c>
      <c r="G20" s="8">
        <v>43100</v>
      </c>
      <c r="H20" s="9">
        <v>112.00657728659651</v>
      </c>
      <c r="I20" s="9">
        <v>110.7370238750905</v>
      </c>
      <c r="J20" s="9">
        <v>121.27741881610352</v>
      </c>
    </row>
    <row r="21" spans="2:10" ht="20.100000000000001" customHeight="1" x14ac:dyDescent="0.25">
      <c r="B21" s="8">
        <v>43281</v>
      </c>
      <c r="C21" s="9">
        <v>135.64771478955103</v>
      </c>
      <c r="D21" s="9">
        <v>123.59487454244787</v>
      </c>
      <c r="E21" s="9">
        <v>139.52028680933861</v>
      </c>
      <c r="G21" s="8">
        <v>43281</v>
      </c>
      <c r="H21" s="9">
        <v>111.5088360625727</v>
      </c>
      <c r="I21" s="9">
        <v>109.2530230761559</v>
      </c>
      <c r="J21" s="9">
        <v>121.85641625756935</v>
      </c>
    </row>
    <row r="22" spans="2:10" ht="20.100000000000001" customHeight="1" x14ac:dyDescent="0.25">
      <c r="B22" s="8">
        <v>43465</v>
      </c>
      <c r="C22" s="9">
        <v>142.12677689817116</v>
      </c>
      <c r="D22" s="9">
        <v>124.13522763220857</v>
      </c>
      <c r="E22" s="9">
        <v>138.9102815745631</v>
      </c>
      <c r="G22" s="8">
        <v>43465</v>
      </c>
      <c r="H22" s="9">
        <v>112.54351410909651</v>
      </c>
      <c r="I22" s="9">
        <v>111.64902834953645</v>
      </c>
      <c r="J22" s="9">
        <v>120.9706491620602</v>
      </c>
    </row>
    <row r="23" spans="2:10" ht="20.100000000000001" customHeight="1" x14ac:dyDescent="0.25">
      <c r="B23" s="8">
        <v>43646</v>
      </c>
      <c r="C23" s="9">
        <v>140.35744371963818</v>
      </c>
      <c r="D23" s="9">
        <v>122.88502983999101</v>
      </c>
      <c r="E23" s="9">
        <v>141.33450864414428</v>
      </c>
      <c r="G23" s="8">
        <v>43646</v>
      </c>
      <c r="H23" s="9">
        <v>111.3961430758979</v>
      </c>
      <c r="I23" s="9">
        <v>111.17617545209232</v>
      </c>
      <c r="J23" s="9">
        <v>122.21126988748345</v>
      </c>
    </row>
    <row r="24" spans="2:10" ht="20.100000000000001" customHeight="1" x14ac:dyDescent="0.25">
      <c r="B24" s="8">
        <v>43830</v>
      </c>
      <c r="C24" s="9">
        <v>143.32323864606539</v>
      </c>
      <c r="D24" s="9">
        <v>121.30088695376928</v>
      </c>
      <c r="E24" s="9">
        <v>143.59210439032236</v>
      </c>
      <c r="G24" s="8">
        <v>43830</v>
      </c>
      <c r="H24" s="9">
        <v>112.84265318626878</v>
      </c>
      <c r="I24" s="9">
        <v>111.87585790206616</v>
      </c>
      <c r="J24" s="9">
        <v>121.38477870690714</v>
      </c>
    </row>
    <row r="25" spans="2:10" ht="20.100000000000001" customHeight="1" x14ac:dyDescent="0.25">
      <c r="C25" s="9"/>
      <c r="D25" s="9"/>
      <c r="E25" s="9"/>
      <c r="H25" s="9"/>
      <c r="I25" s="9"/>
      <c r="J25" s="9"/>
    </row>
    <row r="26" spans="2:10" ht="20.100000000000001" customHeight="1" x14ac:dyDescent="0.25">
      <c r="B26" t="s">
        <v>7</v>
      </c>
      <c r="C26" s="10">
        <v>24</v>
      </c>
      <c r="D26" s="10">
        <v>14</v>
      </c>
      <c r="E26" s="10">
        <v>32</v>
      </c>
      <c r="G26" t="s">
        <v>7</v>
      </c>
      <c r="H26" s="10">
        <v>29</v>
      </c>
      <c r="I26" s="10">
        <v>11</v>
      </c>
      <c r="J26" s="10">
        <v>40</v>
      </c>
    </row>
    <row r="27" spans="2:10" ht="20.100000000000001" customHeight="1" x14ac:dyDescent="0.25">
      <c r="C27" s="11"/>
      <c r="D27" s="11"/>
      <c r="E27" s="11"/>
      <c r="H27" s="11"/>
      <c r="I27" s="11"/>
      <c r="J27" s="11"/>
    </row>
    <row r="28" spans="2:10" ht="20.100000000000001" customHeight="1" x14ac:dyDescent="0.25"/>
  </sheetData>
  <mergeCells count="8">
    <mergeCell ref="C6:E6"/>
    <mergeCell ref="C7:C8"/>
    <mergeCell ref="D7:D8"/>
    <mergeCell ref="E7:E8"/>
    <mergeCell ref="H6:J6"/>
    <mergeCell ref="H7:H8"/>
    <mergeCell ref="I7:I8"/>
    <mergeCell ref="J7:J8"/>
  </mergeCells>
  <pageMargins left="0.75" right="0.75" top="1" bottom="1" header="0.5" footer="0.5"/>
  <pageSetup orientation="portrait"/>
</worksheet>
</file>

<file path=xl/worksheets/sheet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J28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1"/>
    <col min="3" max="6" width="10.28515625"/>
    <col min="7" max="7" width="11"/>
    <col min="8" max="10" width="10.28515625"/>
  </cols>
  <sheetData>
    <row r="1" spans="1:10" ht="20.25" customHeight="1" x14ac:dyDescent="0.35">
      <c r="A1" s="2" t="s">
        <v>476</v>
      </c>
    </row>
    <row r="2" spans="1:10" ht="20.100000000000001" customHeight="1" x14ac:dyDescent="0.3">
      <c r="A2" s="3" t="s">
        <v>477</v>
      </c>
    </row>
    <row r="3" spans="1:10" ht="20.100000000000001" customHeight="1" x14ac:dyDescent="0.25">
      <c r="A3" s="18" t="s">
        <v>738</v>
      </c>
    </row>
    <row r="4" spans="1:10" ht="20.100000000000001" customHeight="1" x14ac:dyDescent="0.25"/>
    <row r="5" spans="1:10" ht="20.100000000000001" customHeight="1" x14ac:dyDescent="0.25"/>
    <row r="6" spans="1:10" ht="20.100000000000001" customHeight="1" x14ac:dyDescent="0.25">
      <c r="C6" s="21" t="s">
        <v>90</v>
      </c>
      <c r="D6" s="22"/>
      <c r="E6" s="22"/>
      <c r="H6" s="21" t="s">
        <v>478</v>
      </c>
      <c r="I6" s="22"/>
      <c r="J6" s="22"/>
    </row>
    <row r="7" spans="1:10" ht="24.95" customHeight="1" x14ac:dyDescent="0.25">
      <c r="C7" s="23" t="s">
        <v>13</v>
      </c>
      <c r="D7" s="23" t="s">
        <v>14</v>
      </c>
      <c r="E7" s="23" t="s">
        <v>15</v>
      </c>
      <c r="H7" s="23" t="s">
        <v>13</v>
      </c>
      <c r="I7" s="23" t="s">
        <v>14</v>
      </c>
      <c r="J7" s="23" t="s">
        <v>15</v>
      </c>
    </row>
    <row r="8" spans="1:10" ht="24.95" customHeight="1" x14ac:dyDescent="0.25">
      <c r="C8" s="24"/>
      <c r="D8" s="24"/>
      <c r="E8" s="24"/>
      <c r="H8" s="24"/>
      <c r="I8" s="24"/>
      <c r="J8" s="24"/>
    </row>
    <row r="9" spans="1:10" ht="20.100000000000001" customHeight="1" x14ac:dyDescent="0.25"/>
    <row r="10" spans="1:10" ht="20.100000000000001" customHeight="1" x14ac:dyDescent="0.25">
      <c r="B10" s="8">
        <v>41274</v>
      </c>
      <c r="C10" s="9">
        <v>108.7521034189858</v>
      </c>
      <c r="D10" s="9">
        <v>108.71058931607023</v>
      </c>
      <c r="E10" s="9">
        <v>147.80206123486616</v>
      </c>
      <c r="G10" s="8">
        <v>41274</v>
      </c>
      <c r="H10" s="9">
        <v>95.15767478544123</v>
      </c>
      <c r="I10" s="9">
        <v>87.24923472394461</v>
      </c>
      <c r="J10" s="9">
        <v>117.37581591121757</v>
      </c>
    </row>
    <row r="11" spans="1:10" ht="20.100000000000001" customHeight="1" x14ac:dyDescent="0.25">
      <c r="B11" s="8">
        <v>41455</v>
      </c>
      <c r="C11" s="9">
        <v>100.94061188203283</v>
      </c>
      <c r="D11" s="9">
        <v>114.03268303585261</v>
      </c>
      <c r="E11" s="9">
        <v>139.94158544378189</v>
      </c>
      <c r="G11" s="8">
        <v>41455</v>
      </c>
      <c r="H11" s="9">
        <v>97.092422384841484</v>
      </c>
      <c r="I11" s="9">
        <v>86.85945130990595</v>
      </c>
      <c r="J11" s="9">
        <v>116.7982327357864</v>
      </c>
    </row>
    <row r="12" spans="1:10" ht="20.100000000000001" customHeight="1" x14ac:dyDescent="0.25">
      <c r="B12" s="8">
        <v>41639</v>
      </c>
      <c r="C12" s="9">
        <v>110.60372387531024</v>
      </c>
      <c r="D12" s="9">
        <v>116.72280733706171</v>
      </c>
      <c r="E12" s="9">
        <v>142.57318176193047</v>
      </c>
      <c r="G12" s="8">
        <v>41639</v>
      </c>
      <c r="H12" s="9">
        <v>99.349975351712402</v>
      </c>
      <c r="I12" s="9">
        <v>99.483324351458052</v>
      </c>
      <c r="J12" s="9">
        <v>142.85371094666525</v>
      </c>
    </row>
    <row r="13" spans="1:10" ht="20.100000000000001" customHeight="1" x14ac:dyDescent="0.25">
      <c r="B13" s="8">
        <v>41820</v>
      </c>
      <c r="C13" s="9">
        <v>114.96580461415566</v>
      </c>
      <c r="D13" s="9">
        <v>123.24065255755707</v>
      </c>
      <c r="E13" s="9">
        <v>135.97819938910689</v>
      </c>
      <c r="G13" s="8">
        <v>41820</v>
      </c>
      <c r="H13" s="9">
        <v>100.81173002663957</v>
      </c>
      <c r="I13" s="9">
        <v>101.01530165089152</v>
      </c>
      <c r="J13" s="9">
        <v>137.12817959939778</v>
      </c>
    </row>
    <row r="14" spans="1:10" ht="20.100000000000001" customHeight="1" x14ac:dyDescent="0.25">
      <c r="B14" s="8">
        <v>42004</v>
      </c>
      <c r="C14" s="9">
        <v>130.03741716323856</v>
      </c>
      <c r="D14" s="9">
        <v>125.08848740889972</v>
      </c>
      <c r="E14" s="9">
        <v>126.84419691825748</v>
      </c>
      <c r="G14" s="8">
        <v>42004</v>
      </c>
      <c r="H14" s="9">
        <v>100.55649998244883</v>
      </c>
      <c r="I14" s="9">
        <v>110.76738816471577</v>
      </c>
      <c r="J14" s="9">
        <v>129.88602291406457</v>
      </c>
    </row>
    <row r="15" spans="1:10" ht="20.100000000000001" customHeight="1" x14ac:dyDescent="0.25">
      <c r="B15" s="8">
        <v>42185</v>
      </c>
      <c r="C15" s="9">
        <v>121.35009474846343</v>
      </c>
      <c r="D15" s="9">
        <v>116.73778551719565</v>
      </c>
      <c r="E15" s="9">
        <v>126.08845565466729</v>
      </c>
      <c r="G15" s="8">
        <v>42185</v>
      </c>
      <c r="H15" s="9">
        <v>103.02563821530333</v>
      </c>
      <c r="I15" s="9">
        <v>110.90845132590512</v>
      </c>
      <c r="J15" s="9">
        <v>127.63818039540796</v>
      </c>
    </row>
    <row r="16" spans="1:10" ht="20.100000000000001" customHeight="1" x14ac:dyDescent="0.25">
      <c r="B16" s="8">
        <v>42369</v>
      </c>
      <c r="C16" s="9">
        <v>128.67290946761366</v>
      </c>
      <c r="D16" s="9">
        <v>119.61871511416258</v>
      </c>
      <c r="E16" s="9">
        <v>122.50320560075984</v>
      </c>
      <c r="G16" s="8">
        <v>42369</v>
      </c>
      <c r="H16" s="9">
        <v>105.57809798794639</v>
      </c>
      <c r="I16" s="9">
        <v>113.59344855841913</v>
      </c>
      <c r="J16" s="9">
        <v>128.6509626771292</v>
      </c>
    </row>
    <row r="17" spans="2:10" ht="20.100000000000001" customHeight="1" x14ac:dyDescent="0.25">
      <c r="B17" s="8">
        <v>42551</v>
      </c>
      <c r="C17" s="9">
        <v>131.10911034422986</v>
      </c>
      <c r="D17" s="9">
        <v>125.22595634953224</v>
      </c>
      <c r="E17" s="9">
        <v>123.7045172276152</v>
      </c>
      <c r="G17" s="8">
        <v>42551</v>
      </c>
      <c r="H17" s="9">
        <v>106.65190266352742</v>
      </c>
      <c r="I17" s="9">
        <v>109.76713124833665</v>
      </c>
      <c r="J17" s="9">
        <v>128.24111739280636</v>
      </c>
    </row>
    <row r="18" spans="2:10" ht="20.100000000000001" customHeight="1" x14ac:dyDescent="0.25">
      <c r="B18" s="8">
        <v>42735</v>
      </c>
      <c r="C18" s="9">
        <v>130.37130546724543</v>
      </c>
      <c r="D18" s="9">
        <v>120.2434490420994</v>
      </c>
      <c r="E18" s="9">
        <v>130.81923029248824</v>
      </c>
      <c r="G18" s="8">
        <v>42735</v>
      </c>
      <c r="H18" s="9">
        <v>108.9482476330639</v>
      </c>
      <c r="I18" s="9">
        <v>110.09953827288221</v>
      </c>
      <c r="J18" s="9">
        <v>127.09455664516231</v>
      </c>
    </row>
    <row r="19" spans="2:10" ht="20.100000000000001" customHeight="1" x14ac:dyDescent="0.25">
      <c r="B19" s="8">
        <v>42916</v>
      </c>
      <c r="C19" s="9">
        <v>134.90110696041637</v>
      </c>
      <c r="D19" s="9">
        <v>127.67344324433606</v>
      </c>
      <c r="E19" s="9">
        <v>129.16224741627158</v>
      </c>
      <c r="G19" s="8">
        <v>42916</v>
      </c>
      <c r="H19" s="9">
        <v>111.2507247537702</v>
      </c>
      <c r="I19" s="9">
        <v>110.97668975530787</v>
      </c>
      <c r="J19" s="9">
        <v>129.01869527791294</v>
      </c>
    </row>
    <row r="20" spans="2:10" ht="20.100000000000001" customHeight="1" x14ac:dyDescent="0.25">
      <c r="B20" s="8">
        <v>43100</v>
      </c>
      <c r="C20" s="9">
        <v>136.71615699767804</v>
      </c>
      <c r="D20" s="9">
        <v>123.09974518365547</v>
      </c>
      <c r="E20" s="9">
        <v>130.23726895086529</v>
      </c>
      <c r="G20" s="8">
        <v>43100</v>
      </c>
      <c r="H20" s="9">
        <v>111.05557960730461</v>
      </c>
      <c r="I20" s="9">
        <v>111.21580933547222</v>
      </c>
      <c r="J20" s="9">
        <v>125.02801861707586</v>
      </c>
    </row>
    <row r="21" spans="2:10" ht="20.100000000000001" customHeight="1" x14ac:dyDescent="0.25">
      <c r="B21" s="8">
        <v>43281</v>
      </c>
      <c r="C21" s="9">
        <v>133.60073859016853</v>
      </c>
      <c r="D21" s="9">
        <v>120.60476676409928</v>
      </c>
      <c r="E21" s="9">
        <v>134.39670308897976</v>
      </c>
      <c r="G21" s="8">
        <v>43281</v>
      </c>
      <c r="H21" s="9">
        <v>109.57472777633077</v>
      </c>
      <c r="I21" s="9">
        <v>109.72356875972299</v>
      </c>
      <c r="J21" s="9">
        <v>125.38423960963586</v>
      </c>
    </row>
    <row r="22" spans="2:10" ht="20.100000000000001" customHeight="1" x14ac:dyDescent="0.25">
      <c r="B22" s="8">
        <v>43465</v>
      </c>
      <c r="C22" s="9">
        <v>140.72594803686223</v>
      </c>
      <c r="D22" s="9">
        <v>120.95165635722623</v>
      </c>
      <c r="E22" s="9">
        <v>135.56205426979406</v>
      </c>
      <c r="G22" s="8">
        <v>43465</v>
      </c>
      <c r="H22" s="9">
        <v>111.33937635066815</v>
      </c>
      <c r="I22" s="9">
        <v>111.36842944146066</v>
      </c>
      <c r="J22" s="9">
        <v>123.99044062666779</v>
      </c>
    </row>
    <row r="23" spans="2:10" ht="20.100000000000001" customHeight="1" x14ac:dyDescent="0.25">
      <c r="B23" s="8">
        <v>43646</v>
      </c>
      <c r="C23" s="9">
        <v>138.21405250302701</v>
      </c>
      <c r="D23" s="9">
        <v>121.21602284828748</v>
      </c>
      <c r="E23" s="9">
        <v>139.06413163018857</v>
      </c>
      <c r="G23" s="8">
        <v>43646</v>
      </c>
      <c r="H23" s="9">
        <v>109.75359531749831</v>
      </c>
      <c r="I23" s="9">
        <v>111.11957855808407</v>
      </c>
      <c r="J23" s="9">
        <v>126.44058522284939</v>
      </c>
    </row>
    <row r="24" spans="2:10" ht="20.100000000000001" customHeight="1" x14ac:dyDescent="0.25">
      <c r="B24" s="8">
        <v>43830</v>
      </c>
      <c r="C24" s="9">
        <v>141.71187239688996</v>
      </c>
      <c r="D24" s="9">
        <v>118.87503050105678</v>
      </c>
      <c r="E24" s="9">
        <v>141.07581675965992</v>
      </c>
      <c r="G24" s="8">
        <v>43830</v>
      </c>
      <c r="H24" s="9">
        <v>111.16467372905379</v>
      </c>
      <c r="I24" s="9">
        <v>111.68778801588819</v>
      </c>
      <c r="J24" s="9">
        <v>125.10704407527467</v>
      </c>
    </row>
    <row r="25" spans="2:10" ht="20.100000000000001" customHeight="1" x14ac:dyDescent="0.25">
      <c r="C25" s="9"/>
      <c r="D25" s="9"/>
      <c r="E25" s="9"/>
      <c r="H25" s="9"/>
      <c r="I25" s="9"/>
      <c r="J25" s="9"/>
    </row>
    <row r="26" spans="2:10" ht="20.100000000000001" customHeight="1" x14ac:dyDescent="0.25">
      <c r="B26" t="s">
        <v>7</v>
      </c>
      <c r="C26" s="10">
        <v>8</v>
      </c>
      <c r="D26" s="10">
        <v>8</v>
      </c>
      <c r="E26" s="10">
        <v>7</v>
      </c>
      <c r="G26" t="s">
        <v>7</v>
      </c>
      <c r="H26" s="10">
        <v>11</v>
      </c>
      <c r="I26" s="10">
        <v>6</v>
      </c>
      <c r="J26" s="10">
        <v>7</v>
      </c>
    </row>
    <row r="27" spans="2:10" ht="20.100000000000001" customHeight="1" x14ac:dyDescent="0.25">
      <c r="C27" s="11"/>
      <c r="D27" s="11"/>
      <c r="E27" s="11"/>
      <c r="H27" s="11"/>
      <c r="I27" s="11"/>
      <c r="J27" s="11"/>
    </row>
    <row r="28" spans="2:10" ht="20.100000000000001" customHeight="1" x14ac:dyDescent="0.25"/>
  </sheetData>
  <mergeCells count="8">
    <mergeCell ref="C6:E6"/>
    <mergeCell ref="C7:C8"/>
    <mergeCell ref="D7:D8"/>
    <mergeCell ref="E7:E8"/>
    <mergeCell ref="H6:J6"/>
    <mergeCell ref="H7:H8"/>
    <mergeCell ref="I7:I8"/>
    <mergeCell ref="J7:J8"/>
  </mergeCells>
  <pageMargins left="0.75" right="0.75" top="1" bottom="1" header="0.5" footer="0.5"/>
  <pageSetup orientation="portrait"/>
</worksheet>
</file>

<file path=xl/worksheets/sheet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O28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1"/>
    <col min="3" max="6" width="10.28515625"/>
    <col min="7" max="7" width="11"/>
    <col min="8" max="11" width="10.28515625"/>
    <col min="12" max="12" width="11"/>
    <col min="13" max="15" width="10.28515625"/>
  </cols>
  <sheetData>
    <row r="1" spans="1:15" ht="20.25" customHeight="1" x14ac:dyDescent="0.35">
      <c r="A1" s="2" t="s">
        <v>479</v>
      </c>
    </row>
    <row r="2" spans="1:15" ht="20.100000000000001" customHeight="1" x14ac:dyDescent="0.3">
      <c r="A2" s="3" t="s">
        <v>62</v>
      </c>
    </row>
    <row r="3" spans="1:15" ht="20.100000000000001" customHeight="1" x14ac:dyDescent="0.25">
      <c r="A3" s="18" t="s">
        <v>738</v>
      </c>
    </row>
    <row r="4" spans="1:15" ht="20.100000000000001" customHeight="1" x14ac:dyDescent="0.25"/>
    <row r="5" spans="1:15" ht="20.100000000000001" customHeight="1" x14ac:dyDescent="0.25"/>
    <row r="6" spans="1:15" ht="20.100000000000001" customHeight="1" x14ac:dyDescent="0.25">
      <c r="C6" s="21" t="s">
        <v>38</v>
      </c>
      <c r="D6" s="22"/>
      <c r="E6" s="22"/>
      <c r="H6" s="21" t="s">
        <v>29</v>
      </c>
      <c r="I6" s="22"/>
      <c r="J6" s="22"/>
      <c r="M6" s="21" t="s">
        <v>49</v>
      </c>
      <c r="N6" s="22"/>
      <c r="O6" s="22"/>
    </row>
    <row r="7" spans="1:15" ht="24.95" customHeight="1" x14ac:dyDescent="0.25">
      <c r="C7" s="23" t="s">
        <v>90</v>
      </c>
      <c r="D7" s="23" t="s">
        <v>91</v>
      </c>
      <c r="E7" s="23" t="s">
        <v>480</v>
      </c>
      <c r="H7" s="23" t="s">
        <v>90</v>
      </c>
      <c r="I7" s="23" t="s">
        <v>91</v>
      </c>
      <c r="J7" s="23" t="s">
        <v>480</v>
      </c>
      <c r="M7" s="23" t="s">
        <v>90</v>
      </c>
      <c r="N7" s="23" t="s">
        <v>91</v>
      </c>
      <c r="O7" s="23" t="s">
        <v>480</v>
      </c>
    </row>
    <row r="8" spans="1:15" ht="24.95" customHeight="1" x14ac:dyDescent="0.25">
      <c r="C8" s="24"/>
      <c r="D8" s="24"/>
      <c r="E8" s="24"/>
      <c r="H8" s="24"/>
      <c r="I8" s="24"/>
      <c r="J8" s="24"/>
      <c r="M8" s="24"/>
      <c r="N8" s="24"/>
      <c r="O8" s="24"/>
    </row>
    <row r="9" spans="1:15" ht="20.100000000000001" customHeight="1" x14ac:dyDescent="0.25">
      <c r="C9" s="25" t="s">
        <v>6</v>
      </c>
      <c r="D9" s="22"/>
      <c r="E9" s="26"/>
      <c r="H9" s="25" t="s">
        <v>6</v>
      </c>
      <c r="I9" s="22"/>
      <c r="J9" s="26"/>
      <c r="M9" s="25" t="s">
        <v>6</v>
      </c>
      <c r="N9" s="22"/>
      <c r="O9" s="26"/>
    </row>
    <row r="10" spans="1:15" ht="20.100000000000001" customHeight="1" x14ac:dyDescent="0.25">
      <c r="B10" s="8">
        <v>41274</v>
      </c>
      <c r="C10" s="9">
        <v>74.285714285714292</v>
      </c>
      <c r="D10" s="9">
        <v>43.75</v>
      </c>
      <c r="E10" s="9">
        <v>67.213114754098356</v>
      </c>
      <c r="G10" s="8">
        <v>41274</v>
      </c>
      <c r="H10" s="9">
        <v>78.260869565217391</v>
      </c>
      <c r="I10" s="9">
        <v>45.833333333333336</v>
      </c>
      <c r="J10" s="9">
        <v>65</v>
      </c>
      <c r="L10" s="8">
        <v>41274</v>
      </c>
      <c r="M10" s="9">
        <v>73.913043478260875</v>
      </c>
      <c r="N10" s="9">
        <v>59.375</v>
      </c>
      <c r="O10" s="9">
        <v>65</v>
      </c>
    </row>
    <row r="11" spans="1:15" ht="20.100000000000001" customHeight="1" x14ac:dyDescent="0.25">
      <c r="B11" s="8">
        <v>41455</v>
      </c>
      <c r="C11" s="9">
        <v>78.571428571428569</v>
      </c>
      <c r="D11" s="9">
        <v>42.5</v>
      </c>
      <c r="E11" s="9">
        <v>65.573770491803273</v>
      </c>
      <c r="G11" s="8">
        <v>41455</v>
      </c>
      <c r="H11" s="9">
        <v>78.260869565217391</v>
      </c>
      <c r="I11" s="9">
        <v>50</v>
      </c>
      <c r="J11" s="9">
        <v>60</v>
      </c>
      <c r="L11" s="8">
        <v>41455</v>
      </c>
      <c r="M11" s="9">
        <v>86.956521739130437</v>
      </c>
      <c r="N11" s="9">
        <v>71.875</v>
      </c>
      <c r="O11" s="9">
        <v>80</v>
      </c>
    </row>
    <row r="12" spans="1:15" ht="20.100000000000001" customHeight="1" x14ac:dyDescent="0.25">
      <c r="B12" s="8">
        <v>41639</v>
      </c>
      <c r="C12" s="9">
        <v>81.428571428571431</v>
      </c>
      <c r="D12" s="9">
        <v>72.5</v>
      </c>
      <c r="E12" s="9">
        <v>75.409836065573771</v>
      </c>
      <c r="G12" s="8">
        <v>41639</v>
      </c>
      <c r="H12" s="9">
        <v>86.956521739130437</v>
      </c>
      <c r="I12" s="9">
        <v>58.333333333333336</v>
      </c>
      <c r="J12" s="9">
        <v>65</v>
      </c>
      <c r="L12" s="8">
        <v>41639</v>
      </c>
      <c r="M12" s="9">
        <v>86.956521739130437</v>
      </c>
      <c r="N12" s="9">
        <v>90.625</v>
      </c>
      <c r="O12" s="9">
        <v>95</v>
      </c>
    </row>
    <row r="13" spans="1:15" ht="20.100000000000001" customHeight="1" x14ac:dyDescent="0.25">
      <c r="B13" s="8">
        <v>41820</v>
      </c>
      <c r="C13" s="9">
        <v>87.142857142857139</v>
      </c>
      <c r="D13" s="9">
        <v>77.5</v>
      </c>
      <c r="E13" s="9">
        <v>81.967213114754102</v>
      </c>
      <c r="G13" s="8">
        <v>41820</v>
      </c>
      <c r="H13" s="9">
        <v>95.652173913043484</v>
      </c>
      <c r="I13" s="9">
        <v>70.833333333333329</v>
      </c>
      <c r="J13" s="9">
        <v>75</v>
      </c>
      <c r="L13" s="8">
        <v>41820</v>
      </c>
      <c r="M13" s="9">
        <v>91.304347826086953</v>
      </c>
      <c r="N13" s="9">
        <v>87.5</v>
      </c>
      <c r="O13" s="9">
        <v>95</v>
      </c>
    </row>
    <row r="14" spans="1:15" ht="20.100000000000001" customHeight="1" x14ac:dyDescent="0.25">
      <c r="B14" s="8">
        <v>42004</v>
      </c>
      <c r="C14" s="9">
        <v>91.428571428571431</v>
      </c>
      <c r="D14" s="9">
        <v>80</v>
      </c>
      <c r="E14" s="9">
        <v>78.688524590163937</v>
      </c>
      <c r="G14" s="8">
        <v>42004</v>
      </c>
      <c r="H14" s="9">
        <v>100</v>
      </c>
      <c r="I14" s="9">
        <v>79.166666666666671</v>
      </c>
      <c r="J14" s="9">
        <v>85</v>
      </c>
      <c r="L14" s="8">
        <v>42004</v>
      </c>
      <c r="M14" s="9">
        <v>91.304347826086953</v>
      </c>
      <c r="N14" s="9">
        <v>84.375</v>
      </c>
      <c r="O14" s="9">
        <v>85</v>
      </c>
    </row>
    <row r="15" spans="1:15" ht="20.100000000000001" customHeight="1" x14ac:dyDescent="0.25">
      <c r="B15" s="8">
        <v>42185</v>
      </c>
      <c r="C15" s="9">
        <v>94.285714285714292</v>
      </c>
      <c r="D15" s="9">
        <v>82.5</v>
      </c>
      <c r="E15" s="9">
        <v>88.52459016393442</v>
      </c>
      <c r="G15" s="8">
        <v>42185</v>
      </c>
      <c r="H15" s="9">
        <v>95.652173913043484</v>
      </c>
      <c r="I15" s="9">
        <v>87.5</v>
      </c>
      <c r="J15" s="9">
        <v>95</v>
      </c>
      <c r="L15" s="8">
        <v>42185</v>
      </c>
      <c r="M15" s="9">
        <v>91.304347826086953</v>
      </c>
      <c r="N15" s="9">
        <v>87.5</v>
      </c>
      <c r="O15" s="9">
        <v>90</v>
      </c>
    </row>
    <row r="16" spans="1:15" ht="20.100000000000001" customHeight="1" x14ac:dyDescent="0.25">
      <c r="B16" s="8">
        <v>42369</v>
      </c>
      <c r="C16" s="9">
        <v>91.428571428571431</v>
      </c>
      <c r="D16" s="9">
        <v>82.5</v>
      </c>
      <c r="E16" s="9">
        <v>81.967213114754102</v>
      </c>
      <c r="G16" s="8">
        <v>42369</v>
      </c>
      <c r="H16" s="9">
        <v>100</v>
      </c>
      <c r="I16" s="9">
        <v>87.5</v>
      </c>
      <c r="J16" s="9">
        <v>90</v>
      </c>
      <c r="L16" s="8">
        <v>42369</v>
      </c>
      <c r="M16" s="9">
        <v>95.652173913043484</v>
      </c>
      <c r="N16" s="9">
        <v>93.75</v>
      </c>
      <c r="O16" s="9">
        <v>90</v>
      </c>
    </row>
    <row r="17" spans="2:15" ht="20.100000000000001" customHeight="1" x14ac:dyDescent="0.25">
      <c r="B17" s="8">
        <v>42551</v>
      </c>
      <c r="C17" s="9">
        <v>95.714285714285708</v>
      </c>
      <c r="D17" s="9">
        <v>85</v>
      </c>
      <c r="E17" s="9">
        <v>86.885245901639351</v>
      </c>
      <c r="G17" s="8">
        <v>42551</v>
      </c>
      <c r="H17" s="9">
        <v>100</v>
      </c>
      <c r="I17" s="9">
        <v>87.5</v>
      </c>
      <c r="J17" s="9">
        <v>90</v>
      </c>
      <c r="L17" s="8">
        <v>42551</v>
      </c>
      <c r="M17" s="9">
        <v>95.652173913043484</v>
      </c>
      <c r="N17" s="9">
        <v>90.625</v>
      </c>
      <c r="O17" s="9">
        <v>85</v>
      </c>
    </row>
    <row r="18" spans="2:15" ht="20.100000000000001" customHeight="1" x14ac:dyDescent="0.25">
      <c r="B18" s="8">
        <v>42735</v>
      </c>
      <c r="C18" s="9">
        <v>94.285714285714292</v>
      </c>
      <c r="D18" s="9">
        <v>97.5</v>
      </c>
      <c r="E18" s="9">
        <v>93.442622950819668</v>
      </c>
      <c r="G18" s="8">
        <v>42735</v>
      </c>
      <c r="H18" s="9">
        <v>100</v>
      </c>
      <c r="I18" s="9">
        <v>100</v>
      </c>
      <c r="J18" s="9">
        <v>100</v>
      </c>
      <c r="L18" s="8">
        <v>42735</v>
      </c>
      <c r="M18" s="9">
        <v>95.652173913043484</v>
      </c>
      <c r="N18" s="9">
        <v>87.5</v>
      </c>
      <c r="O18" s="9">
        <v>80</v>
      </c>
    </row>
    <row r="19" spans="2:15" ht="20.100000000000001" customHeight="1" x14ac:dyDescent="0.25">
      <c r="B19" s="8">
        <v>42916</v>
      </c>
      <c r="C19" s="9">
        <v>98.571428571428569</v>
      </c>
      <c r="D19" s="9">
        <v>95</v>
      </c>
      <c r="E19" s="9">
        <v>95.081967213114751</v>
      </c>
      <c r="G19" s="8">
        <v>42916</v>
      </c>
      <c r="H19" s="9">
        <v>100</v>
      </c>
      <c r="I19" s="9">
        <v>100</v>
      </c>
      <c r="J19" s="9">
        <v>100</v>
      </c>
      <c r="L19" s="8">
        <v>42916</v>
      </c>
      <c r="M19" s="9">
        <v>100</v>
      </c>
      <c r="N19" s="9">
        <v>93.75</v>
      </c>
      <c r="O19" s="9">
        <v>90</v>
      </c>
    </row>
    <row r="20" spans="2:15" ht="20.100000000000001" customHeight="1" x14ac:dyDescent="0.25">
      <c r="B20" s="8">
        <v>43100</v>
      </c>
      <c r="C20" s="9">
        <v>100</v>
      </c>
      <c r="D20" s="9">
        <v>98.75</v>
      </c>
      <c r="E20" s="9">
        <v>100</v>
      </c>
      <c r="G20" s="8">
        <v>43100</v>
      </c>
      <c r="H20" s="9">
        <v>100</v>
      </c>
      <c r="I20" s="9">
        <v>100</v>
      </c>
      <c r="J20" s="9">
        <v>100</v>
      </c>
      <c r="L20" s="8">
        <v>43100</v>
      </c>
      <c r="M20" s="9">
        <v>100</v>
      </c>
      <c r="N20" s="9">
        <v>96.875</v>
      </c>
      <c r="O20" s="9">
        <v>95</v>
      </c>
    </row>
    <row r="21" spans="2:15" ht="20.100000000000001" customHeight="1" x14ac:dyDescent="0.25">
      <c r="B21" s="8">
        <v>43281</v>
      </c>
      <c r="C21" s="9">
        <v>100</v>
      </c>
      <c r="D21" s="9">
        <v>98.75</v>
      </c>
      <c r="E21" s="9">
        <v>98.360655737704917</v>
      </c>
      <c r="G21" s="8">
        <v>43281</v>
      </c>
      <c r="H21" s="9">
        <v>100</v>
      </c>
      <c r="I21" s="9">
        <v>95.833333333333329</v>
      </c>
      <c r="J21" s="9">
        <v>95</v>
      </c>
      <c r="L21" s="8">
        <v>43281</v>
      </c>
      <c r="M21" s="9">
        <v>100</v>
      </c>
      <c r="N21" s="9">
        <v>96.875</v>
      </c>
      <c r="O21" s="9">
        <v>95</v>
      </c>
    </row>
    <row r="22" spans="2:15" ht="20.100000000000001" customHeight="1" x14ac:dyDescent="0.25">
      <c r="B22" s="8">
        <v>43465</v>
      </c>
      <c r="C22" s="9">
        <v>100</v>
      </c>
      <c r="D22" s="9">
        <v>95</v>
      </c>
      <c r="E22" s="9">
        <v>96.721311475409834</v>
      </c>
      <c r="G22" s="8">
        <v>43465</v>
      </c>
      <c r="H22" s="9">
        <v>100</v>
      </c>
      <c r="I22" s="9">
        <v>95.833333333333329</v>
      </c>
      <c r="J22" s="9">
        <v>95</v>
      </c>
      <c r="L22" s="8">
        <v>43465</v>
      </c>
      <c r="M22" s="9">
        <v>95.652173913043484</v>
      </c>
      <c r="N22" s="9">
        <v>96.875</v>
      </c>
      <c r="O22" s="9">
        <v>90</v>
      </c>
    </row>
    <row r="23" spans="2:15" ht="20.100000000000001" customHeight="1" x14ac:dyDescent="0.25">
      <c r="B23" s="8">
        <v>43646</v>
      </c>
      <c r="C23" s="9">
        <v>100</v>
      </c>
      <c r="D23" s="9">
        <v>96.25</v>
      </c>
      <c r="E23" s="9">
        <v>96.721311475409834</v>
      </c>
      <c r="G23" s="8">
        <v>43646</v>
      </c>
      <c r="H23" s="9">
        <v>100</v>
      </c>
      <c r="I23" s="9">
        <v>95.833333333333329</v>
      </c>
      <c r="J23" s="9">
        <v>95</v>
      </c>
      <c r="L23" s="8">
        <v>43646</v>
      </c>
      <c r="M23" s="9">
        <v>100</v>
      </c>
      <c r="N23" s="9">
        <v>100</v>
      </c>
      <c r="O23" s="9">
        <v>100</v>
      </c>
    </row>
    <row r="24" spans="2:15" ht="20.100000000000001" customHeight="1" x14ac:dyDescent="0.25">
      <c r="B24" s="8">
        <v>43830</v>
      </c>
      <c r="C24" s="9">
        <v>100</v>
      </c>
      <c r="D24" s="9">
        <v>97.5</v>
      </c>
      <c r="E24" s="9">
        <v>98.360655737704917</v>
      </c>
      <c r="G24" s="8">
        <v>43830</v>
      </c>
      <c r="H24" s="9">
        <v>100</v>
      </c>
      <c r="I24" s="9">
        <v>100</v>
      </c>
      <c r="J24" s="9">
        <v>100</v>
      </c>
      <c r="L24" s="8">
        <v>43830</v>
      </c>
      <c r="M24" s="9">
        <v>100</v>
      </c>
      <c r="N24" s="9">
        <v>100</v>
      </c>
      <c r="O24" s="9">
        <v>100</v>
      </c>
    </row>
    <row r="25" spans="2:15" ht="20.100000000000001" customHeight="1" x14ac:dyDescent="0.25">
      <c r="C25" s="9"/>
      <c r="D25" s="9"/>
      <c r="E25" s="9"/>
      <c r="H25" s="9"/>
      <c r="I25" s="9"/>
      <c r="J25" s="9"/>
      <c r="M25" s="9"/>
      <c r="N25" s="9"/>
      <c r="O25" s="9"/>
    </row>
    <row r="26" spans="2:15" ht="20.100000000000001" customHeight="1" x14ac:dyDescent="0.25">
      <c r="B26" t="s">
        <v>7</v>
      </c>
      <c r="C26" s="10">
        <v>70</v>
      </c>
      <c r="D26" s="10">
        <v>80</v>
      </c>
      <c r="E26" s="10">
        <v>61</v>
      </c>
      <c r="G26" t="s">
        <v>7</v>
      </c>
      <c r="H26" s="10">
        <v>23</v>
      </c>
      <c r="I26" s="10">
        <v>24</v>
      </c>
      <c r="J26" s="10">
        <v>20</v>
      </c>
      <c r="L26" t="s">
        <v>7</v>
      </c>
      <c r="M26" s="10">
        <v>23</v>
      </c>
      <c r="N26" s="10">
        <v>32</v>
      </c>
      <c r="O26" s="10">
        <v>20</v>
      </c>
    </row>
    <row r="27" spans="2:15" ht="20.100000000000001" customHeight="1" x14ac:dyDescent="0.25">
      <c r="C27" s="11"/>
      <c r="D27" s="11"/>
      <c r="E27" s="11"/>
      <c r="H27" s="11"/>
      <c r="I27" s="11"/>
      <c r="J27" s="11"/>
      <c r="M27" s="11"/>
      <c r="N27" s="11"/>
      <c r="O27" s="11"/>
    </row>
    <row r="28" spans="2:15" ht="20.100000000000001" customHeight="1" x14ac:dyDescent="0.25"/>
  </sheetData>
  <mergeCells count="15">
    <mergeCell ref="C6:E6"/>
    <mergeCell ref="C7:C8"/>
    <mergeCell ref="D7:D8"/>
    <mergeCell ref="E7:E8"/>
    <mergeCell ref="C9:E9"/>
    <mergeCell ref="H6:J6"/>
    <mergeCell ref="H7:H8"/>
    <mergeCell ref="I7:I8"/>
    <mergeCell ref="J7:J8"/>
    <mergeCell ref="H9:J9"/>
    <mergeCell ref="M6:O6"/>
    <mergeCell ref="M7:M8"/>
    <mergeCell ref="N7:N8"/>
    <mergeCell ref="O7:O8"/>
    <mergeCell ref="M9:O9"/>
  </mergeCells>
  <pageMargins left="0.75" right="0.75" top="1" bottom="1" header="0.5" footer="0.5"/>
  <pageSetup orientation="portrait"/>
</worksheet>
</file>

<file path=xl/worksheets/sheet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O28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1"/>
    <col min="3" max="6" width="10.28515625"/>
    <col min="7" max="7" width="11"/>
    <col min="8" max="11" width="10.28515625"/>
    <col min="12" max="12" width="11"/>
    <col min="13" max="15" width="10.28515625"/>
  </cols>
  <sheetData>
    <row r="1" spans="1:15" ht="20.25" customHeight="1" x14ac:dyDescent="0.35">
      <c r="A1" s="2" t="s">
        <v>481</v>
      </c>
    </row>
    <row r="2" spans="1:15" ht="20.100000000000001" customHeight="1" x14ac:dyDescent="0.3">
      <c r="A2" s="3" t="s">
        <v>118</v>
      </c>
    </row>
    <row r="3" spans="1:15" ht="20.100000000000001" customHeight="1" x14ac:dyDescent="0.25">
      <c r="A3" s="18" t="s">
        <v>738</v>
      </c>
    </row>
    <row r="4" spans="1:15" ht="20.100000000000001" customHeight="1" x14ac:dyDescent="0.25"/>
    <row r="5" spans="1:15" ht="20.100000000000001" customHeight="1" x14ac:dyDescent="0.25"/>
    <row r="6" spans="1:15" ht="20.100000000000001" customHeight="1" x14ac:dyDescent="0.25">
      <c r="C6" s="21" t="s">
        <v>38</v>
      </c>
      <c r="D6" s="22"/>
      <c r="E6" s="22"/>
      <c r="H6" s="21" t="s">
        <v>29</v>
      </c>
      <c r="I6" s="22"/>
      <c r="J6" s="22"/>
      <c r="M6" s="21" t="s">
        <v>49</v>
      </c>
      <c r="N6" s="22"/>
      <c r="O6" s="22"/>
    </row>
    <row r="7" spans="1:15" ht="24.95" customHeight="1" x14ac:dyDescent="0.25">
      <c r="C7" s="23" t="s">
        <v>93</v>
      </c>
      <c r="D7" s="23" t="s">
        <v>94</v>
      </c>
      <c r="E7" s="23" t="s">
        <v>95</v>
      </c>
      <c r="H7" s="23" t="s">
        <v>93</v>
      </c>
      <c r="I7" s="23" t="s">
        <v>94</v>
      </c>
      <c r="J7" s="23" t="s">
        <v>95</v>
      </c>
      <c r="M7" s="23" t="s">
        <v>93</v>
      </c>
      <c r="N7" s="23" t="s">
        <v>94</v>
      </c>
      <c r="O7" s="23" t="s">
        <v>95</v>
      </c>
    </row>
    <row r="8" spans="1:15" ht="24.95" customHeight="1" x14ac:dyDescent="0.25">
      <c r="C8" s="24"/>
      <c r="D8" s="24"/>
      <c r="E8" s="24"/>
      <c r="H8" s="24"/>
      <c r="I8" s="24"/>
      <c r="J8" s="24"/>
      <c r="M8" s="24"/>
      <c r="N8" s="24"/>
      <c r="O8" s="24"/>
    </row>
    <row r="9" spans="1:15" ht="20.100000000000001" customHeight="1" x14ac:dyDescent="0.25">
      <c r="C9" s="7" t="s">
        <v>6</v>
      </c>
      <c r="D9" s="29" t="s">
        <v>6</v>
      </c>
      <c r="E9" s="26"/>
      <c r="H9" s="7" t="s">
        <v>6</v>
      </c>
      <c r="I9" s="29" t="s">
        <v>6</v>
      </c>
      <c r="J9" s="26"/>
      <c r="M9" s="7" t="s">
        <v>6</v>
      </c>
      <c r="N9" s="29" t="s">
        <v>6</v>
      </c>
      <c r="O9" s="26"/>
    </row>
    <row r="10" spans="1:15" ht="20.100000000000001" customHeight="1" x14ac:dyDescent="0.25">
      <c r="B10" s="8">
        <v>41274</v>
      </c>
      <c r="C10" s="9">
        <v>123.15377832872466</v>
      </c>
      <c r="D10" s="9"/>
      <c r="E10" s="9"/>
      <c r="G10" s="8">
        <v>41274</v>
      </c>
      <c r="H10" s="9">
        <v>127.18571254506041</v>
      </c>
      <c r="I10" s="9"/>
      <c r="J10" s="9"/>
      <c r="L10" s="8">
        <v>41274</v>
      </c>
      <c r="M10" s="9">
        <v>147.7820389324549</v>
      </c>
      <c r="N10" s="9"/>
      <c r="O10" s="9"/>
    </row>
    <row r="11" spans="1:15" ht="20.100000000000001" customHeight="1" x14ac:dyDescent="0.25">
      <c r="B11" s="8">
        <v>41455</v>
      </c>
      <c r="C11" s="9">
        <v>119.23625712605708</v>
      </c>
      <c r="D11" s="9">
        <v>-1.927151019927642</v>
      </c>
      <c r="E11" s="9">
        <v>1.2950439276986359</v>
      </c>
      <c r="G11" s="8">
        <v>41455</v>
      </c>
      <c r="H11" s="9">
        <v>122.9347314899704</v>
      </c>
      <c r="I11" s="9">
        <v>-0.8272685881868358</v>
      </c>
      <c r="J11" s="9">
        <v>2.6020422119717113</v>
      </c>
      <c r="L11" s="8">
        <v>41455</v>
      </c>
      <c r="M11" s="9">
        <v>148.56478549056399</v>
      </c>
      <c r="N11" s="9">
        <v>-1.3335689346783086</v>
      </c>
      <c r="O11" s="9">
        <v>-1.8534149335956984</v>
      </c>
    </row>
    <row r="12" spans="1:15" ht="20.100000000000001" customHeight="1" x14ac:dyDescent="0.25">
      <c r="B12" s="8">
        <v>41639</v>
      </c>
      <c r="C12" s="9">
        <v>122.26964189830693</v>
      </c>
      <c r="D12" s="9">
        <v>-0.50306404232333124</v>
      </c>
      <c r="E12" s="9">
        <v>-2.9714812694757287</v>
      </c>
      <c r="G12" s="8">
        <v>41639</v>
      </c>
      <c r="H12" s="9">
        <v>127.09500865012228</v>
      </c>
      <c r="I12" s="9">
        <v>-0.39856991953347576</v>
      </c>
      <c r="J12" s="9">
        <v>-3.6588832794620441</v>
      </c>
      <c r="L12" s="8">
        <v>41639</v>
      </c>
      <c r="M12" s="9">
        <v>145.80166824555408</v>
      </c>
      <c r="N12" s="9">
        <v>-4.3650576013256508</v>
      </c>
      <c r="O12" s="9">
        <v>-2.5526602416310662</v>
      </c>
    </row>
    <row r="13" spans="1:15" ht="20.100000000000001" customHeight="1" x14ac:dyDescent="0.25">
      <c r="B13" s="8">
        <v>41820</v>
      </c>
      <c r="C13" s="9">
        <v>124.36622826946915</v>
      </c>
      <c r="D13" s="9">
        <v>4.9224658564146484</v>
      </c>
      <c r="E13" s="9">
        <v>3.1536656362563642</v>
      </c>
      <c r="G13" s="8">
        <v>41820</v>
      </c>
      <c r="H13" s="9">
        <v>127.36448641049844</v>
      </c>
      <c r="I13" s="9">
        <v>6.1436494708492662</v>
      </c>
      <c r="J13" s="9">
        <v>5.9190707539425125</v>
      </c>
      <c r="L13" s="8">
        <v>41820</v>
      </c>
      <c r="M13" s="9">
        <v>157.47746113527953</v>
      </c>
      <c r="N13" s="9">
        <v>10.33198529422117</v>
      </c>
      <c r="O13" s="9">
        <v>2.1516819027350031</v>
      </c>
    </row>
    <row r="14" spans="1:15" ht="20.100000000000001" customHeight="1" x14ac:dyDescent="0.25">
      <c r="B14" s="8">
        <v>42004</v>
      </c>
      <c r="C14" s="9">
        <v>127.45587368034177</v>
      </c>
      <c r="D14" s="9">
        <v>12.224787300650597</v>
      </c>
      <c r="E14" s="9">
        <v>9.504357170147415</v>
      </c>
      <c r="G14" s="8">
        <v>42004</v>
      </c>
      <c r="H14" s="9">
        <v>126.92173555355959</v>
      </c>
      <c r="I14" s="9">
        <v>11.876722006073749</v>
      </c>
      <c r="J14" s="9">
        <v>12.266990184519821</v>
      </c>
      <c r="L14" s="8">
        <v>42004</v>
      </c>
      <c r="M14" s="9">
        <v>148.22071824191204</v>
      </c>
      <c r="N14" s="9">
        <v>-8.9623452820302045</v>
      </c>
      <c r="O14" s="9">
        <v>-3.2768232218549631</v>
      </c>
    </row>
    <row r="15" spans="1:15" ht="20.100000000000001" customHeight="1" x14ac:dyDescent="0.25">
      <c r="B15" s="8">
        <v>42185</v>
      </c>
      <c r="C15" s="9">
        <v>124.95291673733659</v>
      </c>
      <c r="D15" s="9">
        <v>11.618811451304612</v>
      </c>
      <c r="E15" s="9">
        <v>13.854670256259949</v>
      </c>
      <c r="G15" s="8">
        <v>42185</v>
      </c>
      <c r="H15" s="9">
        <v>122.3990687215406</v>
      </c>
      <c r="I15" s="9">
        <v>10.344160149822779</v>
      </c>
      <c r="J15" s="9">
        <v>14.42139601794803</v>
      </c>
      <c r="L15" s="8">
        <v>42185</v>
      </c>
      <c r="M15" s="9">
        <v>145.18562266171429</v>
      </c>
      <c r="N15" s="9">
        <v>1.9390087068424933</v>
      </c>
      <c r="O15" s="9">
        <v>4.0700367597838794</v>
      </c>
    </row>
    <row r="16" spans="1:15" ht="20.100000000000001" customHeight="1" x14ac:dyDescent="0.25">
      <c r="B16" s="8">
        <v>42369</v>
      </c>
      <c r="C16" s="9">
        <v>126.85459219393951</v>
      </c>
      <c r="D16" s="9">
        <v>9.7692907446278454E-2</v>
      </c>
      <c r="E16" s="9">
        <v>-1.4028702379040081</v>
      </c>
      <c r="G16" s="8">
        <v>42369</v>
      </c>
      <c r="H16" s="9">
        <v>122.81916571241662</v>
      </c>
      <c r="I16" s="9">
        <v>-0.93781937379069369</v>
      </c>
      <c r="J16" s="9">
        <v>-1.2766567510786198</v>
      </c>
      <c r="L16" s="8">
        <v>42369</v>
      </c>
      <c r="M16" s="9">
        <v>158.05810601548239</v>
      </c>
      <c r="N16" s="9">
        <v>7.6655799391604162</v>
      </c>
      <c r="O16" s="9">
        <v>-1.1028623791657144</v>
      </c>
    </row>
    <row r="17" spans="2:15" ht="20.100000000000001" customHeight="1" x14ac:dyDescent="0.25">
      <c r="B17" s="8">
        <v>42551</v>
      </c>
      <c r="C17" s="9">
        <v>128.34882492057505</v>
      </c>
      <c r="D17" s="9">
        <v>2.5418909037854709</v>
      </c>
      <c r="E17" s="9">
        <v>1.3481016397673073</v>
      </c>
      <c r="G17" s="8">
        <v>42551</v>
      </c>
      <c r="H17" s="9">
        <v>125.46325232553603</v>
      </c>
      <c r="I17" s="9">
        <v>2.5147822015865851</v>
      </c>
      <c r="J17" s="9">
        <v>0.35432518933919965</v>
      </c>
      <c r="L17" s="8">
        <v>42551</v>
      </c>
      <c r="M17" s="9">
        <v>157.37304210001957</v>
      </c>
      <c r="N17" s="9">
        <v>6.0029691161386012</v>
      </c>
      <c r="O17" s="9">
        <v>6.464412881248216</v>
      </c>
    </row>
    <row r="18" spans="2:15" ht="20.100000000000001" customHeight="1" x14ac:dyDescent="0.25">
      <c r="B18" s="8">
        <v>42735</v>
      </c>
      <c r="C18" s="9">
        <v>132.1791801948149</v>
      </c>
      <c r="D18" s="9">
        <v>7.245756565879935</v>
      </c>
      <c r="E18" s="9">
        <v>4.1379346782232762</v>
      </c>
      <c r="G18" s="8">
        <v>42735</v>
      </c>
      <c r="H18" s="9">
        <v>127.6729919031729</v>
      </c>
      <c r="I18" s="9">
        <v>6.110148053320863</v>
      </c>
      <c r="J18" s="9">
        <v>4.2736140280184909</v>
      </c>
      <c r="L18" s="8">
        <v>42735</v>
      </c>
      <c r="M18" s="9">
        <v>148.46757355723159</v>
      </c>
      <c r="N18" s="9">
        <v>-3.9649059917738816</v>
      </c>
      <c r="O18" s="9">
        <v>1.7955269984256006</v>
      </c>
    </row>
    <row r="19" spans="2:15" ht="20.100000000000001" customHeight="1" x14ac:dyDescent="0.25">
      <c r="B19" s="8">
        <v>42916</v>
      </c>
      <c r="C19" s="9">
        <v>134.07552792126179</v>
      </c>
      <c r="D19" s="9">
        <v>0.66034142243900362</v>
      </c>
      <c r="E19" s="9">
        <v>-0.76338602849380655</v>
      </c>
      <c r="G19" s="8">
        <v>42916</v>
      </c>
      <c r="H19" s="9">
        <v>129.88900717264011</v>
      </c>
      <c r="I19" s="9">
        <v>0.86996676754349522</v>
      </c>
      <c r="J19" s="9">
        <v>-0.85095936356802682</v>
      </c>
      <c r="L19" s="8">
        <v>42916</v>
      </c>
      <c r="M19" s="9">
        <v>163.41528284690068</v>
      </c>
      <c r="N19" s="9">
        <v>16.775289827479355</v>
      </c>
      <c r="O19" s="9">
        <v>6.0937730553097147</v>
      </c>
    </row>
    <row r="20" spans="2:15" ht="20.100000000000001" customHeight="1" x14ac:dyDescent="0.25">
      <c r="B20" s="8">
        <v>43100</v>
      </c>
      <c r="C20" s="9">
        <v>134.40993496509932</v>
      </c>
      <c r="D20" s="9">
        <v>-3.5373711177406064</v>
      </c>
      <c r="E20" s="9">
        <v>-3.777366640197255</v>
      </c>
      <c r="G20" s="8">
        <v>43100</v>
      </c>
      <c r="H20" s="9">
        <v>129.55188190839456</v>
      </c>
      <c r="I20" s="9">
        <v>-3.706426938562557</v>
      </c>
      <c r="J20" s="9">
        <v>-3.4558478208740806</v>
      </c>
      <c r="L20" s="8">
        <v>43100</v>
      </c>
      <c r="M20" s="9">
        <v>165.30421708477772</v>
      </c>
      <c r="N20" s="9">
        <v>0.86000436709587902</v>
      </c>
      <c r="O20" s="9">
        <v>-0.29252470228489091</v>
      </c>
    </row>
    <row r="21" spans="2:15" ht="20.100000000000001" customHeight="1" x14ac:dyDescent="0.25">
      <c r="B21" s="8">
        <v>43281</v>
      </c>
      <c r="C21" s="9">
        <v>134.85693177289949</v>
      </c>
      <c r="D21" s="9">
        <v>4.5397013620634752</v>
      </c>
      <c r="E21" s="9">
        <v>4.1931940510717247</v>
      </c>
      <c r="G21" s="8">
        <v>43281</v>
      </c>
      <c r="H21" s="9">
        <v>130.53230557158022</v>
      </c>
      <c r="I21" s="9">
        <v>4.9331438014439843</v>
      </c>
      <c r="J21" s="9">
        <v>4.1449945629477236</v>
      </c>
      <c r="L21" s="8">
        <v>43281</v>
      </c>
      <c r="M21" s="9">
        <v>165.78961707230209</v>
      </c>
      <c r="N21" s="9">
        <v>3.6124943115818597</v>
      </c>
      <c r="O21" s="9">
        <v>3.3091369341154753</v>
      </c>
    </row>
    <row r="22" spans="2:15" ht="20.100000000000001" customHeight="1" x14ac:dyDescent="0.25">
      <c r="B22" s="8">
        <v>43465</v>
      </c>
      <c r="C22" s="9">
        <v>136.10343713960782</v>
      </c>
      <c r="D22" s="9">
        <v>-0.57743031363590713</v>
      </c>
      <c r="E22" s="9">
        <v>-1.4879934066081013</v>
      </c>
      <c r="G22" s="8">
        <v>43465</v>
      </c>
      <c r="H22" s="9">
        <v>132.4782961610226</v>
      </c>
      <c r="I22" s="9">
        <v>-0.43189379327749355</v>
      </c>
      <c r="J22" s="9">
        <v>-1.8944624049040737</v>
      </c>
      <c r="L22" s="8">
        <v>43465</v>
      </c>
      <c r="M22" s="9">
        <v>165.57492352553734</v>
      </c>
      <c r="N22" s="9">
        <v>-3.3950045408443486</v>
      </c>
      <c r="O22" s="9">
        <v>-3.269741193782516</v>
      </c>
    </row>
    <row r="23" spans="2:15" ht="20.100000000000001" customHeight="1" x14ac:dyDescent="0.25">
      <c r="B23" s="8">
        <v>43646</v>
      </c>
      <c r="C23" s="9">
        <v>136.61631174802363</v>
      </c>
      <c r="D23" s="9">
        <v>3.2571258850025764</v>
      </c>
      <c r="E23" s="9">
        <v>2.869485805082328</v>
      </c>
      <c r="G23" s="8">
        <v>43646</v>
      </c>
      <c r="H23" s="9">
        <v>134.01715589550156</v>
      </c>
      <c r="I23" s="9">
        <v>5.3172858215033703</v>
      </c>
      <c r="J23" s="9">
        <v>4.1079740030844247</v>
      </c>
      <c r="L23" s="8">
        <v>43646</v>
      </c>
      <c r="M23" s="9">
        <v>163.33201894751627</v>
      </c>
      <c r="N23" s="9">
        <v>12.130274371241189</v>
      </c>
      <c r="O23" s="9">
        <v>13.670067409633923</v>
      </c>
    </row>
    <row r="24" spans="2:15" ht="20.100000000000001" customHeight="1" x14ac:dyDescent="0.25">
      <c r="B24" s="8">
        <v>43830</v>
      </c>
      <c r="C24" s="9">
        <v>137.88298067965303</v>
      </c>
      <c r="D24" s="9">
        <v>2.8651482637135128</v>
      </c>
      <c r="E24" s="9">
        <v>1.9201724094721762</v>
      </c>
      <c r="G24" s="8">
        <v>43830</v>
      </c>
      <c r="H24" s="9">
        <v>134.7908307520585</v>
      </c>
      <c r="I24" s="9">
        <v>2.3753282917015284</v>
      </c>
      <c r="J24" s="9">
        <v>1.7877125244484704</v>
      </c>
      <c r="L24" s="8">
        <v>43830</v>
      </c>
      <c r="M24" s="9">
        <v>162.90003707445001</v>
      </c>
      <c r="N24" s="9">
        <v>2.8028882164742086</v>
      </c>
      <c r="O24" s="9">
        <v>3.0755031587782256</v>
      </c>
    </row>
    <row r="25" spans="2:15" ht="20.100000000000001" customHeight="1" x14ac:dyDescent="0.25">
      <c r="C25" s="9"/>
      <c r="D25" s="9"/>
      <c r="E25" s="9"/>
      <c r="H25" s="9"/>
      <c r="I25" s="9"/>
      <c r="J25" s="9"/>
      <c r="M25" s="9"/>
      <c r="N25" s="9"/>
      <c r="O25" s="9"/>
    </row>
    <row r="26" spans="2:15" ht="20.100000000000001" customHeight="1" x14ac:dyDescent="0.25">
      <c r="B26" t="s">
        <v>7</v>
      </c>
      <c r="C26" s="10">
        <v>70</v>
      </c>
      <c r="D26" s="10">
        <v>70</v>
      </c>
      <c r="E26" s="10">
        <v>70</v>
      </c>
      <c r="G26" t="s">
        <v>7</v>
      </c>
      <c r="H26" s="10">
        <v>23</v>
      </c>
      <c r="I26" s="10">
        <v>23</v>
      </c>
      <c r="J26" s="10">
        <v>23</v>
      </c>
      <c r="L26" t="s">
        <v>7</v>
      </c>
      <c r="M26" s="10">
        <v>23</v>
      </c>
      <c r="N26" s="10">
        <v>23</v>
      </c>
      <c r="O26" s="10">
        <v>23</v>
      </c>
    </row>
    <row r="27" spans="2:15" ht="20.100000000000001" customHeight="1" x14ac:dyDescent="0.25">
      <c r="C27" s="11"/>
      <c r="D27" s="11"/>
      <c r="E27" s="11"/>
      <c r="H27" s="11"/>
      <c r="I27" s="11"/>
      <c r="J27" s="11"/>
      <c r="M27" s="11"/>
      <c r="N27" s="11"/>
      <c r="O27" s="11"/>
    </row>
    <row r="28" spans="2:15" ht="20.100000000000001" customHeight="1" x14ac:dyDescent="0.25"/>
  </sheetData>
  <mergeCells count="15">
    <mergeCell ref="C6:E6"/>
    <mergeCell ref="C7:C8"/>
    <mergeCell ref="D7:D8"/>
    <mergeCell ref="E7:E8"/>
    <mergeCell ref="D9:E9"/>
    <mergeCell ref="H6:J6"/>
    <mergeCell ref="H7:H8"/>
    <mergeCell ref="I7:I8"/>
    <mergeCell ref="J7:J8"/>
    <mergeCell ref="I9:J9"/>
    <mergeCell ref="M6:O6"/>
    <mergeCell ref="M7:M8"/>
    <mergeCell ref="N7:N8"/>
    <mergeCell ref="O7:O8"/>
    <mergeCell ref="N9:O9"/>
  </mergeCells>
  <pageMargins left="0.75" right="0.75" top="1" bottom="1" header="0.5" footer="0.5"/>
  <pageSetup orientation="portrait"/>
</worksheet>
</file>

<file path=xl/worksheets/sheet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O28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1"/>
    <col min="3" max="6" width="10.28515625"/>
    <col min="7" max="7" width="11"/>
    <col min="8" max="11" width="10.28515625"/>
    <col min="12" max="12" width="11"/>
    <col min="13" max="15" width="10.28515625"/>
  </cols>
  <sheetData>
    <row r="1" spans="1:15" ht="20.25" customHeight="1" x14ac:dyDescent="0.35">
      <c r="A1" s="2" t="s">
        <v>482</v>
      </c>
    </row>
    <row r="2" spans="1:15" ht="20.100000000000001" customHeight="1" x14ac:dyDescent="0.3">
      <c r="A2" s="3" t="s">
        <v>32</v>
      </c>
    </row>
    <row r="3" spans="1:15" ht="20.100000000000001" customHeight="1" x14ac:dyDescent="0.25">
      <c r="A3" s="18" t="s">
        <v>738</v>
      </c>
    </row>
    <row r="4" spans="1:15" ht="20.100000000000001" customHeight="1" x14ac:dyDescent="0.25"/>
    <row r="5" spans="1:15" ht="20.100000000000001" customHeight="1" x14ac:dyDescent="0.25"/>
    <row r="6" spans="1:15" ht="20.100000000000001" customHeight="1" x14ac:dyDescent="0.25">
      <c r="C6" s="21" t="s">
        <v>13</v>
      </c>
      <c r="D6" s="22"/>
      <c r="E6" s="22"/>
      <c r="H6" s="21" t="s">
        <v>14</v>
      </c>
      <c r="I6" s="22"/>
      <c r="J6" s="22"/>
      <c r="M6" s="21" t="s">
        <v>15</v>
      </c>
      <c r="N6" s="22"/>
      <c r="O6" s="22"/>
    </row>
    <row r="7" spans="1:15" ht="24.95" customHeight="1" x14ac:dyDescent="0.25">
      <c r="C7" s="23" t="s">
        <v>93</v>
      </c>
      <c r="D7" s="23" t="s">
        <v>449</v>
      </c>
      <c r="E7" s="23" t="s">
        <v>483</v>
      </c>
      <c r="H7" s="23" t="s">
        <v>90</v>
      </c>
      <c r="I7" s="23" t="s">
        <v>94</v>
      </c>
      <c r="J7" s="23" t="s">
        <v>483</v>
      </c>
      <c r="M7" s="23" t="s">
        <v>90</v>
      </c>
      <c r="N7" s="23" t="s">
        <v>449</v>
      </c>
      <c r="O7" s="23" t="s">
        <v>484</v>
      </c>
    </row>
    <row r="8" spans="1:15" ht="24.95" customHeight="1" x14ac:dyDescent="0.25">
      <c r="C8" s="24"/>
      <c r="D8" s="24"/>
      <c r="E8" s="24"/>
      <c r="H8" s="24"/>
      <c r="I8" s="24"/>
      <c r="J8" s="24"/>
      <c r="M8" s="24"/>
      <c r="N8" s="24"/>
      <c r="O8" s="24"/>
    </row>
    <row r="9" spans="1:15" ht="20.100000000000001" customHeight="1" x14ac:dyDescent="0.25">
      <c r="C9" s="7" t="s">
        <v>6</v>
      </c>
      <c r="D9" s="29" t="s">
        <v>6</v>
      </c>
      <c r="E9" s="26"/>
      <c r="H9" s="7" t="s">
        <v>6</v>
      </c>
      <c r="I9" s="29" t="s">
        <v>6</v>
      </c>
      <c r="J9" s="26"/>
      <c r="M9" s="7" t="s">
        <v>6</v>
      </c>
      <c r="N9" s="29" t="s">
        <v>6</v>
      </c>
      <c r="O9" s="26"/>
    </row>
    <row r="10" spans="1:15" ht="20.100000000000001" customHeight="1" x14ac:dyDescent="0.25">
      <c r="B10" s="8">
        <v>41274</v>
      </c>
      <c r="C10" s="9">
        <v>109.40326813044186</v>
      </c>
      <c r="D10" s="9"/>
      <c r="E10" s="9"/>
      <c r="G10" s="8">
        <v>41274</v>
      </c>
      <c r="H10" s="9">
        <v>110.15130073582513</v>
      </c>
      <c r="I10" s="9"/>
      <c r="J10" s="9"/>
      <c r="L10" s="8">
        <v>41274</v>
      </c>
      <c r="M10" s="9">
        <v>139.69126996542175</v>
      </c>
      <c r="N10" s="9"/>
      <c r="O10" s="9"/>
    </row>
    <row r="11" spans="1:15" ht="20.100000000000001" customHeight="1" x14ac:dyDescent="0.25">
      <c r="B11" s="8">
        <v>41455</v>
      </c>
      <c r="C11" s="9">
        <v>103.76947625051393</v>
      </c>
      <c r="D11" s="9">
        <v>-5.8302328225031452</v>
      </c>
      <c r="E11" s="9">
        <v>-0.71762274843374385</v>
      </c>
      <c r="G11" s="8">
        <v>41455</v>
      </c>
      <c r="H11" s="9">
        <v>114.44661932403966</v>
      </c>
      <c r="I11" s="9">
        <v>7.5006760049604493</v>
      </c>
      <c r="J11" s="9">
        <v>3.4660469821288231</v>
      </c>
      <c r="L11" s="8">
        <v>41455</v>
      </c>
      <c r="M11" s="9">
        <v>132.31864902296635</v>
      </c>
      <c r="N11" s="9">
        <v>-3.851807843537558</v>
      </c>
      <c r="O11" s="9">
        <v>1.5054428562404132</v>
      </c>
    </row>
    <row r="12" spans="1:15" ht="20.100000000000001" customHeight="1" x14ac:dyDescent="0.25">
      <c r="B12" s="8">
        <v>41639</v>
      </c>
      <c r="C12" s="9">
        <v>108.02379178780899</v>
      </c>
      <c r="D12" s="9">
        <v>2.1973540489785393</v>
      </c>
      <c r="E12" s="9">
        <v>-1.8274981063230444</v>
      </c>
      <c r="G12" s="8">
        <v>41639</v>
      </c>
      <c r="H12" s="9">
        <v>117.68527127191302</v>
      </c>
      <c r="I12" s="9">
        <v>1.8266547772173514</v>
      </c>
      <c r="J12" s="9">
        <v>-0.9755743401180017</v>
      </c>
      <c r="L12" s="8">
        <v>41639</v>
      </c>
      <c r="M12" s="9">
        <v>134.82297649898408</v>
      </c>
      <c r="N12" s="9">
        <v>-3.0459688611090829</v>
      </c>
      <c r="O12" s="9">
        <v>-4.8468832927351375</v>
      </c>
    </row>
    <row r="13" spans="1:15" ht="20.100000000000001" customHeight="1" x14ac:dyDescent="0.25">
      <c r="B13" s="8">
        <v>41820</v>
      </c>
      <c r="C13" s="9">
        <v>114.32218657981268</v>
      </c>
      <c r="D13" s="9">
        <v>4.5858799649898474</v>
      </c>
      <c r="E13" s="9">
        <v>-1.176108861463665</v>
      </c>
      <c r="G13" s="8">
        <v>41820</v>
      </c>
      <c r="H13" s="9">
        <v>123.71251598537776</v>
      </c>
      <c r="I13" s="9">
        <v>7.5199212352123235</v>
      </c>
      <c r="J13" s="9">
        <v>2.2815759336449748</v>
      </c>
      <c r="L13" s="8">
        <v>41820</v>
      </c>
      <c r="M13" s="9">
        <v>131.20350633523293</v>
      </c>
      <c r="N13" s="9">
        <v>3.805421677508769</v>
      </c>
      <c r="O13" s="9">
        <v>6.6690694342795176</v>
      </c>
    </row>
    <row r="14" spans="1:15" ht="20.100000000000001" customHeight="1" x14ac:dyDescent="0.25">
      <c r="B14" s="8">
        <v>42004</v>
      </c>
      <c r="C14" s="9">
        <v>125.81352385087983</v>
      </c>
      <c r="D14" s="9">
        <v>6.6293612335869945</v>
      </c>
      <c r="E14" s="9">
        <v>-3.1097662896664158</v>
      </c>
      <c r="G14" s="8">
        <v>42004</v>
      </c>
      <c r="H14" s="9">
        <v>126.47301169407518</v>
      </c>
      <c r="I14" s="9">
        <v>18.603071745114196</v>
      </c>
      <c r="J14" s="9">
        <v>16.014351304245157</v>
      </c>
      <c r="L14" s="8">
        <v>42004</v>
      </c>
      <c r="M14" s="9">
        <v>128.90728124120176</v>
      </c>
      <c r="N14" s="9">
        <v>12.050020321275557</v>
      </c>
      <c r="O14" s="9">
        <v>14.045967066649778</v>
      </c>
    </row>
    <row r="15" spans="1:15" ht="20.100000000000001" customHeight="1" x14ac:dyDescent="0.25">
      <c r="B15" s="8">
        <v>42185</v>
      </c>
      <c r="C15" s="9">
        <v>123.00262295085101</v>
      </c>
      <c r="D15" s="9">
        <v>8.6457697308031776</v>
      </c>
      <c r="E15" s="9">
        <v>11.128582573279445</v>
      </c>
      <c r="G15" s="8">
        <v>42185</v>
      </c>
      <c r="H15" s="9">
        <v>118.72848531213729</v>
      </c>
      <c r="I15" s="9">
        <v>3.4060902939144766</v>
      </c>
      <c r="J15" s="9">
        <v>10.151153976221948</v>
      </c>
      <c r="L15" s="8">
        <v>42185</v>
      </c>
      <c r="M15" s="9">
        <v>129.24142715514901</v>
      </c>
      <c r="N15" s="9">
        <v>17.731310796287801</v>
      </c>
      <c r="O15" s="9">
        <v>17.426923593885512</v>
      </c>
    </row>
    <row r="16" spans="1:15" ht="20.100000000000001" customHeight="1" x14ac:dyDescent="0.25">
      <c r="B16" s="8">
        <v>42369</v>
      </c>
      <c r="C16" s="9">
        <v>130.58992359207488</v>
      </c>
      <c r="D16" s="9">
        <v>3.8452785548747537</v>
      </c>
      <c r="E16" s="9">
        <v>-2.1881528684306373</v>
      </c>
      <c r="G16" s="8">
        <v>42369</v>
      </c>
      <c r="H16" s="9">
        <v>121.78869474353256</v>
      </c>
      <c r="I16" s="9">
        <v>-0.50774507459605545</v>
      </c>
      <c r="J16" s="9">
        <v>-3.0077073043798919</v>
      </c>
      <c r="L16" s="8">
        <v>42369</v>
      </c>
      <c r="M16" s="9">
        <v>127.54865490118736</v>
      </c>
      <c r="N16" s="9">
        <v>-1.458542830220888</v>
      </c>
      <c r="O16" s="9">
        <v>-0.15074193893607202</v>
      </c>
    </row>
    <row r="17" spans="2:15" ht="20.100000000000001" customHeight="1" x14ac:dyDescent="0.25">
      <c r="B17" s="8">
        <v>42551</v>
      </c>
      <c r="C17" s="9">
        <v>131.57868766231709</v>
      </c>
      <c r="D17" s="9">
        <v>-0.60127087566673731</v>
      </c>
      <c r="E17" s="9">
        <v>-1.3482147290520996</v>
      </c>
      <c r="G17" s="8">
        <v>42551</v>
      </c>
      <c r="H17" s="9">
        <v>126.20632203045122</v>
      </c>
      <c r="I17" s="9">
        <v>-6.2857112617631383E-2</v>
      </c>
      <c r="J17" s="9">
        <v>-3.5609786194742199</v>
      </c>
      <c r="L17" s="8">
        <v>42551</v>
      </c>
      <c r="M17" s="9">
        <v>127.81533783687675</v>
      </c>
      <c r="N17" s="9">
        <v>5.4483241642476532</v>
      </c>
      <c r="O17" s="9">
        <v>5.2283093434321914</v>
      </c>
    </row>
    <row r="18" spans="2:15" ht="20.100000000000001" customHeight="1" x14ac:dyDescent="0.25">
      <c r="B18" s="8">
        <v>42735</v>
      </c>
      <c r="C18" s="9">
        <v>132.19932378580003</v>
      </c>
      <c r="D18" s="9">
        <v>3.9846083371384289</v>
      </c>
      <c r="E18" s="9">
        <v>3.496431829331037</v>
      </c>
      <c r="G18" s="8">
        <v>42735</v>
      </c>
      <c r="H18" s="9">
        <v>123.24710221262769</v>
      </c>
      <c r="I18" s="9">
        <v>4.7038924698163731</v>
      </c>
      <c r="J18" s="9">
        <v>7.217881261742698</v>
      </c>
      <c r="L18" s="8">
        <v>42735</v>
      </c>
      <c r="M18" s="9">
        <v>136.52794973704377</v>
      </c>
      <c r="N18" s="9">
        <v>10.02066570447171</v>
      </c>
      <c r="O18" s="9">
        <v>2.9996318200011585</v>
      </c>
    </row>
    <row r="19" spans="2:15" ht="20.100000000000001" customHeight="1" x14ac:dyDescent="0.25">
      <c r="B19" s="8">
        <v>42916</v>
      </c>
      <c r="C19" s="9">
        <v>134.37655296615571</v>
      </c>
      <c r="D19" s="9">
        <v>5.9526554322720138</v>
      </c>
      <c r="E19" s="9">
        <v>4.2359629881562944</v>
      </c>
      <c r="G19" s="8">
        <v>42916</v>
      </c>
      <c r="H19" s="9">
        <v>129.76619210366155</v>
      </c>
      <c r="I19" s="9">
        <v>-3.3286946557024577</v>
      </c>
      <c r="J19" s="9">
        <v>-8.1851901666412878</v>
      </c>
      <c r="L19" s="8">
        <v>42916</v>
      </c>
      <c r="M19" s="9">
        <v>135.84777543360809</v>
      </c>
      <c r="N19" s="9">
        <v>-3.4188135898760574E-2</v>
      </c>
      <c r="O19" s="9">
        <v>0.46632927217080677</v>
      </c>
    </row>
    <row r="20" spans="2:15" ht="20.100000000000001" customHeight="1" x14ac:dyDescent="0.25">
      <c r="B20" s="8">
        <v>43100</v>
      </c>
      <c r="C20" s="9">
        <v>137.31968038754468</v>
      </c>
      <c r="D20" s="9">
        <v>-1.8611265502997409</v>
      </c>
      <c r="E20" s="9">
        <v>-3.9645046585132127</v>
      </c>
      <c r="G20" s="8">
        <v>43100</v>
      </c>
      <c r="H20" s="9">
        <v>126.15641117983483</v>
      </c>
      <c r="I20" s="9">
        <v>-3.5321616987323279</v>
      </c>
      <c r="J20" s="9">
        <v>-0.77187580278746948</v>
      </c>
      <c r="L20" s="8">
        <v>43100</v>
      </c>
      <c r="M20" s="9">
        <v>136.79482755085317</v>
      </c>
      <c r="N20" s="9">
        <v>-4.3626062210521237</v>
      </c>
      <c r="O20" s="9">
        <v>-5.0247189477375169</v>
      </c>
    </row>
    <row r="21" spans="2:15" ht="20.100000000000001" customHeight="1" x14ac:dyDescent="0.25">
      <c r="B21" s="8">
        <v>43281</v>
      </c>
      <c r="C21" s="9">
        <v>135.64771478955103</v>
      </c>
      <c r="D21" s="9">
        <v>2.4228361462510284</v>
      </c>
      <c r="E21" s="9">
        <v>3.6852787812128529</v>
      </c>
      <c r="G21" s="8">
        <v>43281</v>
      </c>
      <c r="H21" s="9">
        <v>123.59487454244787</v>
      </c>
      <c r="I21" s="9">
        <v>-0.36098247579672282</v>
      </c>
      <c r="J21" s="9">
        <v>1.7040626552926819</v>
      </c>
      <c r="L21" s="8">
        <v>43281</v>
      </c>
      <c r="M21" s="9">
        <v>139.52028680933861</v>
      </c>
      <c r="N21" s="9">
        <v>7.7119007614767643</v>
      </c>
      <c r="O21" s="9">
        <v>5.6078024694441453</v>
      </c>
    </row>
    <row r="22" spans="2:15" ht="20.100000000000001" customHeight="1" x14ac:dyDescent="0.25">
      <c r="B22" s="8">
        <v>43465</v>
      </c>
      <c r="C22" s="9">
        <v>142.12677689817116</v>
      </c>
      <c r="D22" s="9">
        <v>1.101516968027183</v>
      </c>
      <c r="E22" s="9">
        <v>-3.5073471883792617</v>
      </c>
      <c r="G22" s="8">
        <v>43465</v>
      </c>
      <c r="H22" s="9">
        <v>124.13522763220857</v>
      </c>
      <c r="I22" s="9">
        <v>4.5038378104108823</v>
      </c>
      <c r="J22" s="9">
        <v>4.0489389655800512</v>
      </c>
      <c r="L22" s="8">
        <v>43465</v>
      </c>
      <c r="M22" s="9">
        <v>138.9102815745631</v>
      </c>
      <c r="N22" s="9">
        <v>-3.4014151972292961</v>
      </c>
      <c r="O22" s="9">
        <v>-2.9772159102242957</v>
      </c>
    </row>
    <row r="23" spans="2:15" ht="20.100000000000001" customHeight="1" x14ac:dyDescent="0.25">
      <c r="B23" s="8">
        <v>43646</v>
      </c>
      <c r="C23" s="9">
        <v>140.35744371963818</v>
      </c>
      <c r="D23" s="9">
        <v>3.0174151828045614</v>
      </c>
      <c r="E23" s="9">
        <v>4.3160433554131128</v>
      </c>
      <c r="G23" s="8">
        <v>43646</v>
      </c>
      <c r="H23" s="9">
        <v>122.88502983999101</v>
      </c>
      <c r="I23" s="9">
        <v>1.1202890661588194</v>
      </c>
      <c r="J23" s="9">
        <v>2.1490584964427573</v>
      </c>
      <c r="L23" s="8">
        <v>43646</v>
      </c>
      <c r="M23" s="9">
        <v>141.33450864414428</v>
      </c>
      <c r="N23" s="9">
        <v>4.2961411169221808</v>
      </c>
      <c r="O23" s="9">
        <v>2.5072112159798765</v>
      </c>
    </row>
    <row r="24" spans="2:15" ht="20.100000000000001" customHeight="1" x14ac:dyDescent="0.25">
      <c r="B24" s="8">
        <v>43830</v>
      </c>
      <c r="C24" s="9">
        <v>143.32323864606539</v>
      </c>
      <c r="D24" s="9">
        <v>-0.52432845116703319</v>
      </c>
      <c r="E24" s="9">
        <v>-2.5827834844852959</v>
      </c>
      <c r="G24" s="8">
        <v>43830</v>
      </c>
      <c r="H24" s="9">
        <v>121.30088695376928</v>
      </c>
      <c r="I24" s="9">
        <v>5.0991010907818435</v>
      </c>
      <c r="J24" s="9">
        <v>6.4716548908601013</v>
      </c>
      <c r="L24" s="8">
        <v>43830</v>
      </c>
      <c r="M24" s="9">
        <v>143.59210439032236</v>
      </c>
      <c r="N24" s="9">
        <v>3.6125446443324494</v>
      </c>
      <c r="O24" s="9">
        <v>1.9835188630549005</v>
      </c>
    </row>
    <row r="25" spans="2:15" ht="20.100000000000001" customHeight="1" x14ac:dyDescent="0.25">
      <c r="C25" s="9"/>
      <c r="D25" s="9"/>
      <c r="E25" s="9"/>
      <c r="H25" s="9"/>
      <c r="I25" s="9"/>
      <c r="J25" s="9"/>
      <c r="M25" s="9"/>
      <c r="N25" s="9"/>
      <c r="O25" s="9"/>
    </row>
    <row r="26" spans="2:15" ht="20.100000000000001" customHeight="1" x14ac:dyDescent="0.25">
      <c r="B26" t="s">
        <v>7</v>
      </c>
      <c r="C26" s="10">
        <v>24</v>
      </c>
      <c r="D26" s="10">
        <v>24</v>
      </c>
      <c r="E26" s="10">
        <v>24</v>
      </c>
      <c r="G26" t="s">
        <v>7</v>
      </c>
      <c r="H26" s="10">
        <v>14</v>
      </c>
      <c r="I26" s="10">
        <v>14</v>
      </c>
      <c r="J26" s="10">
        <v>14</v>
      </c>
      <c r="L26" t="s">
        <v>7</v>
      </c>
      <c r="M26" s="10">
        <v>32</v>
      </c>
      <c r="N26" s="10">
        <v>32</v>
      </c>
      <c r="O26" s="10">
        <v>32</v>
      </c>
    </row>
    <row r="27" spans="2:15" ht="20.100000000000001" customHeight="1" x14ac:dyDescent="0.25">
      <c r="C27" s="11"/>
      <c r="D27" s="11"/>
      <c r="E27" s="11"/>
      <c r="H27" s="11"/>
      <c r="I27" s="11"/>
      <c r="J27" s="11"/>
      <c r="M27" s="11"/>
      <c r="N27" s="11"/>
      <c r="O27" s="11"/>
    </row>
    <row r="28" spans="2:15" ht="20.100000000000001" customHeight="1" x14ac:dyDescent="0.25"/>
  </sheetData>
  <mergeCells count="15">
    <mergeCell ref="C6:E6"/>
    <mergeCell ref="C7:C8"/>
    <mergeCell ref="D7:D8"/>
    <mergeCell ref="E7:E8"/>
    <mergeCell ref="D9:E9"/>
    <mergeCell ref="H6:J6"/>
    <mergeCell ref="H7:H8"/>
    <mergeCell ref="I7:I8"/>
    <mergeCell ref="J7:J8"/>
    <mergeCell ref="I9:J9"/>
    <mergeCell ref="M6:O6"/>
    <mergeCell ref="M7:M8"/>
    <mergeCell ref="N7:N8"/>
    <mergeCell ref="O7:O8"/>
    <mergeCell ref="N9:O9"/>
  </mergeCells>
  <pageMargins left="0.75" right="0.75" top="1" bottom="1" header="0.5" footer="0.5"/>
  <pageSetup orientation="portrait"/>
</worksheet>
</file>

<file path=xl/worksheets/sheet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O29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1"/>
    <col min="3" max="6" width="10.28515625"/>
    <col min="7" max="7" width="11"/>
    <col min="8" max="11" width="10.28515625"/>
    <col min="12" max="12" width="11"/>
    <col min="13" max="15" width="10.28515625"/>
  </cols>
  <sheetData>
    <row r="1" spans="1:15" ht="20.25" customHeight="1" x14ac:dyDescent="0.35">
      <c r="A1" s="2" t="s">
        <v>485</v>
      </c>
    </row>
    <row r="2" spans="1:15" ht="20.100000000000001" customHeight="1" x14ac:dyDescent="0.3">
      <c r="A2" s="3" t="s">
        <v>118</v>
      </c>
    </row>
    <row r="3" spans="1:15" ht="20.100000000000001" customHeight="1" x14ac:dyDescent="0.25">
      <c r="A3" s="18" t="s">
        <v>738</v>
      </c>
    </row>
    <row r="4" spans="1:15" ht="20.100000000000001" customHeight="1" x14ac:dyDescent="0.25"/>
    <row r="5" spans="1:15" ht="20.100000000000001" customHeight="1" x14ac:dyDescent="0.25"/>
    <row r="6" spans="1:15" ht="20.100000000000001" customHeight="1" x14ac:dyDescent="0.25">
      <c r="C6" s="21" t="s">
        <v>38</v>
      </c>
      <c r="D6" s="22"/>
      <c r="E6" s="22"/>
      <c r="H6" s="21" t="s">
        <v>29</v>
      </c>
      <c r="I6" s="22"/>
      <c r="J6" s="22"/>
      <c r="M6" s="21" t="s">
        <v>49</v>
      </c>
      <c r="N6" s="22"/>
      <c r="O6" s="22"/>
    </row>
    <row r="7" spans="1:15" ht="24.95" customHeight="1" x14ac:dyDescent="0.25">
      <c r="C7" s="23" t="s">
        <v>449</v>
      </c>
      <c r="D7" s="23" t="s">
        <v>486</v>
      </c>
      <c r="E7" s="23" t="s">
        <v>423</v>
      </c>
      <c r="H7" s="23" t="s">
        <v>449</v>
      </c>
      <c r="I7" s="23" t="s">
        <v>486</v>
      </c>
      <c r="J7" s="23" t="s">
        <v>423</v>
      </c>
      <c r="M7" s="23" t="s">
        <v>449</v>
      </c>
      <c r="N7" s="23" t="s">
        <v>486</v>
      </c>
      <c r="O7" s="23" t="s">
        <v>423</v>
      </c>
    </row>
    <row r="8" spans="1:15" ht="24.95" customHeight="1" x14ac:dyDescent="0.25">
      <c r="C8" s="24"/>
      <c r="D8" s="24"/>
      <c r="E8" s="24"/>
      <c r="H8" s="24"/>
      <c r="I8" s="24"/>
      <c r="J8" s="24"/>
      <c r="M8" s="24"/>
      <c r="N8" s="24"/>
      <c r="O8" s="24"/>
    </row>
    <row r="9" spans="1:15" ht="20.100000000000001" customHeight="1" x14ac:dyDescent="0.25">
      <c r="C9" s="25" t="s">
        <v>425</v>
      </c>
      <c r="D9" s="22"/>
      <c r="E9" s="26"/>
      <c r="H9" s="25" t="s">
        <v>425</v>
      </c>
      <c r="I9" s="22"/>
      <c r="J9" s="26"/>
      <c r="M9" s="25" t="s">
        <v>425</v>
      </c>
      <c r="N9" s="22"/>
      <c r="O9" s="26"/>
    </row>
    <row r="10" spans="1:15" ht="20.100000000000001" customHeight="1" x14ac:dyDescent="0.25">
      <c r="B10" s="8">
        <v>41090</v>
      </c>
      <c r="C10" s="9"/>
      <c r="D10" s="9"/>
      <c r="E10" s="9"/>
      <c r="G10" s="8">
        <v>41090</v>
      </c>
      <c r="H10" s="9"/>
      <c r="I10" s="9"/>
      <c r="J10" s="9"/>
      <c r="L10" s="8">
        <v>41090</v>
      </c>
      <c r="M10" s="9"/>
      <c r="N10" s="9"/>
      <c r="O10" s="9"/>
    </row>
    <row r="11" spans="1:15" ht="20.100000000000001" customHeight="1" x14ac:dyDescent="0.25">
      <c r="B11" s="8">
        <v>41274</v>
      </c>
      <c r="C11" s="9">
        <v>7.0503747093274871</v>
      </c>
      <c r="D11" s="9">
        <v>2.1388208651019207</v>
      </c>
      <c r="E11" s="9">
        <v>7.863675437170734</v>
      </c>
      <c r="G11" s="8">
        <v>41274</v>
      </c>
      <c r="H11" s="9">
        <v>5.1162881546674432</v>
      </c>
      <c r="I11" s="9">
        <v>1.46856452525966</v>
      </c>
      <c r="J11" s="9">
        <v>5.4912554803107634</v>
      </c>
      <c r="L11" s="8">
        <v>41274</v>
      </c>
      <c r="M11" s="9">
        <v>0.22168186122948508</v>
      </c>
      <c r="N11" s="9">
        <v>4.4128654490173211E-2</v>
      </c>
      <c r="O11" s="9">
        <v>0.19413461112121327</v>
      </c>
    </row>
    <row r="12" spans="1:15" ht="20.100000000000001" customHeight="1" x14ac:dyDescent="0.25">
      <c r="B12" s="8">
        <v>41455</v>
      </c>
      <c r="C12" s="9">
        <v>6.9145033412079595</v>
      </c>
      <c r="D12" s="9">
        <v>2.3302344062968672</v>
      </c>
      <c r="E12" s="9">
        <v>8.1292283598708348</v>
      </c>
      <c r="G12" s="8">
        <v>41455</v>
      </c>
      <c r="H12" s="9">
        <v>5.0739627098827542</v>
      </c>
      <c r="I12" s="9">
        <v>1.5729187340267019</v>
      </c>
      <c r="J12" s="9">
        <v>5.7002818057854041</v>
      </c>
      <c r="L12" s="8">
        <v>41455</v>
      </c>
      <c r="M12" s="9">
        <v>0.21872558079431204</v>
      </c>
      <c r="N12" s="9">
        <v>4.2488444955105426E-2</v>
      </c>
      <c r="O12" s="9">
        <v>0.1897141687846628</v>
      </c>
    </row>
    <row r="13" spans="1:15" ht="20.100000000000001" customHeight="1" x14ac:dyDescent="0.25">
      <c r="B13" s="8">
        <v>41639</v>
      </c>
      <c r="C13" s="9">
        <v>6.8797189611930962</v>
      </c>
      <c r="D13" s="9">
        <v>2.3161934050889621</v>
      </c>
      <c r="E13" s="9">
        <v>7.9428713395144497</v>
      </c>
      <c r="G13" s="8">
        <v>41639</v>
      </c>
      <c r="H13" s="9">
        <v>5.0537394207928159</v>
      </c>
      <c r="I13" s="9">
        <v>1.6397620795502226</v>
      </c>
      <c r="J13" s="9">
        <v>5.616109753993654</v>
      </c>
      <c r="L13" s="8">
        <v>41639</v>
      </c>
      <c r="M13" s="9">
        <v>0.20917808320380615</v>
      </c>
      <c r="N13" s="9">
        <v>4.0079767951753567E-2</v>
      </c>
      <c r="O13" s="9">
        <v>0.18354731926366027</v>
      </c>
    </row>
    <row r="14" spans="1:15" ht="20.100000000000001" customHeight="1" x14ac:dyDescent="0.25">
      <c r="B14" s="8">
        <v>41820</v>
      </c>
      <c r="C14" s="9">
        <v>7.2183707780751067</v>
      </c>
      <c r="D14" s="9">
        <v>2.6497758585479336</v>
      </c>
      <c r="E14" s="9">
        <v>8.4539004014542147</v>
      </c>
      <c r="G14" s="8">
        <v>41820</v>
      </c>
      <c r="H14" s="9">
        <v>5.3642234559764548</v>
      </c>
      <c r="I14" s="9">
        <v>1.8105218994166534</v>
      </c>
      <c r="J14" s="9">
        <v>6.0222324061331411</v>
      </c>
      <c r="L14" s="8">
        <v>41820</v>
      </c>
      <c r="M14" s="9">
        <v>0.23079033199915713</v>
      </c>
      <c r="N14" s="9">
        <v>4.3067021666162074E-2</v>
      </c>
      <c r="O14" s="9">
        <v>0.18962153831594405</v>
      </c>
    </row>
    <row r="15" spans="1:15" ht="20.100000000000001" customHeight="1" x14ac:dyDescent="0.25">
      <c r="B15" s="8">
        <v>42004</v>
      </c>
      <c r="C15" s="9">
        <v>8.1008012522671091</v>
      </c>
      <c r="D15" s="9">
        <v>2.7147557218112333</v>
      </c>
      <c r="E15" s="9">
        <v>9.0705249918755175</v>
      </c>
      <c r="G15" s="8">
        <v>42004</v>
      </c>
      <c r="H15" s="9">
        <v>6.0013173636273809</v>
      </c>
      <c r="I15" s="9">
        <v>1.9827902261270878</v>
      </c>
      <c r="J15" s="9">
        <v>6.7111508473028731</v>
      </c>
      <c r="L15" s="8">
        <v>42004</v>
      </c>
      <c r="M15" s="9">
        <v>0.21010610556784884</v>
      </c>
      <c r="N15" s="9">
        <v>4.138426485568758E-2</v>
      </c>
      <c r="O15" s="9">
        <v>0.18313644907121218</v>
      </c>
    </row>
    <row r="16" spans="1:15" ht="20.100000000000001" customHeight="1" x14ac:dyDescent="0.25">
      <c r="B16" s="8">
        <v>42185</v>
      </c>
      <c r="C16" s="9">
        <v>9.042018075812944</v>
      </c>
      <c r="D16" s="9">
        <v>2.8448954555006387</v>
      </c>
      <c r="E16" s="9">
        <v>10.081235600181021</v>
      </c>
      <c r="G16" s="8">
        <v>42185</v>
      </c>
      <c r="H16" s="9">
        <v>6.6221032428201179</v>
      </c>
      <c r="I16" s="9">
        <v>2.0843468508728424</v>
      </c>
      <c r="J16" s="9">
        <v>7.4946030823850993</v>
      </c>
      <c r="L16" s="8">
        <v>42185</v>
      </c>
      <c r="M16" s="9">
        <v>0.21418008124841711</v>
      </c>
      <c r="N16" s="9">
        <v>4.3107010442259765E-2</v>
      </c>
      <c r="O16" s="9">
        <v>0.19062856066315276</v>
      </c>
    </row>
    <row r="17" spans="2:15" ht="20.100000000000001" customHeight="1" x14ac:dyDescent="0.25">
      <c r="B17" s="8">
        <v>42369</v>
      </c>
      <c r="C17" s="9">
        <v>9.0508514861630296</v>
      </c>
      <c r="D17" s="9">
        <v>2.6575655546973929</v>
      </c>
      <c r="E17" s="9">
        <v>9.7923892371745591</v>
      </c>
      <c r="G17" s="8">
        <v>42369</v>
      </c>
      <c r="H17" s="9">
        <v>6.5599998756565281</v>
      </c>
      <c r="I17" s="9">
        <v>1.9514920845560924</v>
      </c>
      <c r="J17" s="9">
        <v>7.2926779146380971</v>
      </c>
      <c r="L17" s="8">
        <v>42369</v>
      </c>
      <c r="M17" s="9">
        <v>0.23059822659027326</v>
      </c>
      <c r="N17" s="9">
        <v>4.4645304326501926E-2</v>
      </c>
      <c r="O17" s="9">
        <v>0.1905398948688467</v>
      </c>
    </row>
    <row r="18" spans="2:15" ht="20.100000000000001" customHeight="1" x14ac:dyDescent="0.25">
      <c r="B18" s="8">
        <v>42551</v>
      </c>
      <c r="C18" s="9">
        <v>9.2809142568049392</v>
      </c>
      <c r="D18" s="9">
        <v>3.1755377034153982</v>
      </c>
      <c r="E18" s="9">
        <v>10.406546060950548</v>
      </c>
      <c r="G18" s="8">
        <v>42551</v>
      </c>
      <c r="H18" s="9">
        <v>6.7249695849536426</v>
      </c>
      <c r="I18" s="9">
        <v>2.3686460382431798</v>
      </c>
      <c r="J18" s="9">
        <v>7.7287570351305783</v>
      </c>
      <c r="L18" s="8">
        <v>42551</v>
      </c>
      <c r="M18" s="9">
        <v>0.24444096691485073</v>
      </c>
      <c r="N18" s="9">
        <v>4.9345123165102721E-2</v>
      </c>
      <c r="O18" s="9">
        <v>0.20467094241151118</v>
      </c>
    </row>
    <row r="19" spans="2:15" ht="20.100000000000001" customHeight="1" x14ac:dyDescent="0.25">
      <c r="B19" s="8">
        <v>42735</v>
      </c>
      <c r="C19" s="9">
        <v>9.9533867109410661</v>
      </c>
      <c r="D19" s="9">
        <v>3.1000173195096203</v>
      </c>
      <c r="E19" s="9">
        <v>10.630240079456442</v>
      </c>
      <c r="G19" s="8">
        <v>42735</v>
      </c>
      <c r="H19" s="9">
        <v>7.1358751831351066</v>
      </c>
      <c r="I19" s="9">
        <v>2.3598753773157775</v>
      </c>
      <c r="J19" s="9">
        <v>7.9490568296835189</v>
      </c>
      <c r="L19" s="8">
        <v>42735</v>
      </c>
      <c r="M19" s="9">
        <v>0.23474911237129378</v>
      </c>
      <c r="N19" s="9">
        <v>6.287161546551609E-2</v>
      </c>
      <c r="O19" s="9">
        <v>0.22098635173201953</v>
      </c>
    </row>
    <row r="20" spans="2:15" ht="20.100000000000001" customHeight="1" x14ac:dyDescent="0.25">
      <c r="B20" s="8">
        <v>42916</v>
      </c>
      <c r="C20" s="9">
        <v>10.019113046328959</v>
      </c>
      <c r="D20" s="9">
        <v>3.6366496164037367</v>
      </c>
      <c r="E20" s="9">
        <v>11.032142229265027</v>
      </c>
      <c r="G20" s="8">
        <v>42916</v>
      </c>
      <c r="H20" s="9">
        <v>7.1979549258017652</v>
      </c>
      <c r="I20" s="9">
        <v>2.7739810606606565</v>
      </c>
      <c r="J20" s="9">
        <v>8.2381928913607023</v>
      </c>
      <c r="L20" s="8">
        <v>42916</v>
      </c>
      <c r="M20" s="9">
        <v>0.27412895633901346</v>
      </c>
      <c r="N20" s="9">
        <v>4.9552912055938134E-2</v>
      </c>
      <c r="O20" s="9">
        <v>0.21730280151752207</v>
      </c>
    </row>
    <row r="21" spans="2:15" ht="20.100000000000001" customHeight="1" x14ac:dyDescent="0.25">
      <c r="B21" s="8">
        <v>43100</v>
      </c>
      <c r="C21" s="9">
        <v>9.6646998351743321</v>
      </c>
      <c r="D21" s="9">
        <v>3.4378947292531268</v>
      </c>
      <c r="E21" s="9">
        <v>10.617907747791696</v>
      </c>
      <c r="G21" s="8">
        <v>43100</v>
      </c>
      <c r="H21" s="9">
        <v>6.9311679854062591</v>
      </c>
      <c r="I21" s="9">
        <v>2.6050840594547195</v>
      </c>
      <c r="J21" s="9">
        <v>7.9551938569448817</v>
      </c>
      <c r="L21" s="8">
        <v>43100</v>
      </c>
      <c r="M21" s="9">
        <v>0.27648647733500337</v>
      </c>
      <c r="N21" s="9">
        <v>4.684943169482688E-2</v>
      </c>
      <c r="O21" s="9">
        <v>0.21409346078077313</v>
      </c>
    </row>
    <row r="22" spans="2:15" ht="20.100000000000001" customHeight="1" x14ac:dyDescent="0.25">
      <c r="B22" s="8">
        <v>43281</v>
      </c>
      <c r="C22" s="9">
        <v>10.10344834523109</v>
      </c>
      <c r="D22" s="9">
        <v>3.820266262793659</v>
      </c>
      <c r="E22" s="9">
        <v>11.313987961729918</v>
      </c>
      <c r="G22" s="8">
        <v>43281</v>
      </c>
      <c r="H22" s="9">
        <v>7.2730924692459995</v>
      </c>
      <c r="I22" s="9">
        <v>2.9446927230231141</v>
      </c>
      <c r="J22" s="9">
        <v>8.5165643278259644</v>
      </c>
      <c r="L22" s="8">
        <v>43281</v>
      </c>
      <c r="M22" s="9">
        <v>0.28647453560102337</v>
      </c>
      <c r="N22" s="9">
        <v>5.0919849377854355E-2</v>
      </c>
      <c r="O22" s="9">
        <v>0.2237138642624473</v>
      </c>
    </row>
    <row r="23" spans="2:15" ht="20.100000000000001" customHeight="1" x14ac:dyDescent="0.25">
      <c r="B23" s="8">
        <v>43465</v>
      </c>
      <c r="C23" s="9">
        <v>10.045107971763171</v>
      </c>
      <c r="D23" s="9">
        <v>3.7179005922222781</v>
      </c>
      <c r="E23" s="9">
        <v>11.098396158345222</v>
      </c>
      <c r="G23" s="8">
        <v>43465</v>
      </c>
      <c r="H23" s="9">
        <v>7.2416804342919923</v>
      </c>
      <c r="I23" s="9">
        <v>2.8760730699988324</v>
      </c>
      <c r="J23" s="9">
        <v>8.3423876620056543</v>
      </c>
      <c r="L23" s="8">
        <v>43465</v>
      </c>
      <c r="M23" s="9">
        <v>0.27674871210900581</v>
      </c>
      <c r="N23" s="9">
        <v>4.5154152804327823E-2</v>
      </c>
      <c r="O23" s="9">
        <v>0.21229825060384855</v>
      </c>
    </row>
    <row r="24" spans="2:15" ht="20.100000000000001" customHeight="1" x14ac:dyDescent="0.25">
      <c r="B24" s="8">
        <v>43646</v>
      </c>
      <c r="C24" s="9">
        <v>10.372289783687934</v>
      </c>
      <c r="D24" s="9">
        <v>3.91087348289589</v>
      </c>
      <c r="E24" s="9">
        <v>11.441540861343668</v>
      </c>
      <c r="G24" s="8">
        <v>43646</v>
      </c>
      <c r="H24" s="9">
        <v>7.6267412812631807</v>
      </c>
      <c r="I24" s="9">
        <v>3.0166860063937109</v>
      </c>
      <c r="J24" s="9">
        <v>8.7075553807669834</v>
      </c>
      <c r="L24" s="8">
        <v>43646</v>
      </c>
      <c r="M24" s="9">
        <v>0.31031909020670473</v>
      </c>
      <c r="N24" s="9">
        <v>5.5004206184055132E-2</v>
      </c>
      <c r="O24" s="9">
        <v>0.24499700678399469</v>
      </c>
    </row>
    <row r="25" spans="2:15" ht="20.100000000000001" customHeight="1" x14ac:dyDescent="0.25">
      <c r="B25" s="8">
        <v>43830</v>
      </c>
      <c r="C25" s="9">
        <v>10.669471264332596</v>
      </c>
      <c r="D25" s="9">
        <v>3.7688101799633071</v>
      </c>
      <c r="E25" s="9">
        <v>11.562582962796474</v>
      </c>
      <c r="G25" s="8">
        <v>43830</v>
      </c>
      <c r="H25" s="9">
        <v>7.8079014246519067</v>
      </c>
      <c r="I25" s="9">
        <v>2.9156655770815618</v>
      </c>
      <c r="J25" s="9">
        <v>8.7639815878162519</v>
      </c>
      <c r="L25" s="8">
        <v>43830</v>
      </c>
      <c r="M25" s="9">
        <v>0.3190169874195784</v>
      </c>
      <c r="N25" s="9">
        <v>5.0055358193487054E-2</v>
      </c>
      <c r="O25" s="9">
        <v>0.24589140166459958</v>
      </c>
    </row>
    <row r="26" spans="2:15" ht="20.100000000000001" customHeight="1" x14ac:dyDescent="0.25">
      <c r="C26" s="9"/>
      <c r="D26" s="9"/>
      <c r="E26" s="9"/>
      <c r="H26" s="9"/>
      <c r="I26" s="9"/>
      <c r="J26" s="9"/>
      <c r="M26" s="9"/>
      <c r="N26" s="9"/>
      <c r="O26" s="9"/>
    </row>
    <row r="27" spans="2:15" ht="20.100000000000001" customHeight="1" x14ac:dyDescent="0.25">
      <c r="B27" t="s">
        <v>7</v>
      </c>
      <c r="C27" s="10">
        <v>70</v>
      </c>
      <c r="D27" s="10">
        <v>70</v>
      </c>
      <c r="E27" s="10">
        <v>70</v>
      </c>
      <c r="G27" t="s">
        <v>7</v>
      </c>
      <c r="H27" s="10">
        <v>23</v>
      </c>
      <c r="I27" s="10">
        <v>23</v>
      </c>
      <c r="J27" s="10">
        <v>23</v>
      </c>
      <c r="L27" t="s">
        <v>7</v>
      </c>
      <c r="M27" s="10">
        <v>23</v>
      </c>
      <c r="N27" s="10">
        <v>23</v>
      </c>
      <c r="O27" s="10">
        <v>23</v>
      </c>
    </row>
    <row r="28" spans="2:15" ht="20.100000000000001" customHeight="1" x14ac:dyDescent="0.25">
      <c r="C28" s="11"/>
      <c r="D28" s="11"/>
      <c r="E28" s="11"/>
      <c r="H28" s="11"/>
      <c r="I28" s="11"/>
      <c r="J28" s="11"/>
      <c r="M28" s="11"/>
      <c r="N28" s="11"/>
      <c r="O28" s="11"/>
    </row>
    <row r="29" spans="2:15" ht="20.100000000000001" customHeight="1" x14ac:dyDescent="0.25"/>
  </sheetData>
  <mergeCells count="15">
    <mergeCell ref="C6:E6"/>
    <mergeCell ref="C7:C8"/>
    <mergeCell ref="D7:D8"/>
    <mergeCell ref="E7:E8"/>
    <mergeCell ref="C9:E9"/>
    <mergeCell ref="H6:J6"/>
    <mergeCell ref="H7:H8"/>
    <mergeCell ref="I7:I8"/>
    <mergeCell ref="J7:J8"/>
    <mergeCell ref="H9:J9"/>
    <mergeCell ref="M6:O6"/>
    <mergeCell ref="M7:M8"/>
    <mergeCell ref="N7:N8"/>
    <mergeCell ref="O7:O8"/>
    <mergeCell ref="M9:O9"/>
  </mergeCells>
  <pageMargins left="0.75" right="0.75" top="1" bottom="1" header="0.5" footer="0.5"/>
  <pageSetup orientation="portrait"/>
</worksheet>
</file>

<file path=xl/worksheets/sheet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O29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1"/>
    <col min="3" max="6" width="10.28515625"/>
    <col min="7" max="7" width="11"/>
    <col min="8" max="11" width="10.28515625"/>
    <col min="12" max="12" width="11"/>
    <col min="13" max="15" width="10.28515625"/>
  </cols>
  <sheetData>
    <row r="1" spans="1:15" ht="20.25" customHeight="1" x14ac:dyDescent="0.35">
      <c r="A1" s="2" t="s">
        <v>487</v>
      </c>
    </row>
    <row r="2" spans="1:15" ht="20.100000000000001" customHeight="1" x14ac:dyDescent="0.3">
      <c r="A2" s="3" t="s">
        <v>60</v>
      </c>
    </row>
    <row r="3" spans="1:15" ht="20.100000000000001" customHeight="1" x14ac:dyDescent="0.25">
      <c r="A3" s="18" t="s">
        <v>738</v>
      </c>
    </row>
    <row r="4" spans="1:15" ht="20.100000000000001" customHeight="1" x14ac:dyDescent="0.25"/>
    <row r="5" spans="1:15" ht="20.100000000000001" customHeight="1" x14ac:dyDescent="0.25"/>
    <row r="6" spans="1:15" ht="20.100000000000001" customHeight="1" x14ac:dyDescent="0.25">
      <c r="C6" s="21" t="s">
        <v>13</v>
      </c>
      <c r="D6" s="22"/>
      <c r="E6" s="22"/>
      <c r="H6" s="21" t="s">
        <v>14</v>
      </c>
      <c r="I6" s="22"/>
      <c r="J6" s="22"/>
      <c r="M6" s="21" t="s">
        <v>15</v>
      </c>
      <c r="N6" s="22"/>
      <c r="O6" s="22"/>
    </row>
    <row r="7" spans="1:15" ht="24.95" customHeight="1" x14ac:dyDescent="0.25">
      <c r="C7" s="23" t="s">
        <v>449</v>
      </c>
      <c r="D7" s="23" t="s">
        <v>486</v>
      </c>
      <c r="E7" s="23" t="s">
        <v>423</v>
      </c>
      <c r="H7" s="23" t="s">
        <v>449</v>
      </c>
      <c r="I7" s="23" t="s">
        <v>486</v>
      </c>
      <c r="J7" s="23" t="s">
        <v>423</v>
      </c>
      <c r="M7" s="23" t="s">
        <v>449</v>
      </c>
      <c r="N7" s="23" t="s">
        <v>486</v>
      </c>
      <c r="O7" s="23" t="s">
        <v>423</v>
      </c>
    </row>
    <row r="8" spans="1:15" ht="24.95" customHeight="1" x14ac:dyDescent="0.25">
      <c r="C8" s="24"/>
      <c r="D8" s="24"/>
      <c r="E8" s="24"/>
      <c r="H8" s="24"/>
      <c r="I8" s="24"/>
      <c r="J8" s="24"/>
      <c r="M8" s="24"/>
      <c r="N8" s="24"/>
      <c r="O8" s="24"/>
    </row>
    <row r="9" spans="1:15" ht="20.100000000000001" customHeight="1" x14ac:dyDescent="0.25">
      <c r="C9" s="25" t="s">
        <v>425</v>
      </c>
      <c r="D9" s="22"/>
      <c r="E9" s="26"/>
      <c r="H9" s="25" t="s">
        <v>425</v>
      </c>
      <c r="I9" s="22"/>
      <c r="J9" s="26"/>
      <c r="M9" s="25" t="s">
        <v>425</v>
      </c>
      <c r="N9" s="22"/>
      <c r="O9" s="26"/>
    </row>
    <row r="10" spans="1:15" ht="20.100000000000001" customHeight="1" x14ac:dyDescent="0.25">
      <c r="B10" s="8">
        <v>41090</v>
      </c>
      <c r="C10" s="9"/>
      <c r="D10" s="9"/>
      <c r="E10" s="9"/>
      <c r="G10" s="8">
        <v>41090</v>
      </c>
      <c r="H10" s="9"/>
      <c r="I10" s="9"/>
      <c r="J10" s="9"/>
      <c r="L10" s="8">
        <v>41090</v>
      </c>
      <c r="M10" s="9"/>
      <c r="N10" s="9"/>
      <c r="O10" s="9"/>
    </row>
    <row r="11" spans="1:15" ht="20.100000000000001" customHeight="1" x14ac:dyDescent="0.25">
      <c r="B11" s="8">
        <v>41274</v>
      </c>
      <c r="C11" s="9">
        <v>1.9351999098888586</v>
      </c>
      <c r="D11" s="9">
        <v>0.62404834180780011</v>
      </c>
      <c r="E11" s="9">
        <v>2.3929168070363827</v>
      </c>
      <c r="G11" s="8">
        <v>41274</v>
      </c>
      <c r="H11" s="9">
        <v>1.532545640805467</v>
      </c>
      <c r="I11" s="9">
        <v>0.69213776484148326</v>
      </c>
      <c r="J11" s="9">
        <v>2.0834473822203625</v>
      </c>
      <c r="L11" s="8">
        <v>41274</v>
      </c>
      <c r="M11" s="9">
        <v>3.5826291586331598</v>
      </c>
      <c r="N11" s="9">
        <v>0.82263475845263589</v>
      </c>
      <c r="O11" s="9">
        <v>3.387311247913988</v>
      </c>
    </row>
    <row r="12" spans="1:15" ht="20.100000000000001" customHeight="1" x14ac:dyDescent="0.25">
      <c r="B12" s="8">
        <v>41455</v>
      </c>
      <c r="C12" s="9">
        <v>1.8223732495614673</v>
      </c>
      <c r="D12" s="9">
        <v>0.73089022944352033</v>
      </c>
      <c r="E12" s="9">
        <v>2.4870648921757526</v>
      </c>
      <c r="G12" s="8">
        <v>41455</v>
      </c>
      <c r="H12" s="9">
        <v>1.64749692395043</v>
      </c>
      <c r="I12" s="9">
        <v>0.71516168883862263</v>
      </c>
      <c r="J12" s="9">
        <v>2.1546947512227308</v>
      </c>
      <c r="L12" s="8">
        <v>41455</v>
      </c>
      <c r="M12" s="9">
        <v>3.4446331676960642</v>
      </c>
      <c r="N12" s="9">
        <v>0.88418248801472532</v>
      </c>
      <c r="O12" s="9">
        <v>3.487468716472351</v>
      </c>
    </row>
    <row r="13" spans="1:15" ht="20.100000000000001" customHeight="1" x14ac:dyDescent="0.25">
      <c r="B13" s="8">
        <v>41639</v>
      </c>
      <c r="C13" s="9">
        <v>1.8624172419482077</v>
      </c>
      <c r="D13" s="9">
        <v>0.77369565212632674</v>
      </c>
      <c r="E13" s="9">
        <v>2.497776256153402</v>
      </c>
      <c r="G13" s="8">
        <v>41639</v>
      </c>
      <c r="H13" s="9">
        <v>1.6775910052162797</v>
      </c>
      <c r="I13" s="9">
        <v>0.64920939491400576</v>
      </c>
      <c r="J13" s="9">
        <v>2.0746987421239793</v>
      </c>
      <c r="L13" s="8">
        <v>41639</v>
      </c>
      <c r="M13" s="9">
        <v>3.3397107140286066</v>
      </c>
      <c r="N13" s="9">
        <v>0.89328835804862905</v>
      </c>
      <c r="O13" s="9">
        <v>3.3703963412370674</v>
      </c>
    </row>
    <row r="14" spans="1:15" ht="20.100000000000001" customHeight="1" x14ac:dyDescent="0.25">
      <c r="B14" s="8">
        <v>41820</v>
      </c>
      <c r="C14" s="9">
        <v>1.9478254611112262</v>
      </c>
      <c r="D14" s="9">
        <v>0.83823297322401358</v>
      </c>
      <c r="E14" s="9">
        <v>2.5420365124883499</v>
      </c>
      <c r="G14" s="8">
        <v>41820</v>
      </c>
      <c r="H14" s="9">
        <v>1.8037445274575499</v>
      </c>
      <c r="I14" s="9">
        <v>0.70076159897493773</v>
      </c>
      <c r="J14" s="9">
        <v>2.158774568067527</v>
      </c>
      <c r="L14" s="8">
        <v>41820</v>
      </c>
      <c r="M14" s="9">
        <v>3.4668007895063346</v>
      </c>
      <c r="N14" s="9">
        <v>1.1107812863489828</v>
      </c>
      <c r="O14" s="9">
        <v>3.75308932089834</v>
      </c>
    </row>
    <row r="15" spans="1:15" ht="20.100000000000001" customHeight="1" x14ac:dyDescent="0.25">
      <c r="B15" s="8">
        <v>42004</v>
      </c>
      <c r="C15" s="9">
        <v>2.0769538471280713</v>
      </c>
      <c r="D15" s="9">
        <v>0.90212296989220375</v>
      </c>
      <c r="E15" s="9">
        <v>2.5529422010503553</v>
      </c>
      <c r="G15" s="8">
        <v>42004</v>
      </c>
      <c r="H15" s="9">
        <v>2.1392964159990489</v>
      </c>
      <c r="I15" s="9">
        <v>0.88272397030256688</v>
      </c>
      <c r="J15" s="9">
        <v>2.5742282583270986</v>
      </c>
      <c r="L15" s="8">
        <v>42004</v>
      </c>
      <c r="M15" s="9">
        <v>3.8845509891399885</v>
      </c>
      <c r="N15" s="9">
        <v>0.9299087816164624</v>
      </c>
      <c r="O15" s="9">
        <v>3.9433545324980628</v>
      </c>
    </row>
    <row r="16" spans="1:15" ht="20.100000000000001" customHeight="1" x14ac:dyDescent="0.25">
      <c r="B16" s="8">
        <v>42185</v>
      </c>
      <c r="C16" s="9">
        <v>2.2565224941658228</v>
      </c>
      <c r="D16" s="9">
        <v>0.88331851361413372</v>
      </c>
      <c r="E16" s="9">
        <v>2.7178505260472963</v>
      </c>
      <c r="G16" s="8">
        <v>42185</v>
      </c>
      <c r="H16" s="9">
        <v>2.2121627835824533</v>
      </c>
      <c r="I16" s="9">
        <v>0.95556885066107344</v>
      </c>
      <c r="J16" s="9">
        <v>2.8187803434773726</v>
      </c>
      <c r="L16" s="8">
        <v>42185</v>
      </c>
      <c r="M16" s="9">
        <v>4.573332798064671</v>
      </c>
      <c r="N16" s="9">
        <v>1.0060080912254319</v>
      </c>
      <c r="O16" s="9">
        <v>4.5446047306563582</v>
      </c>
    </row>
    <row r="17" spans="2:15" ht="20.100000000000001" customHeight="1" x14ac:dyDescent="0.25">
      <c r="B17" s="8">
        <v>42369</v>
      </c>
      <c r="C17" s="9">
        <v>2.3432920697199053</v>
      </c>
      <c r="D17" s="9">
        <v>0.85035884886998558</v>
      </c>
      <c r="E17" s="9">
        <v>2.6447484964508141</v>
      </c>
      <c r="G17" s="8">
        <v>42369</v>
      </c>
      <c r="H17" s="9">
        <v>2.200930636006766</v>
      </c>
      <c r="I17" s="9">
        <v>0.88283290536437187</v>
      </c>
      <c r="J17" s="9">
        <v>2.6900044500151892</v>
      </c>
      <c r="L17" s="8">
        <v>42369</v>
      </c>
      <c r="M17" s="9">
        <v>4.5066287804363592</v>
      </c>
      <c r="N17" s="9">
        <v>0.92437380046303574</v>
      </c>
      <c r="O17" s="9">
        <v>4.4576362907085576</v>
      </c>
    </row>
    <row r="18" spans="2:15" ht="20.100000000000001" customHeight="1" x14ac:dyDescent="0.25">
      <c r="B18" s="8">
        <v>42551</v>
      </c>
      <c r="C18" s="9">
        <v>2.3292025369728719</v>
      </c>
      <c r="D18" s="9">
        <v>1.0090632968594759</v>
      </c>
      <c r="E18" s="9">
        <v>2.7792607189150331</v>
      </c>
      <c r="G18" s="8">
        <v>42551</v>
      </c>
      <c r="H18" s="9">
        <v>2.1995471945582552</v>
      </c>
      <c r="I18" s="9">
        <v>1.0006615020216449</v>
      </c>
      <c r="J18" s="9">
        <v>2.7434800543502251</v>
      </c>
      <c r="L18" s="8">
        <v>42551</v>
      </c>
      <c r="M18" s="9">
        <v>4.7521645252738143</v>
      </c>
      <c r="N18" s="9">
        <v>1.1658129045342771</v>
      </c>
      <c r="O18" s="9">
        <v>4.8838052876852913</v>
      </c>
    </row>
    <row r="19" spans="2:15" ht="20.100000000000001" customHeight="1" x14ac:dyDescent="0.25">
      <c r="B19" s="8">
        <v>42735</v>
      </c>
      <c r="C19" s="9">
        <v>2.4220121354499322</v>
      </c>
      <c r="D19" s="9">
        <v>0.82348998482001023</v>
      </c>
      <c r="E19" s="9">
        <v>2.6555811529823168</v>
      </c>
      <c r="G19" s="8">
        <v>42735</v>
      </c>
      <c r="H19" s="9">
        <v>2.3030115294131388</v>
      </c>
      <c r="I19" s="9">
        <v>0.9766169783523726</v>
      </c>
      <c r="J19" s="9">
        <v>2.845230104395652</v>
      </c>
      <c r="L19" s="8">
        <v>42735</v>
      </c>
      <c r="M19" s="9">
        <v>5.2283630460779955</v>
      </c>
      <c r="N19" s="9">
        <v>1.2999103563372381</v>
      </c>
      <c r="O19" s="9">
        <v>5.1294288220784692</v>
      </c>
    </row>
    <row r="20" spans="2:15" ht="20.100000000000001" customHeight="1" x14ac:dyDescent="0.25">
      <c r="B20" s="8">
        <v>42916</v>
      </c>
      <c r="C20" s="9">
        <v>2.5661861724010806</v>
      </c>
      <c r="D20" s="9">
        <v>1.0792267835179354</v>
      </c>
      <c r="E20" s="9">
        <v>2.9142061512100361</v>
      </c>
      <c r="G20" s="8">
        <v>42916</v>
      </c>
      <c r="H20" s="9">
        <v>2.2263513077133528</v>
      </c>
      <c r="I20" s="9">
        <v>0.8829671627507848</v>
      </c>
      <c r="J20" s="9">
        <v>2.598630750948602</v>
      </c>
      <c r="L20" s="8">
        <v>42916</v>
      </c>
      <c r="M20" s="9">
        <v>5.2265755662145255</v>
      </c>
      <c r="N20" s="9">
        <v>1.6744556701350146</v>
      </c>
      <c r="O20" s="9">
        <v>5.5193053271063901</v>
      </c>
    </row>
    <row r="21" spans="2:15" ht="20.100000000000001" customHeight="1" x14ac:dyDescent="0.25">
      <c r="B21" s="8">
        <v>43100</v>
      </c>
      <c r="C21" s="9">
        <v>2.5184262002164033</v>
      </c>
      <c r="D21" s="9">
        <v>0.94060755335492152</v>
      </c>
      <c r="E21" s="9">
        <v>2.7745953642126824</v>
      </c>
      <c r="G21" s="8">
        <v>43100</v>
      </c>
      <c r="H21" s="9">
        <v>2.1477129795430745</v>
      </c>
      <c r="I21" s="9">
        <v>0.88851467728155453</v>
      </c>
      <c r="J21" s="9">
        <v>2.5909354733848375</v>
      </c>
      <c r="L21" s="8">
        <v>43100</v>
      </c>
      <c r="M21" s="9">
        <v>4.9985606554148561</v>
      </c>
      <c r="N21" s="9">
        <v>1.6087724986166505</v>
      </c>
      <c r="O21" s="9">
        <v>5.2523769101941795</v>
      </c>
    </row>
    <row r="22" spans="2:15" ht="20.100000000000001" customHeight="1" x14ac:dyDescent="0.25">
      <c r="B22" s="8">
        <v>43281</v>
      </c>
      <c r="C22" s="9">
        <v>2.5794435405119027</v>
      </c>
      <c r="D22" s="9">
        <v>1.0631081178871833</v>
      </c>
      <c r="E22" s="9">
        <v>2.9646834923881595</v>
      </c>
      <c r="G22" s="8">
        <v>43281</v>
      </c>
      <c r="H22" s="9">
        <v>2.1399601120565128</v>
      </c>
      <c r="I22" s="9">
        <v>0.96984759075353466</v>
      </c>
      <c r="J22" s="9">
        <v>2.7012787038791499</v>
      </c>
      <c r="L22" s="8">
        <v>43281</v>
      </c>
      <c r="M22" s="9">
        <v>5.3840446926626724</v>
      </c>
      <c r="N22" s="9">
        <v>1.7873105541529413</v>
      </c>
      <c r="O22" s="9">
        <v>5.648025765462604</v>
      </c>
    </row>
    <row r="23" spans="2:15" ht="20.100000000000001" customHeight="1" x14ac:dyDescent="0.25">
      <c r="B23" s="8">
        <v>43465</v>
      </c>
      <c r="C23" s="9">
        <v>2.6078565487913221</v>
      </c>
      <c r="D23" s="9">
        <v>0.98866233569311723</v>
      </c>
      <c r="E23" s="9">
        <v>2.8235428597619641</v>
      </c>
      <c r="G23" s="8">
        <v>43465</v>
      </c>
      <c r="H23" s="9">
        <v>2.2363404447110256</v>
      </c>
      <c r="I23" s="9">
        <v>0.9674666516310102</v>
      </c>
      <c r="J23" s="9">
        <v>2.7690023537581441</v>
      </c>
      <c r="L23" s="8">
        <v>43465</v>
      </c>
      <c r="M23" s="9">
        <v>5.2009109782608283</v>
      </c>
      <c r="N23" s="9">
        <v>1.7617716048981522</v>
      </c>
      <c r="O23" s="9">
        <v>5.5058509448251147</v>
      </c>
    </row>
    <row r="24" spans="2:15" ht="20.100000000000001" customHeight="1" x14ac:dyDescent="0.25">
      <c r="B24" s="8">
        <v>43646</v>
      </c>
      <c r="C24" s="9">
        <v>2.6865464082403161</v>
      </c>
      <c r="D24" s="9">
        <v>1.0668785983073867</v>
      </c>
      <c r="E24" s="9">
        <v>2.9193430308619757</v>
      </c>
      <c r="G24" s="8">
        <v>43646</v>
      </c>
      <c r="H24" s="9">
        <v>2.2613939221952104</v>
      </c>
      <c r="I24" s="9">
        <v>1.0242429966642008</v>
      </c>
      <c r="J24" s="9">
        <v>2.8644947548643476</v>
      </c>
      <c r="L24" s="8">
        <v>43646</v>
      </c>
      <c r="M24" s="9">
        <v>5.4243494532524101</v>
      </c>
      <c r="N24" s="9">
        <v>1.8197518879243009</v>
      </c>
      <c r="O24" s="9">
        <v>5.657703075617345</v>
      </c>
    </row>
    <row r="25" spans="2:15" ht="20.100000000000001" customHeight="1" x14ac:dyDescent="0.25">
      <c r="B25" s="8">
        <v>43830</v>
      </c>
      <c r="C25" s="9">
        <v>2.6724600810681061</v>
      </c>
      <c r="D25" s="9">
        <v>1.0126659700233036</v>
      </c>
      <c r="E25" s="9">
        <v>2.9330145764456974</v>
      </c>
      <c r="G25" s="8">
        <v>43830</v>
      </c>
      <c r="H25" s="9">
        <v>2.37670468434874</v>
      </c>
      <c r="I25" s="9">
        <v>1.0639808713226517</v>
      </c>
      <c r="J25" s="9">
        <v>3.0233273724364982</v>
      </c>
      <c r="L25" s="8">
        <v>43830</v>
      </c>
      <c r="M25" s="9">
        <v>5.6203064989157587</v>
      </c>
      <c r="N25" s="9">
        <v>1.6921633386173507</v>
      </c>
      <c r="O25" s="9">
        <v>5.606241013914274</v>
      </c>
    </row>
    <row r="26" spans="2:15" ht="20.100000000000001" customHeight="1" x14ac:dyDescent="0.25">
      <c r="C26" s="9"/>
      <c r="D26" s="9"/>
      <c r="E26" s="9"/>
      <c r="H26" s="9"/>
      <c r="I26" s="9"/>
      <c r="J26" s="9"/>
      <c r="M26" s="9"/>
      <c r="N26" s="9"/>
      <c r="O26" s="9"/>
    </row>
    <row r="27" spans="2:15" ht="20.100000000000001" customHeight="1" x14ac:dyDescent="0.25">
      <c r="B27" t="s">
        <v>7</v>
      </c>
      <c r="C27" s="10">
        <v>24</v>
      </c>
      <c r="D27" s="10">
        <v>24</v>
      </c>
      <c r="E27" s="10">
        <v>24</v>
      </c>
      <c r="G27" t="s">
        <v>7</v>
      </c>
      <c r="H27" s="10">
        <v>14</v>
      </c>
      <c r="I27" s="10">
        <v>14</v>
      </c>
      <c r="J27" s="10">
        <v>14</v>
      </c>
      <c r="L27" t="s">
        <v>7</v>
      </c>
      <c r="M27" s="10">
        <v>32</v>
      </c>
      <c r="N27" s="10">
        <v>32</v>
      </c>
      <c r="O27" s="10">
        <v>32</v>
      </c>
    </row>
    <row r="28" spans="2:15" ht="20.100000000000001" customHeight="1" x14ac:dyDescent="0.25">
      <c r="C28" s="11"/>
      <c r="D28" s="11"/>
      <c r="E28" s="11"/>
      <c r="H28" s="11"/>
      <c r="I28" s="11"/>
      <c r="J28" s="11"/>
      <c r="M28" s="11"/>
      <c r="N28" s="11"/>
      <c r="O28" s="11"/>
    </row>
    <row r="29" spans="2:15" ht="20.100000000000001" customHeight="1" x14ac:dyDescent="0.25"/>
  </sheetData>
  <mergeCells count="15">
    <mergeCell ref="C6:E6"/>
    <mergeCell ref="C7:C8"/>
    <mergeCell ref="D7:D8"/>
    <mergeCell ref="E7:E8"/>
    <mergeCell ref="C9:E9"/>
    <mergeCell ref="H6:J6"/>
    <mergeCell ref="H7:H8"/>
    <mergeCell ref="I7:I8"/>
    <mergeCell ref="J7:J8"/>
    <mergeCell ref="H9:J9"/>
    <mergeCell ref="M6:O6"/>
    <mergeCell ref="M7:M8"/>
    <mergeCell ref="N7:N8"/>
    <mergeCell ref="O7:O8"/>
    <mergeCell ref="M9:O9"/>
  </mergeCells>
  <pageMargins left="0.75" right="0.75" top="1" bottom="1" header="0.5" footer="0.5"/>
  <pageSetup orientation="portrait"/>
</worksheet>
</file>

<file path=xl/worksheets/sheet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O29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1"/>
    <col min="3" max="6" width="10.28515625"/>
    <col min="7" max="7" width="11"/>
    <col min="8" max="11" width="10.28515625"/>
    <col min="12" max="12" width="11"/>
    <col min="13" max="15" width="10.28515625"/>
  </cols>
  <sheetData>
    <row r="1" spans="1:15" ht="20.25" customHeight="1" x14ac:dyDescent="0.35">
      <c r="A1" s="2" t="s">
        <v>488</v>
      </c>
    </row>
    <row r="2" spans="1:15" ht="20.100000000000001" customHeight="1" x14ac:dyDescent="0.3">
      <c r="A2" s="3" t="s">
        <v>186</v>
      </c>
    </row>
    <row r="3" spans="1:15" ht="20.100000000000001" customHeight="1" x14ac:dyDescent="0.25">
      <c r="A3" s="18" t="s">
        <v>738</v>
      </c>
    </row>
    <row r="4" spans="1:15" ht="20.100000000000001" customHeight="1" x14ac:dyDescent="0.25"/>
    <row r="5" spans="1:15" ht="20.100000000000001" customHeight="1" x14ac:dyDescent="0.25"/>
    <row r="6" spans="1:15" ht="20.100000000000001" customHeight="1" x14ac:dyDescent="0.25">
      <c r="C6" s="21" t="s">
        <v>13</v>
      </c>
      <c r="D6" s="22"/>
      <c r="E6" s="22"/>
      <c r="H6" s="21" t="s">
        <v>14</v>
      </c>
      <c r="I6" s="22"/>
      <c r="J6" s="22"/>
      <c r="M6" s="21" t="s">
        <v>15</v>
      </c>
      <c r="N6" s="22"/>
      <c r="O6" s="22"/>
    </row>
    <row r="7" spans="1:15" ht="24.95" customHeight="1" x14ac:dyDescent="0.25">
      <c r="C7" s="23" t="s">
        <v>449</v>
      </c>
      <c r="D7" s="23" t="s">
        <v>486</v>
      </c>
      <c r="E7" s="23" t="s">
        <v>423</v>
      </c>
      <c r="H7" s="23" t="s">
        <v>449</v>
      </c>
      <c r="I7" s="23" t="s">
        <v>486</v>
      </c>
      <c r="J7" s="23" t="s">
        <v>423</v>
      </c>
      <c r="M7" s="23" t="s">
        <v>449</v>
      </c>
      <c r="N7" s="23" t="s">
        <v>486</v>
      </c>
      <c r="O7" s="23" t="s">
        <v>423</v>
      </c>
    </row>
    <row r="8" spans="1:15" ht="24.95" customHeight="1" x14ac:dyDescent="0.25">
      <c r="C8" s="24"/>
      <c r="D8" s="24"/>
      <c r="E8" s="24"/>
      <c r="H8" s="24"/>
      <c r="I8" s="24"/>
      <c r="J8" s="24"/>
      <c r="M8" s="24"/>
      <c r="N8" s="24"/>
      <c r="O8" s="24"/>
    </row>
    <row r="9" spans="1:15" ht="20.100000000000001" customHeight="1" x14ac:dyDescent="0.25">
      <c r="C9" s="25" t="s">
        <v>425</v>
      </c>
      <c r="D9" s="22"/>
      <c r="E9" s="26"/>
      <c r="H9" s="25" t="s">
        <v>425</v>
      </c>
      <c r="I9" s="22"/>
      <c r="J9" s="26"/>
      <c r="M9" s="25" t="s">
        <v>425</v>
      </c>
      <c r="N9" s="22"/>
      <c r="O9" s="26"/>
    </row>
    <row r="10" spans="1:15" ht="20.100000000000001" customHeight="1" x14ac:dyDescent="0.25">
      <c r="B10" s="8">
        <v>41090</v>
      </c>
      <c r="C10" s="9"/>
      <c r="D10" s="9"/>
      <c r="E10" s="9"/>
      <c r="G10" s="8">
        <v>41090</v>
      </c>
      <c r="H10" s="9"/>
      <c r="I10" s="9"/>
      <c r="J10" s="9"/>
      <c r="L10" s="8">
        <v>41090</v>
      </c>
      <c r="M10" s="9"/>
      <c r="N10" s="9"/>
      <c r="O10" s="9"/>
    </row>
    <row r="11" spans="1:15" ht="20.100000000000001" customHeight="1" x14ac:dyDescent="0.25">
      <c r="B11" s="8">
        <v>41274</v>
      </c>
      <c r="C11" s="9">
        <v>1.0603281302014889</v>
      </c>
      <c r="D11" s="9">
        <v>0.33944307901521703</v>
      </c>
      <c r="E11" s="9">
        <v>1.314438593461863</v>
      </c>
      <c r="G11" s="8">
        <v>41274</v>
      </c>
      <c r="H11" s="9">
        <v>1.2475152391048978</v>
      </c>
      <c r="I11" s="9">
        <v>0.61099325350389544</v>
      </c>
      <c r="J11" s="9">
        <v>1.7585495743309438</v>
      </c>
      <c r="L11" s="8">
        <v>41274</v>
      </c>
      <c r="M11" s="9">
        <v>2.8084447853610555</v>
      </c>
      <c r="N11" s="9">
        <v>0.518128192740547</v>
      </c>
      <c r="O11" s="9">
        <v>2.4182673125179575</v>
      </c>
    </row>
    <row r="12" spans="1:15" ht="20.100000000000001" customHeight="1" x14ac:dyDescent="0.25">
      <c r="B12" s="8">
        <v>41455</v>
      </c>
      <c r="C12" s="9">
        <v>1.0215349010099317</v>
      </c>
      <c r="D12" s="9">
        <v>0.39677468465835314</v>
      </c>
      <c r="E12" s="9">
        <v>1.4087904451768036</v>
      </c>
      <c r="G12" s="8">
        <v>41455</v>
      </c>
      <c r="H12" s="9">
        <v>1.3522472910045626</v>
      </c>
      <c r="I12" s="9">
        <v>0.63105851336247965</v>
      </c>
      <c r="J12" s="9">
        <v>1.8169003746641272</v>
      </c>
      <c r="L12" s="8">
        <v>41455</v>
      </c>
      <c r="M12" s="9">
        <v>2.7001805178682603</v>
      </c>
      <c r="N12" s="9">
        <v>0.54508553600586906</v>
      </c>
      <c r="O12" s="9">
        <v>2.4745909859444741</v>
      </c>
    </row>
    <row r="13" spans="1:15" ht="20.100000000000001" customHeight="1" x14ac:dyDescent="0.25">
      <c r="B13" s="8">
        <v>41639</v>
      </c>
      <c r="C13" s="9">
        <v>1.0393210514114009</v>
      </c>
      <c r="D13" s="9">
        <v>0.47235383597737557</v>
      </c>
      <c r="E13" s="9">
        <v>1.4120338169001569</v>
      </c>
      <c r="G13" s="8">
        <v>41639</v>
      </c>
      <c r="H13" s="9">
        <v>1.4225770161043694</v>
      </c>
      <c r="I13" s="9">
        <v>0.57574586993734123</v>
      </c>
      <c r="J13" s="9">
        <v>1.7945111211845788</v>
      </c>
      <c r="L13" s="8">
        <v>41639</v>
      </c>
      <c r="M13" s="9">
        <v>2.5918413532770446</v>
      </c>
      <c r="N13" s="9">
        <v>0.59166237363550578</v>
      </c>
      <c r="O13" s="9">
        <v>2.4095648159089178</v>
      </c>
    </row>
    <row r="14" spans="1:15" ht="20.100000000000001" customHeight="1" x14ac:dyDescent="0.25">
      <c r="B14" s="8">
        <v>41820</v>
      </c>
      <c r="C14" s="9">
        <v>1.1174503899533992</v>
      </c>
      <c r="D14" s="9">
        <v>0.52923142082465613</v>
      </c>
      <c r="E14" s="9">
        <v>1.5012164329800084</v>
      </c>
      <c r="G14" s="8">
        <v>41820</v>
      </c>
      <c r="H14" s="9">
        <v>1.5340062143571398</v>
      </c>
      <c r="I14" s="9">
        <v>0.62327997287324211</v>
      </c>
      <c r="J14" s="9">
        <v>1.8680041629214186</v>
      </c>
      <c r="L14" s="8">
        <v>41820</v>
      </c>
      <c r="M14" s="9">
        <v>2.7127668516659154</v>
      </c>
      <c r="N14" s="9">
        <v>0.65801050571875563</v>
      </c>
      <c r="O14" s="9">
        <v>2.6530118102317153</v>
      </c>
    </row>
    <row r="15" spans="1:15" ht="20.100000000000001" customHeight="1" x14ac:dyDescent="0.25">
      <c r="B15" s="8">
        <v>42004</v>
      </c>
      <c r="C15" s="9">
        <v>1.1962849907976814</v>
      </c>
      <c r="D15" s="9">
        <v>0.5691210579662167</v>
      </c>
      <c r="E15" s="9">
        <v>1.4890754963844768</v>
      </c>
      <c r="G15" s="8">
        <v>42004</v>
      </c>
      <c r="H15" s="9">
        <v>1.8317427322096624</v>
      </c>
      <c r="I15" s="9">
        <v>0.79110135237709844</v>
      </c>
      <c r="J15" s="9">
        <v>2.255458920489589</v>
      </c>
      <c r="L15" s="8">
        <v>42004</v>
      </c>
      <c r="M15" s="9">
        <v>2.9732896406200373</v>
      </c>
      <c r="N15" s="9">
        <v>0.62256781578377218</v>
      </c>
      <c r="O15" s="9">
        <v>2.9666164304288096</v>
      </c>
    </row>
    <row r="16" spans="1:15" ht="20.100000000000001" customHeight="1" x14ac:dyDescent="0.25">
      <c r="B16" s="8">
        <v>42185</v>
      </c>
      <c r="C16" s="9">
        <v>1.2356486908237332</v>
      </c>
      <c r="D16" s="9">
        <v>0.54774377778396643</v>
      </c>
      <c r="E16" s="9">
        <v>1.5659948911308548</v>
      </c>
      <c r="G16" s="8">
        <v>42185</v>
      </c>
      <c r="H16" s="9">
        <v>1.8896042751175939</v>
      </c>
      <c r="I16" s="9">
        <v>0.835267833814895</v>
      </c>
      <c r="J16" s="9">
        <v>2.4539419132878626</v>
      </c>
      <c r="L16" s="8">
        <v>42185</v>
      </c>
      <c r="M16" s="9">
        <v>3.4968502768787926</v>
      </c>
      <c r="N16" s="9">
        <v>0.70133523927398056</v>
      </c>
      <c r="O16" s="9">
        <v>3.4746662779663815</v>
      </c>
    </row>
    <row r="17" spans="2:15" ht="20.100000000000001" customHeight="1" x14ac:dyDescent="0.25">
      <c r="B17" s="8">
        <v>42369</v>
      </c>
      <c r="C17" s="9">
        <v>1.2933734019464931</v>
      </c>
      <c r="D17" s="9">
        <v>0.56441231220197341</v>
      </c>
      <c r="E17" s="9">
        <v>1.5695760310436842</v>
      </c>
      <c r="G17" s="8">
        <v>42369</v>
      </c>
      <c r="H17" s="9">
        <v>1.8719222506745228</v>
      </c>
      <c r="I17" s="9">
        <v>0.77672718279073671</v>
      </c>
      <c r="J17" s="9">
        <v>2.3416346881823338</v>
      </c>
      <c r="L17" s="8">
        <v>42369</v>
      </c>
      <c r="M17" s="9">
        <v>3.394704223035514</v>
      </c>
      <c r="N17" s="9">
        <v>0.6103525895633819</v>
      </c>
      <c r="O17" s="9">
        <v>3.3814671954120779</v>
      </c>
    </row>
    <row r="18" spans="2:15" ht="20.100000000000001" customHeight="1" x14ac:dyDescent="0.25">
      <c r="B18" s="8">
        <v>42551</v>
      </c>
      <c r="C18" s="9">
        <v>1.266662017362497</v>
      </c>
      <c r="D18" s="9">
        <v>0.67725371010892743</v>
      </c>
      <c r="E18" s="9">
        <v>1.6433666019109139</v>
      </c>
      <c r="G18" s="8">
        <v>42551</v>
      </c>
      <c r="H18" s="9">
        <v>1.8711329350832175</v>
      </c>
      <c r="I18" s="9">
        <v>0.87235955296451106</v>
      </c>
      <c r="J18" s="9">
        <v>2.3665648995465633</v>
      </c>
      <c r="L18" s="8">
        <v>42551</v>
      </c>
      <c r="M18" s="9">
        <v>3.5871746325079288</v>
      </c>
      <c r="N18" s="9">
        <v>0.81903277516974138</v>
      </c>
      <c r="O18" s="9">
        <v>3.718825533673102</v>
      </c>
    </row>
    <row r="19" spans="2:15" ht="20.100000000000001" customHeight="1" x14ac:dyDescent="0.25">
      <c r="B19" s="8">
        <v>42735</v>
      </c>
      <c r="C19" s="9">
        <v>1.3602505464952686</v>
      </c>
      <c r="D19" s="9">
        <v>0.56331491737668915</v>
      </c>
      <c r="E19" s="9">
        <v>1.6066814324393299</v>
      </c>
      <c r="G19" s="8">
        <v>42735</v>
      </c>
      <c r="H19" s="9">
        <v>1.9462136178608778</v>
      </c>
      <c r="I19" s="9">
        <v>0.83600567188300756</v>
      </c>
      <c r="J19" s="9">
        <v>2.4545667106465192</v>
      </c>
      <c r="L19" s="8">
        <v>42735</v>
      </c>
      <c r="M19" s="9">
        <v>3.8294110187789596</v>
      </c>
      <c r="N19" s="9">
        <v>0.96055478805608041</v>
      </c>
      <c r="O19" s="9">
        <v>3.8878086865976687</v>
      </c>
    </row>
    <row r="20" spans="2:15" ht="20.100000000000001" customHeight="1" x14ac:dyDescent="0.25">
      <c r="B20" s="8">
        <v>42916</v>
      </c>
      <c r="C20" s="9">
        <v>1.4627193626680695</v>
      </c>
      <c r="D20" s="9">
        <v>0.80585823604764084</v>
      </c>
      <c r="E20" s="9">
        <v>1.8152673628521816</v>
      </c>
      <c r="G20" s="8">
        <v>42916</v>
      </c>
      <c r="H20" s="9">
        <v>1.8824768766466466</v>
      </c>
      <c r="I20" s="9">
        <v>0.75233038870575497</v>
      </c>
      <c r="J20" s="9">
        <v>2.2267770933693414</v>
      </c>
      <c r="L20" s="8">
        <v>42916</v>
      </c>
      <c r="M20" s="9">
        <v>3.85275868648705</v>
      </c>
      <c r="N20" s="9">
        <v>1.2157924359072596</v>
      </c>
      <c r="O20" s="9">
        <v>4.1961484351391789</v>
      </c>
    </row>
    <row r="21" spans="2:15" ht="20.100000000000001" customHeight="1" x14ac:dyDescent="0.25">
      <c r="B21" s="8">
        <v>43100</v>
      </c>
      <c r="C21" s="9">
        <v>1.4364115335556347</v>
      </c>
      <c r="D21" s="9">
        <v>0.67439445845367141</v>
      </c>
      <c r="E21" s="9">
        <v>1.7250468210563097</v>
      </c>
      <c r="G21" s="8">
        <v>43100</v>
      </c>
      <c r="H21" s="9">
        <v>1.8064264765380034</v>
      </c>
      <c r="I21" s="9">
        <v>0.74443649804456635</v>
      </c>
      <c r="J21" s="9">
        <v>2.2118859016505223</v>
      </c>
      <c r="L21" s="8">
        <v>43100</v>
      </c>
      <c r="M21" s="9">
        <v>3.6883299753126213</v>
      </c>
      <c r="N21" s="9">
        <v>1.186253102956482</v>
      </c>
      <c r="O21" s="9">
        <v>4.018261134238049</v>
      </c>
    </row>
    <row r="22" spans="2:15" ht="20.100000000000001" customHeight="1" x14ac:dyDescent="0.25">
      <c r="B22" s="8">
        <v>43281</v>
      </c>
      <c r="C22" s="9">
        <v>1.4431710830208704</v>
      </c>
      <c r="D22" s="9">
        <v>0.78653608662047858</v>
      </c>
      <c r="E22" s="9">
        <v>1.8667479913221781</v>
      </c>
      <c r="G22" s="8">
        <v>43281</v>
      </c>
      <c r="H22" s="9">
        <v>1.8076909047453853</v>
      </c>
      <c r="I22" s="9">
        <v>0.81938148020878421</v>
      </c>
      <c r="J22" s="9">
        <v>2.3182367520581919</v>
      </c>
      <c r="L22" s="8">
        <v>43281</v>
      </c>
      <c r="M22" s="9">
        <v>4.0222304814797427</v>
      </c>
      <c r="N22" s="9">
        <v>1.338775156193851</v>
      </c>
      <c r="O22" s="9">
        <v>4.3315795844455964</v>
      </c>
    </row>
    <row r="23" spans="2:15" ht="20.100000000000001" customHeight="1" x14ac:dyDescent="0.25">
      <c r="B23" s="8">
        <v>43465</v>
      </c>
      <c r="C23" s="9">
        <v>1.5117671785943112</v>
      </c>
      <c r="D23" s="9">
        <v>0.72486916547332636</v>
      </c>
      <c r="E23" s="9">
        <v>1.7991324407850791</v>
      </c>
      <c r="G23" s="8">
        <v>43465</v>
      </c>
      <c r="H23" s="9">
        <v>1.8547214770013791</v>
      </c>
      <c r="I23" s="9">
        <v>0.82213312403649397</v>
      </c>
      <c r="J23" s="9">
        <v>2.355573452892783</v>
      </c>
      <c r="L23" s="8">
        <v>43465</v>
      </c>
      <c r="M23" s="9">
        <v>3.8751917786963026</v>
      </c>
      <c r="N23" s="9">
        <v>1.3290707804890118</v>
      </c>
      <c r="O23" s="9">
        <v>4.1876817683277912</v>
      </c>
    </row>
    <row r="24" spans="2:15" ht="20.100000000000001" customHeight="1" x14ac:dyDescent="0.25">
      <c r="B24" s="8">
        <v>43646</v>
      </c>
      <c r="C24" s="9">
        <v>1.5624763886298529</v>
      </c>
      <c r="D24" s="9">
        <v>0.77160815226397217</v>
      </c>
      <c r="E24" s="9">
        <v>1.9020839326450107</v>
      </c>
      <c r="G24" s="8">
        <v>43646</v>
      </c>
      <c r="H24" s="9">
        <v>1.8853761833018317</v>
      </c>
      <c r="I24" s="9">
        <v>0.8636776764213927</v>
      </c>
      <c r="J24" s="9">
        <v>2.4190629621286677</v>
      </c>
      <c r="L24" s="8">
        <v>43646</v>
      </c>
      <c r="M24" s="9">
        <v>4.1788887093314955</v>
      </c>
      <c r="N24" s="9">
        <v>1.3814001777083451</v>
      </c>
      <c r="O24" s="9">
        <v>4.3864084859933046</v>
      </c>
    </row>
    <row r="25" spans="2:15" ht="20.100000000000001" customHeight="1" x14ac:dyDescent="0.25">
      <c r="B25" s="8">
        <v>43830</v>
      </c>
      <c r="C25" s="9">
        <v>1.5355790904691067</v>
      </c>
      <c r="D25" s="9">
        <v>0.73598354356253903</v>
      </c>
      <c r="E25" s="9">
        <v>1.8752862017958101</v>
      </c>
      <c r="G25" s="8">
        <v>43830</v>
      </c>
      <c r="H25" s="9">
        <v>1.986303094955268</v>
      </c>
      <c r="I25" s="9">
        <v>0.89821720465918065</v>
      </c>
      <c r="J25" s="9">
        <v>2.5691342059697377</v>
      </c>
      <c r="L25" s="8">
        <v>43830</v>
      </c>
      <c r="M25" s="9">
        <v>4.2860192392275334</v>
      </c>
      <c r="N25" s="9">
        <v>1.2814648288598431</v>
      </c>
      <c r="O25" s="9">
        <v>4.3195611800507034</v>
      </c>
    </row>
    <row r="26" spans="2:15" ht="20.100000000000001" customHeight="1" x14ac:dyDescent="0.25">
      <c r="C26" s="9"/>
      <c r="D26" s="9"/>
      <c r="E26" s="9"/>
      <c r="H26" s="9"/>
      <c r="I26" s="9"/>
      <c r="J26" s="9"/>
      <c r="M26" s="9"/>
      <c r="N26" s="9"/>
      <c r="O26" s="9"/>
    </row>
    <row r="27" spans="2:15" ht="20.100000000000001" customHeight="1" x14ac:dyDescent="0.25">
      <c r="B27" t="s">
        <v>7</v>
      </c>
      <c r="C27" s="10">
        <v>8</v>
      </c>
      <c r="D27" s="10">
        <v>8</v>
      </c>
      <c r="E27" s="10">
        <v>8</v>
      </c>
      <c r="G27" t="s">
        <v>7</v>
      </c>
      <c r="H27" s="10">
        <v>8</v>
      </c>
      <c r="I27" s="10">
        <v>8</v>
      </c>
      <c r="J27" s="10">
        <v>8</v>
      </c>
      <c r="L27" t="s">
        <v>7</v>
      </c>
      <c r="M27" s="10">
        <v>7</v>
      </c>
      <c r="N27" s="10">
        <v>7</v>
      </c>
      <c r="O27" s="10">
        <v>7</v>
      </c>
    </row>
    <row r="28" spans="2:15" ht="20.100000000000001" customHeight="1" x14ac:dyDescent="0.25">
      <c r="C28" s="11"/>
      <c r="D28" s="11"/>
      <c r="E28" s="11"/>
      <c r="H28" s="11"/>
      <c r="I28" s="11"/>
      <c r="J28" s="11"/>
      <c r="M28" s="11"/>
      <c r="N28" s="11"/>
      <c r="O28" s="11"/>
    </row>
    <row r="29" spans="2:15" ht="20.100000000000001" customHeight="1" x14ac:dyDescent="0.25"/>
  </sheetData>
  <mergeCells count="15">
    <mergeCell ref="C6:E6"/>
    <mergeCell ref="C7:C8"/>
    <mergeCell ref="D7:D8"/>
    <mergeCell ref="E7:E8"/>
    <mergeCell ref="C9:E9"/>
    <mergeCell ref="H6:J6"/>
    <mergeCell ref="H7:H8"/>
    <mergeCell ref="I7:I8"/>
    <mergeCell ref="J7:J8"/>
    <mergeCell ref="H9:J9"/>
    <mergeCell ref="M6:O6"/>
    <mergeCell ref="M7:M8"/>
    <mergeCell ref="N7:N8"/>
    <mergeCell ref="O7:O8"/>
    <mergeCell ref="M9:O9"/>
  </mergeCells>
  <pageMargins left="0.75" right="0.75" top="1" bottom="1" header="0.5" footer="0.5"/>
  <pageSetup orientation="portrait"/>
</worksheet>
</file>

<file path=xl/worksheets/sheet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F28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1"/>
    <col min="3" max="6" width="10.28515625"/>
    <col min="9" max="9" width="10.28515625"/>
  </cols>
  <sheetData>
    <row r="1" spans="1:6" ht="20.25" customHeight="1" x14ac:dyDescent="0.35">
      <c r="A1" s="2" t="s">
        <v>489</v>
      </c>
    </row>
    <row r="2" spans="1:6" ht="20.100000000000001" customHeight="1" x14ac:dyDescent="0.3">
      <c r="A2" s="3" t="s">
        <v>1</v>
      </c>
    </row>
    <row r="3" spans="1:6" ht="20.100000000000001" customHeight="1" x14ac:dyDescent="0.25">
      <c r="A3" s="18" t="s">
        <v>738</v>
      </c>
    </row>
    <row r="4" spans="1:6" ht="20.100000000000001" customHeight="1" x14ac:dyDescent="0.25"/>
    <row r="5" spans="1:6" ht="20.100000000000001" customHeight="1" x14ac:dyDescent="0.25"/>
    <row r="6" spans="1:6" ht="20.100000000000001" customHeight="1" x14ac:dyDescent="0.25">
      <c r="C6" s="32"/>
      <c r="D6" s="22"/>
      <c r="E6" s="22"/>
      <c r="F6" s="22"/>
    </row>
    <row r="7" spans="1:6" ht="24.95" customHeight="1" x14ac:dyDescent="0.25">
      <c r="C7" s="23" t="s">
        <v>5</v>
      </c>
      <c r="D7" s="23" t="s">
        <v>490</v>
      </c>
      <c r="E7" s="23" t="s">
        <v>449</v>
      </c>
      <c r="F7" s="23" t="s">
        <v>491</v>
      </c>
    </row>
    <row r="8" spans="1:6" ht="24.95" customHeight="1" x14ac:dyDescent="0.25">
      <c r="C8" s="24"/>
      <c r="D8" s="24"/>
      <c r="E8" s="24"/>
      <c r="F8" s="24"/>
    </row>
    <row r="9" spans="1:6" ht="20.100000000000001" customHeight="1" x14ac:dyDescent="0.25">
      <c r="C9" s="25" t="s">
        <v>6</v>
      </c>
      <c r="D9" s="22"/>
      <c r="E9" s="22"/>
      <c r="F9" s="26"/>
    </row>
    <row r="10" spans="1:6" ht="20.100000000000001" customHeight="1" x14ac:dyDescent="0.25">
      <c r="B10" s="8">
        <v>41274</v>
      </c>
      <c r="C10" s="9">
        <v>129.11557071729138</v>
      </c>
      <c r="D10" s="9">
        <v>129.11557071729138</v>
      </c>
      <c r="E10" s="9">
        <v>0</v>
      </c>
      <c r="F10" s="9">
        <v>0</v>
      </c>
    </row>
    <row r="11" spans="1:6" ht="20.100000000000001" customHeight="1" x14ac:dyDescent="0.25">
      <c r="B11" s="8">
        <v>41455</v>
      </c>
      <c r="C11" s="9">
        <v>123.94326731946677</v>
      </c>
      <c r="D11" s="9">
        <v>129.11557071729138</v>
      </c>
      <c r="E11" s="9">
        <v>-4.9130040420672296</v>
      </c>
      <c r="F11" s="9">
        <v>-0.25929935575737684</v>
      </c>
    </row>
    <row r="12" spans="1:6" ht="20.100000000000001" customHeight="1" x14ac:dyDescent="0.25">
      <c r="B12" s="8">
        <v>41639</v>
      </c>
      <c r="C12" s="9">
        <v>126.80883514768968</v>
      </c>
      <c r="D12" s="9">
        <v>129.11557071729138</v>
      </c>
      <c r="E12" s="9">
        <v>-3.4757063347550368</v>
      </c>
      <c r="F12" s="9">
        <v>1.1689707651533379</v>
      </c>
    </row>
    <row r="13" spans="1:6" ht="20.100000000000001" customHeight="1" x14ac:dyDescent="0.25">
      <c r="B13" s="8">
        <v>41820</v>
      </c>
      <c r="C13" s="9">
        <v>128.88312147298092</v>
      </c>
      <c r="D13" s="9">
        <v>129.11557071729138</v>
      </c>
      <c r="E13" s="9">
        <v>-1.9450498521210953</v>
      </c>
      <c r="F13" s="9">
        <v>1.7126006078106364</v>
      </c>
    </row>
    <row r="14" spans="1:6" ht="20.100000000000001" customHeight="1" x14ac:dyDescent="0.25">
      <c r="B14" s="8">
        <v>42004</v>
      </c>
      <c r="C14" s="9">
        <v>129.16107503256697</v>
      </c>
      <c r="D14" s="9">
        <v>129.11557071729138</v>
      </c>
      <c r="E14" s="9">
        <v>9.1417351809259664</v>
      </c>
      <c r="F14" s="9">
        <v>-9.096230865650373</v>
      </c>
    </row>
    <row r="15" spans="1:6" ht="20.100000000000001" customHeight="1" x14ac:dyDescent="0.25">
      <c r="B15" s="8">
        <v>42185</v>
      </c>
      <c r="C15" s="9">
        <v>125.31282608511339</v>
      </c>
      <c r="D15" s="9">
        <v>129.11557071729138</v>
      </c>
      <c r="E15" s="9">
        <v>20.236778419302119</v>
      </c>
      <c r="F15" s="9">
        <v>-24.03952305148011</v>
      </c>
    </row>
    <row r="16" spans="1:6" ht="20.100000000000001" customHeight="1" x14ac:dyDescent="0.25">
      <c r="B16" s="8">
        <v>42369</v>
      </c>
      <c r="C16" s="9">
        <v>126.46857499938733</v>
      </c>
      <c r="D16" s="9">
        <v>129.11557071729138</v>
      </c>
      <c r="E16" s="9">
        <v>21.517118177273801</v>
      </c>
      <c r="F16" s="9">
        <v>-24.164113895177849</v>
      </c>
    </row>
    <row r="17" spans="2:6" ht="20.100000000000001" customHeight="1" x14ac:dyDescent="0.25">
      <c r="B17" s="8">
        <v>42551</v>
      </c>
      <c r="C17" s="9">
        <v>128.06978017531435</v>
      </c>
      <c r="D17" s="9">
        <v>129.11557071729138</v>
      </c>
      <c r="E17" s="9">
        <v>18.066511961664947</v>
      </c>
      <c r="F17" s="9">
        <v>-19.112302503641974</v>
      </c>
    </row>
    <row r="18" spans="2:6" ht="20.100000000000001" customHeight="1" x14ac:dyDescent="0.25">
      <c r="B18" s="8">
        <v>42735</v>
      </c>
      <c r="C18" s="9">
        <v>132.05753477831666</v>
      </c>
      <c r="D18" s="9">
        <v>129.11557071729138</v>
      </c>
      <c r="E18" s="9">
        <v>30.398781368842851</v>
      </c>
      <c r="F18" s="9">
        <v>-27.456817307817563</v>
      </c>
    </row>
    <row r="19" spans="2:6" ht="20.100000000000001" customHeight="1" x14ac:dyDescent="0.25">
      <c r="B19" s="8">
        <v>42916</v>
      </c>
      <c r="C19" s="9">
        <v>134.59305887055461</v>
      </c>
      <c r="D19" s="9">
        <v>129.11557071729138</v>
      </c>
      <c r="E19" s="9">
        <v>27.633820445859474</v>
      </c>
      <c r="F19" s="9">
        <v>-22.156332292596236</v>
      </c>
    </row>
    <row r="20" spans="2:6" ht="20.100000000000001" customHeight="1" x14ac:dyDescent="0.25">
      <c r="B20" s="8">
        <v>43100</v>
      </c>
      <c r="C20" s="9">
        <v>134.9239072724572</v>
      </c>
      <c r="D20" s="9">
        <v>129.11557071729138</v>
      </c>
      <c r="E20" s="9">
        <v>20.225056607418061</v>
      </c>
      <c r="F20" s="9">
        <v>-14.416720052252238</v>
      </c>
    </row>
    <row r="21" spans="2:6" ht="20.100000000000001" customHeight="1" x14ac:dyDescent="0.25">
      <c r="B21" s="8">
        <v>43281</v>
      </c>
      <c r="C21" s="9">
        <v>135.1473696101086</v>
      </c>
      <c r="D21" s="9">
        <v>129.11557071729138</v>
      </c>
      <c r="E21" s="9">
        <v>23.758501591259211</v>
      </c>
      <c r="F21" s="9">
        <v>-17.72670269844199</v>
      </c>
    </row>
    <row r="22" spans="2:6" ht="20.100000000000001" customHeight="1" x14ac:dyDescent="0.25">
      <c r="B22" s="8">
        <v>43465</v>
      </c>
      <c r="C22" s="9">
        <v>135.81179766965005</v>
      </c>
      <c r="D22" s="9">
        <v>129.11557071729138</v>
      </c>
      <c r="E22" s="9">
        <v>21.61465445559368</v>
      </c>
      <c r="F22" s="9">
        <v>-14.918427503235009</v>
      </c>
    </row>
    <row r="23" spans="2:6" ht="20.100000000000001" customHeight="1" x14ac:dyDescent="0.25">
      <c r="B23" s="8">
        <v>43646</v>
      </c>
      <c r="C23" s="9">
        <v>136.44464712049538</v>
      </c>
      <c r="D23" s="9">
        <v>129.11557071729138</v>
      </c>
      <c r="E23" s="9">
        <v>23.05627419921441</v>
      </c>
      <c r="F23" s="9">
        <v>-15.727197796010412</v>
      </c>
    </row>
    <row r="24" spans="2:6" ht="20.100000000000001" customHeight="1" x14ac:dyDescent="0.25">
      <c r="B24" s="8">
        <v>43830</v>
      </c>
      <c r="C24" s="9">
        <v>137.9442459685302</v>
      </c>
      <c r="D24" s="9">
        <v>129.11557071729138</v>
      </c>
      <c r="E24" s="9">
        <v>26.272385485775413</v>
      </c>
      <c r="F24" s="9">
        <v>-17.443710234536592</v>
      </c>
    </row>
    <row r="25" spans="2:6" ht="20.100000000000001" customHeight="1" x14ac:dyDescent="0.25">
      <c r="C25" s="9"/>
      <c r="D25" s="9"/>
      <c r="E25" s="9"/>
      <c r="F25" s="9"/>
    </row>
    <row r="26" spans="2:6" ht="20.100000000000001" customHeight="1" x14ac:dyDescent="0.25">
      <c r="B26" t="s">
        <v>7</v>
      </c>
      <c r="C26" s="10">
        <v>58</v>
      </c>
      <c r="D26" s="10">
        <v>58</v>
      </c>
      <c r="E26" s="10">
        <v>58</v>
      </c>
      <c r="F26" s="10">
        <v>58</v>
      </c>
    </row>
    <row r="27" spans="2:6" ht="20.100000000000001" customHeight="1" x14ac:dyDescent="0.25">
      <c r="C27" s="11"/>
      <c r="D27" s="11"/>
      <c r="E27" s="11"/>
      <c r="F27" s="11"/>
    </row>
    <row r="28" spans="2:6" ht="20.100000000000001" customHeight="1" x14ac:dyDescent="0.25"/>
  </sheetData>
  <mergeCells count="6">
    <mergeCell ref="C9:F9"/>
    <mergeCell ref="C6:F6"/>
    <mergeCell ref="C7:C8"/>
    <mergeCell ref="D7:D8"/>
    <mergeCell ref="E7:E8"/>
    <mergeCell ref="F7:F8"/>
  </mergeCells>
  <pageMargins left="0.75" right="0.75" top="1" bottom="1" header="0.5" footer="0.5"/>
  <pageSetup orientation="portrait"/>
</worksheet>
</file>

<file path=xl/worksheets/sheet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R28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1"/>
    <col min="3" max="7" width="10.28515625"/>
    <col min="8" max="8" width="11"/>
    <col min="9" max="13" width="10.28515625"/>
    <col min="14" max="14" width="11"/>
    <col min="15" max="18" width="10.28515625"/>
  </cols>
  <sheetData>
    <row r="1" spans="1:18" ht="20.25" customHeight="1" x14ac:dyDescent="0.35">
      <c r="A1" s="2" t="s">
        <v>492</v>
      </c>
    </row>
    <row r="2" spans="1:18" ht="20.100000000000001" customHeight="1" x14ac:dyDescent="0.3">
      <c r="A2" s="3" t="s">
        <v>298</v>
      </c>
    </row>
    <row r="3" spans="1:18" ht="20.100000000000001" customHeight="1" x14ac:dyDescent="0.25">
      <c r="A3" s="18" t="s">
        <v>738</v>
      </c>
    </row>
    <row r="4" spans="1:18" ht="20.100000000000001" customHeight="1" x14ac:dyDescent="0.25"/>
    <row r="5" spans="1:18" ht="20.100000000000001" customHeight="1" x14ac:dyDescent="0.25"/>
    <row r="6" spans="1:18" ht="20.100000000000001" customHeight="1" x14ac:dyDescent="0.25">
      <c r="C6" s="21" t="s">
        <v>13</v>
      </c>
      <c r="D6" s="22"/>
      <c r="E6" s="22"/>
      <c r="F6" s="22"/>
      <c r="I6" s="21" t="s">
        <v>14</v>
      </c>
      <c r="J6" s="22"/>
      <c r="K6" s="22"/>
      <c r="L6" s="22"/>
      <c r="O6" s="21" t="s">
        <v>15</v>
      </c>
      <c r="P6" s="22"/>
      <c r="Q6" s="22"/>
      <c r="R6" s="22"/>
    </row>
    <row r="7" spans="1:18" ht="24.95" customHeight="1" x14ac:dyDescent="0.25">
      <c r="C7" s="23" t="s">
        <v>5</v>
      </c>
      <c r="D7" s="23" t="s">
        <v>490</v>
      </c>
      <c r="E7" s="23" t="s">
        <v>449</v>
      </c>
      <c r="F7" s="23" t="s">
        <v>491</v>
      </c>
      <c r="I7" s="23" t="s">
        <v>5</v>
      </c>
      <c r="J7" s="23" t="s">
        <v>490</v>
      </c>
      <c r="K7" s="23" t="s">
        <v>449</v>
      </c>
      <c r="L7" s="23" t="s">
        <v>491</v>
      </c>
      <c r="O7" s="23" t="s">
        <v>5</v>
      </c>
      <c r="P7" s="23" t="s">
        <v>490</v>
      </c>
      <c r="Q7" s="23" t="s">
        <v>449</v>
      </c>
      <c r="R7" s="23" t="s">
        <v>491</v>
      </c>
    </row>
    <row r="8" spans="1:18" ht="24.95" customHeight="1" x14ac:dyDescent="0.25">
      <c r="C8" s="24"/>
      <c r="D8" s="24"/>
      <c r="E8" s="24"/>
      <c r="F8" s="24"/>
      <c r="I8" s="24"/>
      <c r="J8" s="24"/>
      <c r="K8" s="24"/>
      <c r="L8" s="24"/>
      <c r="O8" s="24"/>
      <c r="P8" s="24"/>
      <c r="Q8" s="24"/>
      <c r="R8" s="24"/>
    </row>
    <row r="9" spans="1:18" ht="20.100000000000001" customHeight="1" x14ac:dyDescent="0.25">
      <c r="C9" s="25" t="s">
        <v>6</v>
      </c>
      <c r="D9" s="22"/>
      <c r="E9" s="22"/>
      <c r="F9" s="26"/>
      <c r="I9" s="25" t="s">
        <v>6</v>
      </c>
      <c r="J9" s="22"/>
      <c r="K9" s="22"/>
      <c r="L9" s="26"/>
      <c r="O9" s="25" t="s">
        <v>6</v>
      </c>
      <c r="P9" s="22"/>
      <c r="Q9" s="22"/>
      <c r="R9" s="26"/>
    </row>
    <row r="10" spans="1:18" ht="20.100000000000001" customHeight="1" x14ac:dyDescent="0.25">
      <c r="B10" s="8">
        <v>41274</v>
      </c>
      <c r="C10" s="9">
        <v>109.02697378369011</v>
      </c>
      <c r="D10" s="9">
        <v>109.02697378369011</v>
      </c>
      <c r="E10" s="9">
        <v>0</v>
      </c>
      <c r="F10" s="9">
        <v>0</v>
      </c>
      <c r="H10" s="8">
        <v>41274</v>
      </c>
      <c r="I10" s="9">
        <v>115.63259094663974</v>
      </c>
      <c r="J10" s="9">
        <v>115.63259094663974</v>
      </c>
      <c r="K10" s="9">
        <v>0</v>
      </c>
      <c r="L10" s="9">
        <v>0</v>
      </c>
      <c r="N10" s="8">
        <v>41274</v>
      </c>
      <c r="O10" s="9">
        <v>150.1522022287736</v>
      </c>
      <c r="P10" s="9">
        <v>150.1522022287736</v>
      </c>
      <c r="Q10" s="9">
        <v>0</v>
      </c>
      <c r="R10" s="9">
        <v>0</v>
      </c>
    </row>
    <row r="11" spans="1:18" ht="20.100000000000001" customHeight="1" x14ac:dyDescent="0.25">
      <c r="B11" s="8">
        <v>41455</v>
      </c>
      <c r="C11" s="9">
        <v>102.53257569844216</v>
      </c>
      <c r="D11" s="9">
        <v>109.02697378369011</v>
      </c>
      <c r="E11" s="9">
        <v>-3.2887353258299501</v>
      </c>
      <c r="F11" s="9">
        <v>-3.2056627594180012</v>
      </c>
      <c r="H11" s="8">
        <v>41455</v>
      </c>
      <c r="I11" s="9">
        <v>119.83681933106102</v>
      </c>
      <c r="J11" s="9">
        <v>115.63259094663974</v>
      </c>
      <c r="K11" s="9">
        <v>7.2068779459126029</v>
      </c>
      <c r="L11" s="9">
        <v>-3.0026495614913182</v>
      </c>
      <c r="N11" s="8">
        <v>41455</v>
      </c>
      <c r="O11" s="9">
        <v>141.19224439659709</v>
      </c>
      <c r="P11" s="9">
        <v>150.1522022287736</v>
      </c>
      <c r="Q11" s="9">
        <v>-15.083040032748132</v>
      </c>
      <c r="R11" s="9">
        <v>6.1230822005716181</v>
      </c>
    </row>
    <row r="12" spans="1:18" ht="20.100000000000001" customHeight="1" x14ac:dyDescent="0.25">
      <c r="B12" s="8">
        <v>41639</v>
      </c>
      <c r="C12" s="9">
        <v>108.67643355150265</v>
      </c>
      <c r="D12" s="9">
        <v>109.02697378369011</v>
      </c>
      <c r="E12" s="9">
        <v>6.2139174010815648</v>
      </c>
      <c r="F12" s="9">
        <v>-6.5644576332690203</v>
      </c>
      <c r="H12" s="8">
        <v>41639</v>
      </c>
      <c r="I12" s="9">
        <v>118.60427463629335</v>
      </c>
      <c r="J12" s="9">
        <v>115.63259094663974</v>
      </c>
      <c r="K12" s="9">
        <v>10.989291172074852</v>
      </c>
      <c r="L12" s="9">
        <v>-8.0176074824212353</v>
      </c>
      <c r="N12" s="8">
        <v>41639</v>
      </c>
      <c r="O12" s="9">
        <v>144.21562746877586</v>
      </c>
      <c r="P12" s="9">
        <v>150.1522022287736</v>
      </c>
      <c r="Q12" s="9">
        <v>-22.564225139927668</v>
      </c>
      <c r="R12" s="9">
        <v>16.627650379929928</v>
      </c>
    </row>
    <row r="13" spans="1:18" ht="20.100000000000001" customHeight="1" x14ac:dyDescent="0.25">
      <c r="B13" s="8">
        <v>41820</v>
      </c>
      <c r="C13" s="9">
        <v>114.44115737047338</v>
      </c>
      <c r="D13" s="9">
        <v>109.02697378369011</v>
      </c>
      <c r="E13" s="9">
        <v>8.3093220825105405</v>
      </c>
      <c r="F13" s="9">
        <v>-2.8951384957272737</v>
      </c>
      <c r="H13" s="8">
        <v>41820</v>
      </c>
      <c r="I13" s="9">
        <v>125.79961653799938</v>
      </c>
      <c r="J13" s="9">
        <v>115.63259094663974</v>
      </c>
      <c r="K13" s="9">
        <v>19.90547852751121</v>
      </c>
      <c r="L13" s="9">
        <v>-9.7384529361515639</v>
      </c>
      <c r="N13" s="8">
        <v>41820</v>
      </c>
      <c r="O13" s="9">
        <v>140.18587292420645</v>
      </c>
      <c r="P13" s="9">
        <v>150.1522022287736</v>
      </c>
      <c r="Q13" s="9">
        <v>-25.077776909319596</v>
      </c>
      <c r="R13" s="9">
        <v>15.111447604752442</v>
      </c>
    </row>
    <row r="14" spans="1:18" ht="20.100000000000001" customHeight="1" x14ac:dyDescent="0.25">
      <c r="B14" s="8">
        <v>42004</v>
      </c>
      <c r="C14" s="9">
        <v>125.00324437381533</v>
      </c>
      <c r="D14" s="9">
        <v>109.02697378369011</v>
      </c>
      <c r="E14" s="9">
        <v>13.095358880363291</v>
      </c>
      <c r="F14" s="9">
        <v>2.8809117097619339</v>
      </c>
      <c r="H14" s="8">
        <v>42004</v>
      </c>
      <c r="I14" s="9">
        <v>127.9495506704083</v>
      </c>
      <c r="J14" s="9">
        <v>115.63259094663974</v>
      </c>
      <c r="K14" s="9">
        <v>45.055703516459971</v>
      </c>
      <c r="L14" s="9">
        <v>-32.738743792691409</v>
      </c>
      <c r="N14" s="8">
        <v>42004</v>
      </c>
      <c r="O14" s="9">
        <v>132.1419442264768</v>
      </c>
      <c r="P14" s="9">
        <v>150.1522022287736</v>
      </c>
      <c r="Q14" s="9">
        <v>-16.300728902042835</v>
      </c>
      <c r="R14" s="9">
        <v>-1.7095291002539739</v>
      </c>
    </row>
    <row r="15" spans="1:18" ht="20.100000000000001" customHeight="1" x14ac:dyDescent="0.25">
      <c r="B15" s="8">
        <v>42185</v>
      </c>
      <c r="C15" s="9">
        <v>121.53466100801285</v>
      </c>
      <c r="D15" s="9">
        <v>109.02697378369011</v>
      </c>
      <c r="E15" s="9">
        <v>24.048152241027385</v>
      </c>
      <c r="F15" s="9">
        <v>-11.540465016704648</v>
      </c>
      <c r="H15" s="8">
        <v>42185</v>
      </c>
      <c r="I15" s="9">
        <v>119.52777979662837</v>
      </c>
      <c r="J15" s="9">
        <v>115.63259094663974</v>
      </c>
      <c r="K15" s="9">
        <v>46.796968853740552</v>
      </c>
      <c r="L15" s="9">
        <v>-42.901780003751909</v>
      </c>
      <c r="N15" s="8">
        <v>42185</v>
      </c>
      <c r="O15" s="9">
        <v>130.02273496566258</v>
      </c>
      <c r="P15" s="9">
        <v>150.1522022287736</v>
      </c>
      <c r="Q15" s="9">
        <v>-3.2879853993209665</v>
      </c>
      <c r="R15" s="9">
        <v>-16.841481863790058</v>
      </c>
    </row>
    <row r="16" spans="1:18" ht="20.100000000000001" customHeight="1" x14ac:dyDescent="0.25">
      <c r="B16" s="8">
        <v>42369</v>
      </c>
      <c r="C16" s="9">
        <v>128.31663452391848</v>
      </c>
      <c r="D16" s="9">
        <v>109.02697378369011</v>
      </c>
      <c r="E16" s="9">
        <v>33.616539330268566</v>
      </c>
      <c r="F16" s="9">
        <v>-14.326878590040195</v>
      </c>
      <c r="H16" s="8">
        <v>42369</v>
      </c>
      <c r="I16" s="9">
        <v>121.17962665343777</v>
      </c>
      <c r="J16" s="9">
        <v>115.63259094663974</v>
      </c>
      <c r="K16" s="9">
        <v>49.455634187453832</v>
      </c>
      <c r="L16" s="9">
        <v>-43.90859848065579</v>
      </c>
      <c r="N16" s="8">
        <v>42369</v>
      </c>
      <c r="O16" s="9">
        <v>127.93343516339812</v>
      </c>
      <c r="P16" s="9">
        <v>150.1522022287736</v>
      </c>
      <c r="Q16" s="9">
        <v>-8.1509832761724788</v>
      </c>
      <c r="R16" s="9">
        <v>-14.067783789203023</v>
      </c>
    </row>
    <row r="17" spans="2:18" ht="20.100000000000001" customHeight="1" x14ac:dyDescent="0.25">
      <c r="B17" s="8">
        <v>42551</v>
      </c>
      <c r="C17" s="9">
        <v>129.95440658506189</v>
      </c>
      <c r="D17" s="9">
        <v>109.02697378369011</v>
      </c>
      <c r="E17" s="9">
        <v>22.519175797919225</v>
      </c>
      <c r="F17" s="9">
        <v>-1.5917429965474454</v>
      </c>
      <c r="H17" s="8">
        <v>42551</v>
      </c>
      <c r="I17" s="9">
        <v>125.39872339179664</v>
      </c>
      <c r="J17" s="9">
        <v>115.63259094663974</v>
      </c>
      <c r="K17" s="9">
        <v>42.74665108971147</v>
      </c>
      <c r="L17" s="9">
        <v>-32.980518644554557</v>
      </c>
      <c r="N17" s="8">
        <v>42551</v>
      </c>
      <c r="O17" s="9">
        <v>128.26941227209716</v>
      </c>
      <c r="P17" s="9">
        <v>150.1522022287736</v>
      </c>
      <c r="Q17" s="9">
        <v>-5.247121008527202</v>
      </c>
      <c r="R17" s="9">
        <v>-16.635668948149245</v>
      </c>
    </row>
    <row r="18" spans="2:18" ht="20.100000000000001" customHeight="1" x14ac:dyDescent="0.25">
      <c r="B18" s="8">
        <v>42735</v>
      </c>
      <c r="C18" s="9">
        <v>131.0980014944262</v>
      </c>
      <c r="D18" s="9">
        <v>109.02697378369011</v>
      </c>
      <c r="E18" s="9">
        <v>34.668581513837452</v>
      </c>
      <c r="F18" s="9">
        <v>-12.597553803101363</v>
      </c>
      <c r="H18" s="8">
        <v>42735</v>
      </c>
      <c r="I18" s="9">
        <v>122.41375644233165</v>
      </c>
      <c r="J18" s="9">
        <v>115.63259094663974</v>
      </c>
      <c r="K18" s="9">
        <v>52.864748575664727</v>
      </c>
      <c r="L18" s="9">
        <v>-46.083583079972804</v>
      </c>
      <c r="N18" s="8">
        <v>42735</v>
      </c>
      <c r="O18" s="9">
        <v>136.76909060401698</v>
      </c>
      <c r="P18" s="9">
        <v>150.1522022287736</v>
      </c>
      <c r="Q18" s="9">
        <v>5.4732918776723922</v>
      </c>
      <c r="R18" s="9">
        <v>-18.856403502429014</v>
      </c>
    </row>
    <row r="19" spans="2:18" ht="20.100000000000001" customHeight="1" x14ac:dyDescent="0.25">
      <c r="B19" s="8">
        <v>42916</v>
      </c>
      <c r="C19" s="9">
        <v>135.26651158342941</v>
      </c>
      <c r="D19" s="9">
        <v>109.02697378369011</v>
      </c>
      <c r="E19" s="9">
        <v>45.1215217985891</v>
      </c>
      <c r="F19" s="9">
        <v>-18.881983998849805</v>
      </c>
      <c r="H19" s="8">
        <v>42916</v>
      </c>
      <c r="I19" s="9">
        <v>129.85292113572817</v>
      </c>
      <c r="J19" s="9">
        <v>115.63259094663974</v>
      </c>
      <c r="K19" s="9">
        <v>40.606781505838221</v>
      </c>
      <c r="L19" s="9">
        <v>-26.386451316749792</v>
      </c>
      <c r="N19" s="8">
        <v>42916</v>
      </c>
      <c r="O19" s="9">
        <v>136.11964671113566</v>
      </c>
      <c r="P19" s="9">
        <v>150.1522022287736</v>
      </c>
      <c r="Q19" s="9">
        <v>-1.3455882748346395</v>
      </c>
      <c r="R19" s="9">
        <v>-12.686967242803306</v>
      </c>
    </row>
    <row r="20" spans="2:18" ht="20.100000000000001" customHeight="1" x14ac:dyDescent="0.25">
      <c r="B20" s="8">
        <v>43100</v>
      </c>
      <c r="C20" s="9">
        <v>137.14296936727931</v>
      </c>
      <c r="D20" s="9">
        <v>109.02697378369011</v>
      </c>
      <c r="E20" s="9">
        <v>44.084944754661286</v>
      </c>
      <c r="F20" s="9">
        <v>-15.96894917107209</v>
      </c>
      <c r="H20" s="8">
        <v>43100</v>
      </c>
      <c r="I20" s="9">
        <v>126.24976295428681</v>
      </c>
      <c r="J20" s="9">
        <v>115.63259094663974</v>
      </c>
      <c r="K20" s="9">
        <v>32.404446647626948</v>
      </c>
      <c r="L20" s="9">
        <v>-21.787274639979863</v>
      </c>
      <c r="N20" s="8">
        <v>43100</v>
      </c>
      <c r="O20" s="9">
        <v>137.32399134181478</v>
      </c>
      <c r="P20" s="9">
        <v>150.1522022287736</v>
      </c>
      <c r="Q20" s="9">
        <v>-11.788906120261537</v>
      </c>
      <c r="R20" s="9">
        <v>-1.0393047666972919</v>
      </c>
    </row>
    <row r="21" spans="2:18" ht="20.100000000000001" customHeight="1" x14ac:dyDescent="0.25">
      <c r="B21" s="8">
        <v>43281</v>
      </c>
      <c r="C21" s="9">
        <v>135.66764120987824</v>
      </c>
      <c r="D21" s="9">
        <v>109.02697378369011</v>
      </c>
      <c r="E21" s="9">
        <v>42.47432990902405</v>
      </c>
      <c r="F21" s="9">
        <v>-15.833662482835891</v>
      </c>
      <c r="H21" s="8">
        <v>43281</v>
      </c>
      <c r="I21" s="9">
        <v>122.43463882621673</v>
      </c>
      <c r="J21" s="9">
        <v>115.63259094663974</v>
      </c>
      <c r="K21" s="9">
        <v>28.469967413866424</v>
      </c>
      <c r="L21" s="9">
        <v>-21.667919534289421</v>
      </c>
      <c r="N21" s="8">
        <v>43281</v>
      </c>
      <c r="O21" s="9">
        <v>139.91310271515906</v>
      </c>
      <c r="P21" s="9">
        <v>150.1522022287736</v>
      </c>
      <c r="Q21" s="9">
        <v>-3.1281506536635133</v>
      </c>
      <c r="R21" s="9">
        <v>-7.1109488599510344</v>
      </c>
    </row>
    <row r="22" spans="2:18" ht="20.100000000000001" customHeight="1" x14ac:dyDescent="0.25">
      <c r="B22" s="8">
        <v>43465</v>
      </c>
      <c r="C22" s="9">
        <v>140.67855155022454</v>
      </c>
      <c r="D22" s="9">
        <v>109.02697378369011</v>
      </c>
      <c r="E22" s="9">
        <v>47.568874072410779</v>
      </c>
      <c r="F22" s="9">
        <v>-15.91729630587632</v>
      </c>
      <c r="H22" s="8">
        <v>43465</v>
      </c>
      <c r="I22" s="9">
        <v>122.09878356771623</v>
      </c>
      <c r="J22" s="9">
        <v>115.63259094663974</v>
      </c>
      <c r="K22" s="9">
        <v>33.305993637447337</v>
      </c>
      <c r="L22" s="9">
        <v>-26.839801016370849</v>
      </c>
      <c r="N22" s="8">
        <v>43465</v>
      </c>
      <c r="O22" s="9">
        <v>139.2102179805602</v>
      </c>
      <c r="P22" s="9">
        <v>150.1522022287736</v>
      </c>
      <c r="Q22" s="9">
        <v>-11.688963647682231</v>
      </c>
      <c r="R22" s="9">
        <v>0.74697939946882919</v>
      </c>
    </row>
    <row r="23" spans="2:18" ht="20.100000000000001" customHeight="1" x14ac:dyDescent="0.25">
      <c r="B23" s="8">
        <v>43646</v>
      </c>
      <c r="C23" s="9">
        <v>139.00712168250379</v>
      </c>
      <c r="D23" s="9">
        <v>109.02697378369011</v>
      </c>
      <c r="E23" s="9">
        <v>50.015564270164802</v>
      </c>
      <c r="F23" s="9">
        <v>-20.035416371351118</v>
      </c>
      <c r="H23" s="8">
        <v>43646</v>
      </c>
      <c r="I23" s="9">
        <v>120.74436268830138</v>
      </c>
      <c r="J23" s="9">
        <v>115.63259094663974</v>
      </c>
      <c r="K23" s="9">
        <v>29.150181417435341</v>
      </c>
      <c r="L23" s="9">
        <v>-24.0384096757737</v>
      </c>
      <c r="N23" s="8">
        <v>43646</v>
      </c>
      <c r="O23" s="9">
        <v>141.75547753171031</v>
      </c>
      <c r="P23" s="9">
        <v>150.1522022287736</v>
      </c>
      <c r="Q23" s="9">
        <v>-9.0251587336540791</v>
      </c>
      <c r="R23" s="9">
        <v>0.62843403659078767</v>
      </c>
    </row>
    <row r="24" spans="2:18" ht="20.100000000000001" customHeight="1" x14ac:dyDescent="0.25">
      <c r="B24" s="8">
        <v>43830</v>
      </c>
      <c r="C24" s="9">
        <v>142.54793114234573</v>
      </c>
      <c r="D24" s="9">
        <v>109.02697378369011</v>
      </c>
      <c r="E24" s="9">
        <v>52.55256592846591</v>
      </c>
      <c r="F24" s="9">
        <v>-19.031608569810288</v>
      </c>
      <c r="H24" s="8">
        <v>43830</v>
      </c>
      <c r="I24" s="9">
        <v>118.44542775645611</v>
      </c>
      <c r="J24" s="9">
        <v>115.63259094663974</v>
      </c>
      <c r="K24" s="9">
        <v>34.908049471298241</v>
      </c>
      <c r="L24" s="9">
        <v>-32.095212661481881</v>
      </c>
      <c r="N24" s="8">
        <v>43830</v>
      </c>
      <c r="O24" s="9">
        <v>144.33037195397068</v>
      </c>
      <c r="P24" s="9">
        <v>150.1522022287736</v>
      </c>
      <c r="Q24" s="9">
        <v>-7.3124710649856395</v>
      </c>
      <c r="R24" s="9">
        <v>1.4906407901827192</v>
      </c>
    </row>
    <row r="25" spans="2:18" ht="20.100000000000001" customHeight="1" x14ac:dyDescent="0.25">
      <c r="C25" s="9"/>
      <c r="D25" s="9"/>
      <c r="E25" s="9"/>
      <c r="F25" s="9"/>
      <c r="I25" s="9"/>
      <c r="J25" s="9"/>
      <c r="K25" s="9"/>
      <c r="L25" s="9"/>
      <c r="O25" s="9"/>
      <c r="P25" s="9"/>
      <c r="Q25" s="9"/>
      <c r="R25" s="9"/>
    </row>
    <row r="26" spans="2:18" ht="20.100000000000001" customHeight="1" x14ac:dyDescent="0.25">
      <c r="B26" t="s">
        <v>7</v>
      </c>
      <c r="C26" s="10">
        <v>21</v>
      </c>
      <c r="D26" s="10">
        <v>21</v>
      </c>
      <c r="E26" s="10">
        <v>21</v>
      </c>
      <c r="F26" s="10">
        <v>21</v>
      </c>
      <c r="H26" t="s">
        <v>7</v>
      </c>
      <c r="I26" s="10">
        <v>10</v>
      </c>
      <c r="J26" s="10">
        <v>10</v>
      </c>
      <c r="K26" s="10">
        <v>10</v>
      </c>
      <c r="L26" s="10">
        <v>10</v>
      </c>
      <c r="N26" t="s">
        <v>7</v>
      </c>
      <c r="O26" s="10">
        <v>27</v>
      </c>
      <c r="P26" s="10">
        <v>27</v>
      </c>
      <c r="Q26" s="10">
        <v>27</v>
      </c>
      <c r="R26" s="10">
        <v>27</v>
      </c>
    </row>
    <row r="27" spans="2:18" ht="20.100000000000001" customHeight="1" x14ac:dyDescent="0.25">
      <c r="C27" s="11"/>
      <c r="D27" s="11"/>
      <c r="E27" s="11"/>
      <c r="F27" s="11"/>
      <c r="I27" s="11"/>
      <c r="J27" s="11"/>
      <c r="K27" s="11"/>
      <c r="L27" s="11"/>
      <c r="O27" s="11"/>
      <c r="P27" s="11"/>
      <c r="Q27" s="11"/>
      <c r="R27" s="11"/>
    </row>
    <row r="28" spans="2:18" ht="20.100000000000001" customHeight="1" x14ac:dyDescent="0.25"/>
  </sheetData>
  <mergeCells count="18">
    <mergeCell ref="C9:F9"/>
    <mergeCell ref="I6:L6"/>
    <mergeCell ref="I7:I8"/>
    <mergeCell ref="J7:J8"/>
    <mergeCell ref="K7:K8"/>
    <mergeCell ref="L7:L8"/>
    <mergeCell ref="I9:L9"/>
    <mergeCell ref="C6:F6"/>
    <mergeCell ref="C7:C8"/>
    <mergeCell ref="D7:D8"/>
    <mergeCell ref="E7:E8"/>
    <mergeCell ref="F7:F8"/>
    <mergeCell ref="O9:R9"/>
    <mergeCell ref="O6:R6"/>
    <mergeCell ref="O7:O8"/>
    <mergeCell ref="P7:P8"/>
    <mergeCell ref="Q7:Q8"/>
    <mergeCell ref="R7:R8"/>
  </mergeCells>
  <pageMargins left="0.75" right="0.75" top="1" bottom="1" header="0.5" footer="0.5"/>
  <pageSetup orientation="portrait"/>
</worksheet>
</file>

<file path=xl/worksheets/sheet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O28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1"/>
    <col min="3" max="6" width="10.28515625"/>
    <col min="7" max="7" width="11"/>
    <col min="8" max="11" width="10.28515625"/>
    <col min="12" max="12" width="11"/>
    <col min="13" max="15" width="10.28515625"/>
  </cols>
  <sheetData>
    <row r="1" spans="1:15" ht="20.25" customHeight="1" x14ac:dyDescent="0.35">
      <c r="A1" s="2" t="s">
        <v>493</v>
      </c>
    </row>
    <row r="2" spans="1:15" ht="20.100000000000001" customHeight="1" x14ac:dyDescent="0.3">
      <c r="A2" s="3" t="s">
        <v>118</v>
      </c>
    </row>
    <row r="3" spans="1:15" ht="20.100000000000001" customHeight="1" x14ac:dyDescent="0.25">
      <c r="A3" s="18" t="s">
        <v>738</v>
      </c>
    </row>
    <row r="4" spans="1:15" ht="20.100000000000001" customHeight="1" x14ac:dyDescent="0.25"/>
    <row r="5" spans="1:15" ht="20.100000000000001" customHeight="1" x14ac:dyDescent="0.25"/>
    <row r="6" spans="1:15" ht="20.100000000000001" customHeight="1" x14ac:dyDescent="0.25">
      <c r="C6" s="21" t="s">
        <v>38</v>
      </c>
      <c r="D6" s="22"/>
      <c r="E6" s="22"/>
      <c r="H6" s="21" t="s">
        <v>29</v>
      </c>
      <c r="I6" s="22"/>
      <c r="J6" s="22"/>
      <c r="M6" s="21" t="s">
        <v>49</v>
      </c>
      <c r="N6" s="22"/>
      <c r="O6" s="22"/>
    </row>
    <row r="7" spans="1:15" ht="24.95" customHeight="1" x14ac:dyDescent="0.25">
      <c r="C7" s="23" t="s">
        <v>97</v>
      </c>
      <c r="D7" s="23" t="s">
        <v>98</v>
      </c>
      <c r="E7" s="23" t="s">
        <v>99</v>
      </c>
      <c r="H7" s="23" t="s">
        <v>97</v>
      </c>
      <c r="I7" s="23" t="s">
        <v>98</v>
      </c>
      <c r="J7" s="23" t="s">
        <v>99</v>
      </c>
      <c r="M7" s="23" t="s">
        <v>97</v>
      </c>
      <c r="N7" s="23" t="s">
        <v>98</v>
      </c>
      <c r="O7" s="23" t="s">
        <v>99</v>
      </c>
    </row>
    <row r="8" spans="1:15" ht="24.95" customHeight="1" x14ac:dyDescent="0.25">
      <c r="C8" s="24"/>
      <c r="D8" s="24"/>
      <c r="E8" s="24"/>
      <c r="H8" s="24"/>
      <c r="I8" s="24"/>
      <c r="J8" s="24"/>
      <c r="M8" s="24"/>
      <c r="N8" s="24"/>
      <c r="O8" s="24"/>
    </row>
    <row r="9" spans="1:15" ht="20.100000000000001" customHeight="1" x14ac:dyDescent="0.25">
      <c r="C9" s="7" t="s">
        <v>6</v>
      </c>
      <c r="D9" s="29" t="s">
        <v>6</v>
      </c>
      <c r="E9" s="26"/>
      <c r="H9" s="7" t="s">
        <v>6</v>
      </c>
      <c r="I9" s="29" t="s">
        <v>6</v>
      </c>
      <c r="J9" s="26"/>
      <c r="M9" s="7" t="s">
        <v>6</v>
      </c>
      <c r="N9" s="29" t="s">
        <v>6</v>
      </c>
      <c r="O9" s="26"/>
    </row>
    <row r="10" spans="1:15" ht="20.100000000000001" customHeight="1" x14ac:dyDescent="0.25">
      <c r="B10" s="8">
        <v>41274</v>
      </c>
      <c r="C10" s="9">
        <v>100.49099488351636</v>
      </c>
      <c r="D10" s="9"/>
      <c r="E10" s="9"/>
      <c r="G10" s="8">
        <v>41274</v>
      </c>
      <c r="H10" s="9">
        <v>102.21387835366029</v>
      </c>
      <c r="I10" s="9"/>
      <c r="J10" s="9"/>
      <c r="L10" s="8">
        <v>41274</v>
      </c>
      <c r="M10" s="9">
        <v>102.14395056055001</v>
      </c>
      <c r="N10" s="9"/>
      <c r="O10" s="9"/>
    </row>
    <row r="11" spans="1:15" ht="20.100000000000001" customHeight="1" x14ac:dyDescent="0.25">
      <c r="B11" s="8">
        <v>41455</v>
      </c>
      <c r="C11" s="9">
        <v>100.59776319731067</v>
      </c>
      <c r="D11" s="9">
        <v>-4.2248067039629689E-2</v>
      </c>
      <c r="E11" s="9">
        <v>-0.14833711201788224</v>
      </c>
      <c r="G11" s="8">
        <v>41455</v>
      </c>
      <c r="H11" s="9">
        <v>103.02921866166655</v>
      </c>
      <c r="I11" s="9">
        <v>1.6213147110574866</v>
      </c>
      <c r="J11" s="9">
        <v>0.81711610494556997</v>
      </c>
      <c r="L11" s="8">
        <v>41455</v>
      </c>
      <c r="M11" s="9">
        <v>103.42743325803367</v>
      </c>
      <c r="N11" s="9">
        <v>-2.9961368172523706</v>
      </c>
      <c r="O11" s="9">
        <v>-4.1999062240935743</v>
      </c>
    </row>
    <row r="12" spans="1:15" ht="20.100000000000001" customHeight="1" x14ac:dyDescent="0.25">
      <c r="B12" s="8">
        <v>41639</v>
      </c>
      <c r="C12" s="9">
        <v>112.45554054144525</v>
      </c>
      <c r="D12" s="9">
        <v>10.686065103202802</v>
      </c>
      <c r="E12" s="9">
        <v>-0.98513143164865591</v>
      </c>
      <c r="G12" s="8">
        <v>41639</v>
      </c>
      <c r="H12" s="9">
        <v>115.04320300135062</v>
      </c>
      <c r="I12" s="9">
        <v>11.328811468201883</v>
      </c>
      <c r="J12" s="9">
        <v>-0.29727823236839201</v>
      </c>
      <c r="L12" s="8">
        <v>41639</v>
      </c>
      <c r="M12" s="9">
        <v>113.01068499542694</v>
      </c>
      <c r="N12" s="9">
        <v>7.5903364032257281</v>
      </c>
      <c r="O12" s="9">
        <v>-1.533272380356665</v>
      </c>
    </row>
    <row r="13" spans="1:15" ht="20.100000000000001" customHeight="1" x14ac:dyDescent="0.25">
      <c r="B13" s="8">
        <v>41820</v>
      </c>
      <c r="C13" s="9">
        <v>111.74385536627511</v>
      </c>
      <c r="D13" s="9">
        <v>2.7626539536149242</v>
      </c>
      <c r="E13" s="9">
        <v>3.4171387764287076</v>
      </c>
      <c r="G13" s="8">
        <v>41820</v>
      </c>
      <c r="H13" s="9">
        <v>114.51217957497184</v>
      </c>
      <c r="I13" s="9">
        <v>2.6269428665625094</v>
      </c>
      <c r="J13" s="9">
        <v>3.1028512899464289</v>
      </c>
      <c r="L13" s="8">
        <v>41820</v>
      </c>
      <c r="M13" s="9">
        <v>110.95242317049512</v>
      </c>
      <c r="N13" s="9">
        <v>-1.5715330121413129</v>
      </c>
      <c r="O13" s="9">
        <v>0.25439877283972567</v>
      </c>
    </row>
    <row r="14" spans="1:15" ht="20.100000000000001" customHeight="1" x14ac:dyDescent="0.25">
      <c r="B14" s="8">
        <v>42004</v>
      </c>
      <c r="C14" s="9">
        <v>112.04171095774886</v>
      </c>
      <c r="D14" s="9">
        <v>6.6015384086657747</v>
      </c>
      <c r="E14" s="9">
        <v>6.3181451616035611</v>
      </c>
      <c r="G14" s="8">
        <v>42004</v>
      </c>
      <c r="H14" s="9">
        <v>114.57524987926679</v>
      </c>
      <c r="I14" s="9">
        <v>7.9938467897516574</v>
      </c>
      <c r="J14" s="9">
        <v>7.9343993542349223</v>
      </c>
      <c r="L14" s="8">
        <v>42004</v>
      </c>
      <c r="M14" s="9">
        <v>111.36221224773631</v>
      </c>
      <c r="N14" s="9">
        <v>-7.0483822371815608</v>
      </c>
      <c r="O14" s="9">
        <v>-7.3904242719281754</v>
      </c>
    </row>
    <row r="15" spans="1:15" ht="20.100000000000001" customHeight="1" x14ac:dyDescent="0.25">
      <c r="B15" s="8">
        <v>42185</v>
      </c>
      <c r="C15" s="9">
        <v>112.66235586130495</v>
      </c>
      <c r="D15" s="9">
        <v>9.6076509355899056</v>
      </c>
      <c r="E15" s="9">
        <v>9.0038340757003787</v>
      </c>
      <c r="G15" s="8">
        <v>42185</v>
      </c>
      <c r="H15" s="9">
        <v>115.19042702328375</v>
      </c>
      <c r="I15" s="9">
        <v>11.45734407898351</v>
      </c>
      <c r="J15" s="9">
        <v>10.862103550911106</v>
      </c>
      <c r="L15" s="8">
        <v>42185</v>
      </c>
      <c r="M15" s="9">
        <v>112.68110102854216</v>
      </c>
      <c r="N15" s="9">
        <v>6.4296445018439563</v>
      </c>
      <c r="O15" s="9">
        <v>5.1839266059646505</v>
      </c>
    </row>
    <row r="16" spans="1:15" ht="20.100000000000001" customHeight="1" x14ac:dyDescent="0.25">
      <c r="B16" s="8">
        <v>42369</v>
      </c>
      <c r="C16" s="9">
        <v>114.73364871372291</v>
      </c>
      <c r="D16" s="9">
        <v>-0.2272887126219425</v>
      </c>
      <c r="E16" s="9">
        <v>-2.0284909411987573</v>
      </c>
      <c r="G16" s="8">
        <v>42369</v>
      </c>
      <c r="H16" s="9">
        <v>117.09786220714693</v>
      </c>
      <c r="I16" s="9">
        <v>0.31972188993569794</v>
      </c>
      <c r="J16" s="9">
        <v>-1.3144101391335261</v>
      </c>
      <c r="L16" s="8">
        <v>42369</v>
      </c>
      <c r="M16" s="9">
        <v>113.8640019361407</v>
      </c>
      <c r="N16" s="9">
        <v>-0.76374767196676352</v>
      </c>
      <c r="O16" s="9">
        <v>-1.794685026613263</v>
      </c>
    </row>
    <row r="17" spans="2:15" ht="20.100000000000001" customHeight="1" x14ac:dyDescent="0.25">
      <c r="B17" s="8">
        <v>42551</v>
      </c>
      <c r="C17" s="9">
        <v>114.68095136803858</v>
      </c>
      <c r="D17" s="9">
        <v>0.66536150986669096</v>
      </c>
      <c r="E17" s="9">
        <v>0.7116185149808274</v>
      </c>
      <c r="G17" s="8">
        <v>42551</v>
      </c>
      <c r="H17" s="9">
        <v>116.71645548005539</v>
      </c>
      <c r="I17" s="9">
        <v>0.39529215134110895</v>
      </c>
      <c r="J17" s="9">
        <v>0.72336448387855246</v>
      </c>
      <c r="L17" s="8">
        <v>42551</v>
      </c>
      <c r="M17" s="9">
        <v>113.4360062994121</v>
      </c>
      <c r="N17" s="9">
        <v>1.3158587065008609</v>
      </c>
      <c r="O17" s="9">
        <v>1.6981248570151708</v>
      </c>
    </row>
    <row r="18" spans="2:15" ht="20.100000000000001" customHeight="1" x14ac:dyDescent="0.25">
      <c r="B18" s="8">
        <v>42735</v>
      </c>
      <c r="C18" s="9">
        <v>116.05148900754682</v>
      </c>
      <c r="D18" s="9">
        <v>4.9579878677679101</v>
      </c>
      <c r="E18" s="9">
        <v>3.7184615663822251</v>
      </c>
      <c r="G18" s="8">
        <v>42735</v>
      </c>
      <c r="H18" s="9">
        <v>117.42961954661737</v>
      </c>
      <c r="I18" s="9">
        <v>4.9728948797800543</v>
      </c>
      <c r="J18" s="9">
        <v>4.3353819858416687</v>
      </c>
      <c r="L18" s="8">
        <v>42735</v>
      </c>
      <c r="M18" s="9">
        <v>112.60237725184351</v>
      </c>
      <c r="N18" s="9">
        <v>-4.1393013928359146E-2</v>
      </c>
      <c r="O18" s="9">
        <v>0.69863042404676445</v>
      </c>
    </row>
    <row r="19" spans="2:15" ht="20.100000000000001" customHeight="1" x14ac:dyDescent="0.25">
      <c r="B19" s="8">
        <v>42916</v>
      </c>
      <c r="C19" s="9">
        <v>117.10825468674454</v>
      </c>
      <c r="D19" s="9">
        <v>-0.81718619734177933</v>
      </c>
      <c r="E19" s="9">
        <v>-1.7121956385914516</v>
      </c>
      <c r="G19" s="8">
        <v>42916</v>
      </c>
      <c r="H19" s="9">
        <v>119.32298862877737</v>
      </c>
      <c r="I19" s="9">
        <v>-0.7299566787045686</v>
      </c>
      <c r="J19" s="9">
        <v>-2.3051337084550094</v>
      </c>
      <c r="L19" s="8">
        <v>42916</v>
      </c>
      <c r="M19" s="9">
        <v>115.03610048318733</v>
      </c>
      <c r="N19" s="9">
        <v>4.20351601763993</v>
      </c>
      <c r="O19" s="9">
        <v>1.9989687785156196</v>
      </c>
    </row>
    <row r="20" spans="2:15" ht="20.100000000000001" customHeight="1" x14ac:dyDescent="0.25">
      <c r="B20" s="8">
        <v>43100</v>
      </c>
      <c r="C20" s="9">
        <v>116.19146352883635</v>
      </c>
      <c r="D20" s="9">
        <v>-0.64202590067460319</v>
      </c>
      <c r="E20" s="9">
        <v>0.14194315656448353</v>
      </c>
      <c r="G20" s="8">
        <v>43100</v>
      </c>
      <c r="H20" s="9">
        <v>117.5168572153039</v>
      </c>
      <c r="I20" s="9">
        <v>-1.5345313017949058</v>
      </c>
      <c r="J20" s="9">
        <v>-2.1203083423715352E-2</v>
      </c>
      <c r="L20" s="8">
        <v>43100</v>
      </c>
      <c r="M20" s="9">
        <v>116.75505627121356</v>
      </c>
      <c r="N20" s="9">
        <v>-1.2494717052859206</v>
      </c>
      <c r="O20" s="9">
        <v>-2.7033512853576913</v>
      </c>
    </row>
    <row r="21" spans="2:15" ht="20.100000000000001" customHeight="1" x14ac:dyDescent="0.25">
      <c r="B21" s="8">
        <v>43281</v>
      </c>
      <c r="C21" s="9">
        <v>116.06841756712778</v>
      </c>
      <c r="D21" s="9">
        <v>2.6607806370057441</v>
      </c>
      <c r="E21" s="9">
        <v>2.7696129511529444</v>
      </c>
      <c r="G21" s="8">
        <v>43281</v>
      </c>
      <c r="H21" s="9">
        <v>116.94206696841401</v>
      </c>
      <c r="I21" s="9">
        <v>4.244186898225788</v>
      </c>
      <c r="J21" s="9">
        <v>4.756564894248827</v>
      </c>
      <c r="L21" s="8">
        <v>43281</v>
      </c>
      <c r="M21" s="9">
        <v>116.94465904083771</v>
      </c>
      <c r="N21" s="9">
        <v>0.19209931757711018</v>
      </c>
      <c r="O21" s="9">
        <v>2.9657529462312482E-2</v>
      </c>
    </row>
    <row r="22" spans="2:15" ht="20.100000000000001" customHeight="1" x14ac:dyDescent="0.25">
      <c r="B22" s="8">
        <v>43465</v>
      </c>
      <c r="C22" s="9">
        <v>116.41363931786273</v>
      </c>
      <c r="D22" s="9">
        <v>0.86822670737771723</v>
      </c>
      <c r="E22" s="9">
        <v>0.569104490930461</v>
      </c>
      <c r="G22" s="8">
        <v>43465</v>
      </c>
      <c r="H22" s="9">
        <v>117.21821887361044</v>
      </c>
      <c r="I22" s="9">
        <v>0.84219078299470063</v>
      </c>
      <c r="J22" s="9">
        <v>0.60461881358153668</v>
      </c>
      <c r="L22" s="8">
        <v>43465</v>
      </c>
      <c r="M22" s="9">
        <v>117.93408397633085</v>
      </c>
      <c r="N22" s="9">
        <v>6.7323332084257004E-3</v>
      </c>
      <c r="O22" s="9">
        <v>-0.83228851090585421</v>
      </c>
    </row>
    <row r="23" spans="2:15" ht="20.100000000000001" customHeight="1" x14ac:dyDescent="0.25">
      <c r="B23" s="8">
        <v>43646</v>
      </c>
      <c r="C23" s="9">
        <v>116.55631170987392</v>
      </c>
      <c r="D23" s="9">
        <v>4.423589350650925</v>
      </c>
      <c r="E23" s="9">
        <v>4.2957681880172238</v>
      </c>
      <c r="G23" s="8">
        <v>43646</v>
      </c>
      <c r="H23" s="9">
        <v>117.83142696737168</v>
      </c>
      <c r="I23" s="9">
        <v>5.2486026977312417</v>
      </c>
      <c r="J23" s="9">
        <v>4.7008770468386363</v>
      </c>
      <c r="L23" s="8">
        <v>43646</v>
      </c>
      <c r="M23" s="9">
        <v>119.50041541311658</v>
      </c>
      <c r="N23" s="9">
        <v>2.2856170636052608</v>
      </c>
      <c r="O23" s="9">
        <v>0.94492567785660064</v>
      </c>
    </row>
    <row r="24" spans="2:15" ht="20.100000000000001" customHeight="1" x14ac:dyDescent="0.25">
      <c r="B24" s="8">
        <v>43830</v>
      </c>
      <c r="C24" s="9">
        <v>116.88589196407943</v>
      </c>
      <c r="D24" s="9">
        <v>2.6123933645206376</v>
      </c>
      <c r="E24" s="9">
        <v>2.323059740749267</v>
      </c>
      <c r="G24" s="8">
        <v>43830</v>
      </c>
      <c r="H24" s="9">
        <v>117.97725768028096</v>
      </c>
      <c r="I24" s="9">
        <v>2.5179895478454339</v>
      </c>
      <c r="J24" s="9">
        <v>2.3912679084740152</v>
      </c>
      <c r="L24" s="8">
        <v>43830</v>
      </c>
      <c r="M24" s="9">
        <v>120.65718604977475</v>
      </c>
      <c r="N24" s="9">
        <v>0.79118848760757476</v>
      </c>
      <c r="O24" s="9">
        <v>-0.17512185903224564</v>
      </c>
    </row>
    <row r="25" spans="2:15" ht="20.100000000000001" customHeight="1" x14ac:dyDescent="0.25">
      <c r="C25" s="9"/>
      <c r="D25" s="9"/>
      <c r="E25" s="9"/>
      <c r="H25" s="9"/>
      <c r="I25" s="9"/>
      <c r="J25" s="9"/>
      <c r="M25" s="9"/>
      <c r="N25" s="9"/>
      <c r="O25" s="9"/>
    </row>
    <row r="26" spans="2:15" ht="20.100000000000001" customHeight="1" x14ac:dyDescent="0.25">
      <c r="B26" t="s">
        <v>7</v>
      </c>
      <c r="C26" s="10">
        <v>80</v>
      </c>
      <c r="D26" s="10">
        <v>80</v>
      </c>
      <c r="E26" s="10">
        <v>80</v>
      </c>
      <c r="G26" t="s">
        <v>7</v>
      </c>
      <c r="H26" s="10">
        <v>24</v>
      </c>
      <c r="I26" s="10">
        <v>24</v>
      </c>
      <c r="J26" s="10">
        <v>24</v>
      </c>
      <c r="L26" t="s">
        <v>7</v>
      </c>
      <c r="M26" s="10">
        <v>32</v>
      </c>
      <c r="N26" s="10">
        <v>32</v>
      </c>
      <c r="O26" s="10">
        <v>32</v>
      </c>
    </row>
    <row r="27" spans="2:15" ht="20.100000000000001" customHeight="1" x14ac:dyDescent="0.25">
      <c r="C27" s="11"/>
      <c r="D27" s="11"/>
      <c r="E27" s="11"/>
      <c r="H27" s="11"/>
      <c r="I27" s="11"/>
      <c r="J27" s="11"/>
      <c r="M27" s="11"/>
      <c r="N27" s="11"/>
      <c r="O27" s="11"/>
    </row>
    <row r="28" spans="2:15" ht="20.100000000000001" customHeight="1" x14ac:dyDescent="0.25"/>
  </sheetData>
  <mergeCells count="15">
    <mergeCell ref="C6:E6"/>
    <mergeCell ref="C7:C8"/>
    <mergeCell ref="D7:D8"/>
    <mergeCell ref="E7:E8"/>
    <mergeCell ref="D9:E9"/>
    <mergeCell ref="H6:J6"/>
    <mergeCell ref="H7:H8"/>
    <mergeCell ref="I7:I8"/>
    <mergeCell ref="J7:J8"/>
    <mergeCell ref="I9:J9"/>
    <mergeCell ref="M6:O6"/>
    <mergeCell ref="M7:M8"/>
    <mergeCell ref="N7:N8"/>
    <mergeCell ref="O7:O8"/>
    <mergeCell ref="N9:O9"/>
  </mergeCells>
  <pageMargins left="0.75" right="0.75" top="1" bottom="1" header="0.5" footer="0.5"/>
  <pageSetup orientation="portrait"/>
</worksheet>
</file>

<file path=xl/worksheets/sheet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O28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1"/>
    <col min="3" max="6" width="10.28515625"/>
    <col min="7" max="7" width="11"/>
    <col min="8" max="11" width="10.28515625"/>
    <col min="12" max="12" width="11"/>
    <col min="13" max="15" width="10.28515625"/>
  </cols>
  <sheetData>
    <row r="1" spans="1:15" ht="20.25" customHeight="1" x14ac:dyDescent="0.35">
      <c r="A1" s="2" t="s">
        <v>494</v>
      </c>
    </row>
    <row r="2" spans="1:15" ht="20.100000000000001" customHeight="1" x14ac:dyDescent="0.3">
      <c r="A2" s="3" t="s">
        <v>32</v>
      </c>
    </row>
    <row r="3" spans="1:15" ht="20.100000000000001" customHeight="1" x14ac:dyDescent="0.25">
      <c r="A3" s="18" t="s">
        <v>738</v>
      </c>
    </row>
    <row r="4" spans="1:15" ht="20.100000000000001" customHeight="1" x14ac:dyDescent="0.25"/>
    <row r="5" spans="1:15" ht="20.100000000000001" customHeight="1" x14ac:dyDescent="0.25"/>
    <row r="6" spans="1:15" ht="20.100000000000001" customHeight="1" x14ac:dyDescent="0.25">
      <c r="C6" s="21" t="s">
        <v>13</v>
      </c>
      <c r="D6" s="22"/>
      <c r="E6" s="22"/>
      <c r="H6" s="21" t="s">
        <v>14</v>
      </c>
      <c r="I6" s="22"/>
      <c r="J6" s="22"/>
      <c r="M6" s="21" t="s">
        <v>15</v>
      </c>
      <c r="N6" s="22"/>
      <c r="O6" s="22"/>
    </row>
    <row r="7" spans="1:15" ht="24.95" customHeight="1" x14ac:dyDescent="0.25">
      <c r="C7" s="23" t="s">
        <v>97</v>
      </c>
      <c r="D7" s="23" t="s">
        <v>495</v>
      </c>
      <c r="E7" s="23" t="s">
        <v>496</v>
      </c>
      <c r="H7" s="23" t="s">
        <v>97</v>
      </c>
      <c r="I7" s="23" t="s">
        <v>98</v>
      </c>
      <c r="J7" s="23" t="s">
        <v>496</v>
      </c>
      <c r="M7" s="23" t="s">
        <v>97</v>
      </c>
      <c r="N7" s="23" t="s">
        <v>495</v>
      </c>
      <c r="O7" s="23" t="s">
        <v>99</v>
      </c>
    </row>
    <row r="8" spans="1:15" ht="24.95" customHeight="1" x14ac:dyDescent="0.25">
      <c r="C8" s="24"/>
      <c r="D8" s="24"/>
      <c r="E8" s="24"/>
      <c r="H8" s="24"/>
      <c r="I8" s="24"/>
      <c r="J8" s="24"/>
      <c r="M8" s="24"/>
      <c r="N8" s="24"/>
      <c r="O8" s="24"/>
    </row>
    <row r="9" spans="1:15" ht="20.100000000000001" customHeight="1" x14ac:dyDescent="0.25">
      <c r="C9" s="7" t="s">
        <v>6</v>
      </c>
      <c r="D9" s="29" t="s">
        <v>6</v>
      </c>
      <c r="E9" s="26"/>
      <c r="H9" s="7" t="s">
        <v>6</v>
      </c>
      <c r="I9" s="29" t="s">
        <v>6</v>
      </c>
      <c r="J9" s="26"/>
      <c r="M9" s="7" t="s">
        <v>6</v>
      </c>
      <c r="N9" s="29" t="s">
        <v>6</v>
      </c>
      <c r="O9" s="26"/>
    </row>
    <row r="10" spans="1:15" ht="20.100000000000001" customHeight="1" x14ac:dyDescent="0.25">
      <c r="B10" s="8">
        <v>41274</v>
      </c>
      <c r="C10" s="9">
        <v>95.76582443086761</v>
      </c>
      <c r="D10" s="9"/>
      <c r="E10" s="9"/>
      <c r="G10" s="8">
        <v>41274</v>
      </c>
      <c r="H10" s="9">
        <v>90.083630123446852</v>
      </c>
      <c r="I10" s="9"/>
      <c r="J10" s="9"/>
      <c r="L10" s="8">
        <v>41274</v>
      </c>
      <c r="M10" s="9">
        <v>109.56570912296255</v>
      </c>
      <c r="N10" s="9"/>
      <c r="O10" s="9"/>
    </row>
    <row r="11" spans="1:15" ht="20.100000000000001" customHeight="1" x14ac:dyDescent="0.25">
      <c r="B11" s="8">
        <v>41455</v>
      </c>
      <c r="C11" s="9">
        <v>96.784869339502393</v>
      </c>
      <c r="D11" s="9">
        <v>-1.6237050772379913</v>
      </c>
      <c r="E11" s="9">
        <v>-2.6595060568284756</v>
      </c>
      <c r="G11" s="8">
        <v>41455</v>
      </c>
      <c r="H11" s="9">
        <v>89.827819071850783</v>
      </c>
      <c r="I11" s="9">
        <v>0.12868013423221747</v>
      </c>
      <c r="J11" s="9">
        <v>0.41382590783245465</v>
      </c>
      <c r="L11" s="8">
        <v>41455</v>
      </c>
      <c r="M11" s="9">
        <v>108.53093569917375</v>
      </c>
      <c r="N11" s="9">
        <v>1.4130592900948979</v>
      </c>
      <c r="O11" s="9">
        <v>2.3799682907634123</v>
      </c>
    </row>
    <row r="12" spans="1:15" ht="20.100000000000001" customHeight="1" x14ac:dyDescent="0.25">
      <c r="B12" s="8">
        <v>41639</v>
      </c>
      <c r="C12" s="9">
        <v>101.52983789494235</v>
      </c>
      <c r="D12" s="9">
        <v>10.42029234459898</v>
      </c>
      <c r="E12" s="9">
        <v>5.2598308889256762</v>
      </c>
      <c r="G12" s="8">
        <v>41639</v>
      </c>
      <c r="H12" s="9">
        <v>102.7368118451476</v>
      </c>
      <c r="I12" s="9">
        <v>19.804019028936093</v>
      </c>
      <c r="J12" s="9">
        <v>4.7505130063088652</v>
      </c>
      <c r="L12" s="8">
        <v>41639</v>
      </c>
      <c r="M12" s="9">
        <v>129.80889460066015</v>
      </c>
      <c r="N12" s="9">
        <v>8.1447612983649229</v>
      </c>
      <c r="O12" s="9">
        <v>-9.5820654602843174</v>
      </c>
    </row>
    <row r="13" spans="1:15" ht="20.100000000000001" customHeight="1" x14ac:dyDescent="0.25">
      <c r="B13" s="8">
        <v>41820</v>
      </c>
      <c r="C13" s="9">
        <v>102.32980115648161</v>
      </c>
      <c r="D13" s="9">
        <v>1.2684881131001857</v>
      </c>
      <c r="E13" s="9">
        <v>0.47682166670275361</v>
      </c>
      <c r="G13" s="8">
        <v>41820</v>
      </c>
      <c r="H13" s="9">
        <v>104.45946650756505</v>
      </c>
      <c r="I13" s="9">
        <v>2.7461198449276081</v>
      </c>
      <c r="J13" s="9">
        <v>1.0517202053951902</v>
      </c>
      <c r="L13" s="8">
        <v>41820</v>
      </c>
      <c r="M13" s="9">
        <v>125.23997254719914</v>
      </c>
      <c r="N13" s="9">
        <v>4.1796464665794897</v>
      </c>
      <c r="O13" s="9">
        <v>7.9802595981700142</v>
      </c>
    </row>
    <row r="14" spans="1:15" ht="20.100000000000001" customHeight="1" x14ac:dyDescent="0.25">
      <c r="B14" s="8">
        <v>42004</v>
      </c>
      <c r="C14" s="9">
        <v>102.1369886466144</v>
      </c>
      <c r="D14" s="9">
        <v>0.64536083149016044</v>
      </c>
      <c r="E14" s="9">
        <v>0.83535747115566217</v>
      </c>
      <c r="G14" s="8">
        <v>42004</v>
      </c>
      <c r="H14" s="9">
        <v>113.11743372740604</v>
      </c>
      <c r="I14" s="9">
        <v>11.893635277317216</v>
      </c>
      <c r="J14" s="9">
        <v>3.3293371455683118</v>
      </c>
      <c r="L14" s="8">
        <v>42004</v>
      </c>
      <c r="M14" s="9">
        <v>121.52357698389602</v>
      </c>
      <c r="N14" s="9">
        <v>10.303107571323999</v>
      </c>
      <c r="O14" s="9">
        <v>13.676362290866507</v>
      </c>
    </row>
    <row r="15" spans="1:15" ht="20.100000000000001" customHeight="1" x14ac:dyDescent="0.25">
      <c r="B15" s="8">
        <v>42185</v>
      </c>
      <c r="C15" s="9">
        <v>104.30104981526773</v>
      </c>
      <c r="D15" s="9">
        <v>6.4599749948520246</v>
      </c>
      <c r="E15" s="9">
        <v>4.2511199707634839</v>
      </c>
      <c r="G15" s="8">
        <v>42185</v>
      </c>
      <c r="H15" s="9">
        <v>112.26494588350708</v>
      </c>
      <c r="I15" s="9">
        <v>7.9161947762231843</v>
      </c>
      <c r="J15" s="9">
        <v>8.7356602245210357</v>
      </c>
      <c r="L15" s="8">
        <v>42185</v>
      </c>
      <c r="M15" s="9">
        <v>120.43338098959218</v>
      </c>
      <c r="N15" s="9">
        <v>12.81786526144395</v>
      </c>
      <c r="O15" s="9">
        <v>13.839123518775164</v>
      </c>
    </row>
    <row r="16" spans="1:15" ht="20.100000000000001" customHeight="1" x14ac:dyDescent="0.25">
      <c r="B16" s="8">
        <v>42369</v>
      </c>
      <c r="C16" s="9">
        <v>106.43493737908297</v>
      </c>
      <c r="D16" s="9">
        <v>-0.58017662799511038</v>
      </c>
      <c r="E16" s="9">
        <v>-2.5734199174107242</v>
      </c>
      <c r="G16" s="8">
        <v>42369</v>
      </c>
      <c r="H16" s="9">
        <v>114.43335460886941</v>
      </c>
      <c r="I16" s="9">
        <v>1.3770877117588842</v>
      </c>
      <c r="J16" s="9">
        <v>-0.5439165469851015</v>
      </c>
      <c r="L16" s="8">
        <v>42369</v>
      </c>
      <c r="M16" s="9">
        <v>122.37467018876174</v>
      </c>
      <c r="N16" s="9">
        <v>-0.46823113208822598</v>
      </c>
      <c r="O16" s="9">
        <v>-2.0471522240060214</v>
      </c>
    </row>
    <row r="17" spans="2:15" ht="20.100000000000001" customHeight="1" x14ac:dyDescent="0.25">
      <c r="B17" s="8">
        <v>42551</v>
      </c>
      <c r="C17" s="9">
        <v>107.1997634199123</v>
      </c>
      <c r="D17" s="9">
        <v>-1.5444619455983299</v>
      </c>
      <c r="E17" s="9">
        <v>-2.2469015496197287</v>
      </c>
      <c r="G17" s="8">
        <v>42551</v>
      </c>
      <c r="H17" s="9">
        <v>110.80506785145406</v>
      </c>
      <c r="I17" s="9">
        <v>0.85445384770017618</v>
      </c>
      <c r="J17" s="9">
        <v>4.1569100116414681</v>
      </c>
      <c r="L17" s="8">
        <v>42551</v>
      </c>
      <c r="M17" s="9">
        <v>122.57386469770255</v>
      </c>
      <c r="N17" s="9">
        <v>2.3480608532354008</v>
      </c>
      <c r="O17" s="9">
        <v>2.1817352521540823</v>
      </c>
    </row>
    <row r="18" spans="2:15" ht="20.100000000000001" customHeight="1" x14ac:dyDescent="0.25">
      <c r="B18" s="8">
        <v>42735</v>
      </c>
      <c r="C18" s="9">
        <v>109.53383321823738</v>
      </c>
      <c r="D18" s="9">
        <v>0.85408496083367869</v>
      </c>
      <c r="E18" s="9">
        <v>-1.2950270242803374</v>
      </c>
      <c r="G18" s="8">
        <v>42735</v>
      </c>
      <c r="H18" s="9">
        <v>111.11861013571512</v>
      </c>
      <c r="I18" s="9">
        <v>5.7018185323962411</v>
      </c>
      <c r="J18" s="9">
        <v>5.4035607554791643</v>
      </c>
      <c r="L18" s="8">
        <v>42735</v>
      </c>
      <c r="M18" s="9">
        <v>122.99211203712801</v>
      </c>
      <c r="N18" s="9">
        <v>7.8336732449963531</v>
      </c>
      <c r="O18" s="9">
        <v>7.4669737372947687</v>
      </c>
    </row>
    <row r="19" spans="2:15" ht="20.100000000000001" customHeight="1" x14ac:dyDescent="0.25">
      <c r="B19" s="8">
        <v>42916</v>
      </c>
      <c r="C19" s="9">
        <v>111.7408185875636</v>
      </c>
      <c r="D19" s="9">
        <v>1.1473029523165312</v>
      </c>
      <c r="E19" s="9">
        <v>-0.85045060438967424</v>
      </c>
      <c r="G19" s="8">
        <v>42916</v>
      </c>
      <c r="H19" s="9">
        <v>110.58797726631467</v>
      </c>
      <c r="I19" s="9">
        <v>-5.9518104420944855</v>
      </c>
      <c r="J19" s="9">
        <v>-5.5005402233902378</v>
      </c>
      <c r="L19" s="8">
        <v>42916</v>
      </c>
      <c r="M19" s="9">
        <v>123.59740617761463</v>
      </c>
      <c r="N19" s="9">
        <v>-0.57587168692933011</v>
      </c>
      <c r="O19" s="9">
        <v>-1.0627819235762836</v>
      </c>
    </row>
    <row r="20" spans="2:15" ht="20.100000000000001" customHeight="1" x14ac:dyDescent="0.25">
      <c r="B20" s="8">
        <v>43100</v>
      </c>
      <c r="C20" s="9">
        <v>112.00657728659651</v>
      </c>
      <c r="D20" s="9">
        <v>0.63361502559675653</v>
      </c>
      <c r="E20" s="9">
        <v>0.39484102449725</v>
      </c>
      <c r="G20" s="8">
        <v>43100</v>
      </c>
      <c r="H20" s="9">
        <v>110.7370238750905</v>
      </c>
      <c r="I20" s="9">
        <v>-3.0305069150510899</v>
      </c>
      <c r="J20" s="9">
        <v>-3.1610231018986523</v>
      </c>
      <c r="L20" s="8">
        <v>43100</v>
      </c>
      <c r="M20" s="9">
        <v>121.27741881610352</v>
      </c>
      <c r="N20" s="9">
        <v>-0.84372990330960906</v>
      </c>
      <c r="O20" s="9">
        <v>1.0530889413239652</v>
      </c>
    </row>
    <row r="21" spans="2:15" ht="20.100000000000001" customHeight="1" x14ac:dyDescent="0.25">
      <c r="B21" s="8">
        <v>43281</v>
      </c>
      <c r="C21" s="9">
        <v>111.5088360625727</v>
      </c>
      <c r="D21" s="9">
        <v>1.0969117896794112</v>
      </c>
      <c r="E21" s="9">
        <v>1.5481773789909781</v>
      </c>
      <c r="G21" s="8">
        <v>43281</v>
      </c>
      <c r="H21" s="9">
        <v>109.2530230761559</v>
      </c>
      <c r="I21" s="9">
        <v>2.9488654434128625</v>
      </c>
      <c r="J21" s="9">
        <v>4.3472358890612295</v>
      </c>
      <c r="L21" s="8">
        <v>43281</v>
      </c>
      <c r="M21" s="9">
        <v>121.85641625756935</v>
      </c>
      <c r="N21" s="9">
        <v>3.7230457492689162</v>
      </c>
      <c r="O21" s="9">
        <v>3.2302085236694866</v>
      </c>
    </row>
    <row r="22" spans="2:15" ht="20.100000000000001" customHeight="1" x14ac:dyDescent="0.25">
      <c r="B22" s="8">
        <v>43465</v>
      </c>
      <c r="C22" s="9">
        <v>112.54351410909651</v>
      </c>
      <c r="D22" s="9">
        <v>0.48410145914208336</v>
      </c>
      <c r="E22" s="9">
        <v>-0.43970738606299298</v>
      </c>
      <c r="G22" s="8">
        <v>43465</v>
      </c>
      <c r="H22" s="9">
        <v>111.64902834953645</v>
      </c>
      <c r="I22" s="9">
        <v>4.2395992288952966</v>
      </c>
      <c r="J22" s="9">
        <v>2.0026014409199711</v>
      </c>
      <c r="L22" s="8">
        <v>43465</v>
      </c>
      <c r="M22" s="9">
        <v>120.9706491620602</v>
      </c>
      <c r="N22" s="9">
        <v>0.15594152561402286</v>
      </c>
      <c r="O22" s="9">
        <v>0.88929989012342947</v>
      </c>
    </row>
    <row r="23" spans="2:15" ht="20.100000000000001" customHeight="1" x14ac:dyDescent="0.25">
      <c r="B23" s="8">
        <v>43646</v>
      </c>
      <c r="C23" s="9">
        <v>111.3961430758979</v>
      </c>
      <c r="D23" s="9">
        <v>2.3650857293526784</v>
      </c>
      <c r="E23" s="9">
        <v>3.4194376210221256</v>
      </c>
      <c r="G23" s="8">
        <v>43646</v>
      </c>
      <c r="H23" s="9">
        <v>111.17617545209232</v>
      </c>
      <c r="I23" s="9">
        <v>3.0018803859071852</v>
      </c>
      <c r="J23" s="9">
        <v>3.4399664900982563</v>
      </c>
      <c r="L23" s="8">
        <v>43646</v>
      </c>
      <c r="M23" s="9">
        <v>122.21126988748345</v>
      </c>
      <c r="N23" s="9">
        <v>6.3334318190000349</v>
      </c>
      <c r="O23" s="9">
        <v>5.2539940597697399</v>
      </c>
    </row>
    <row r="24" spans="2:15" ht="20.100000000000001" customHeight="1" x14ac:dyDescent="0.25">
      <c r="B24" s="8">
        <v>43830</v>
      </c>
      <c r="C24" s="9">
        <v>112.84265318626878</v>
      </c>
      <c r="D24" s="9">
        <v>0.82438162693885264</v>
      </c>
      <c r="E24" s="9">
        <v>-0.46806837558385217</v>
      </c>
      <c r="G24" s="8">
        <v>43830</v>
      </c>
      <c r="H24" s="9">
        <v>111.87585790206616</v>
      </c>
      <c r="I24" s="9">
        <v>2.5249384055934243</v>
      </c>
      <c r="J24" s="9">
        <v>1.8837375117433997</v>
      </c>
      <c r="L24" s="8">
        <v>43830</v>
      </c>
      <c r="M24" s="9">
        <v>121.38477870690714</v>
      </c>
      <c r="N24" s="9">
        <v>3.8729772508979687</v>
      </c>
      <c r="O24" s="9">
        <v>4.5802331400845775</v>
      </c>
    </row>
    <row r="25" spans="2:15" ht="20.100000000000001" customHeight="1" x14ac:dyDescent="0.25">
      <c r="C25" s="9"/>
      <c r="D25" s="9"/>
      <c r="E25" s="9"/>
      <c r="H25" s="9"/>
      <c r="I25" s="9"/>
      <c r="J25" s="9"/>
      <c r="M25" s="9"/>
      <c r="N25" s="9"/>
      <c r="O25" s="9"/>
    </row>
    <row r="26" spans="2:15" ht="20.100000000000001" customHeight="1" x14ac:dyDescent="0.25">
      <c r="B26" t="s">
        <v>7</v>
      </c>
      <c r="C26" s="10">
        <v>29</v>
      </c>
      <c r="D26" s="10">
        <v>29</v>
      </c>
      <c r="E26" s="10">
        <v>29</v>
      </c>
      <c r="G26" t="s">
        <v>7</v>
      </c>
      <c r="H26" s="10">
        <v>11</v>
      </c>
      <c r="I26" s="10">
        <v>11</v>
      </c>
      <c r="J26" s="10">
        <v>11</v>
      </c>
      <c r="L26" t="s">
        <v>7</v>
      </c>
      <c r="M26" s="10">
        <v>40</v>
      </c>
      <c r="N26" s="10">
        <v>40</v>
      </c>
      <c r="O26" s="10">
        <v>40</v>
      </c>
    </row>
    <row r="27" spans="2:15" ht="20.100000000000001" customHeight="1" x14ac:dyDescent="0.25">
      <c r="C27" s="11"/>
      <c r="D27" s="11"/>
      <c r="E27" s="11"/>
      <c r="H27" s="11"/>
      <c r="I27" s="11"/>
      <c r="J27" s="11"/>
      <c r="M27" s="11"/>
      <c r="N27" s="11"/>
      <c r="O27" s="11"/>
    </row>
    <row r="28" spans="2:15" ht="20.100000000000001" customHeight="1" x14ac:dyDescent="0.25"/>
  </sheetData>
  <mergeCells count="15">
    <mergeCell ref="C6:E6"/>
    <mergeCell ref="C7:C8"/>
    <mergeCell ref="D7:D8"/>
    <mergeCell ref="E7:E8"/>
    <mergeCell ref="D9:E9"/>
    <mergeCell ref="H6:J6"/>
    <mergeCell ref="H7:H8"/>
    <mergeCell ref="I7:I8"/>
    <mergeCell ref="J7:J8"/>
    <mergeCell ref="I9:J9"/>
    <mergeCell ref="M6:O6"/>
    <mergeCell ref="M7:M8"/>
    <mergeCell ref="N7:N8"/>
    <mergeCell ref="O7:O8"/>
    <mergeCell ref="N9:O9"/>
  </mergeCells>
  <pageMargins left="0.75" right="0.75" top="1" bottom="1" header="0.5" footer="0.5"/>
  <pageSetup orientation="portrait"/>
</worksheet>
</file>

<file path=xl/worksheets/sheet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L29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1"/>
    <col min="3" max="5" width="10.28515625"/>
    <col min="6" max="6" width="11"/>
    <col min="7" max="9" width="10.28515625"/>
    <col min="10" max="10" width="11"/>
    <col min="11" max="12" width="10.28515625"/>
  </cols>
  <sheetData>
    <row r="1" spans="1:12" ht="20.25" customHeight="1" x14ac:dyDescent="0.35">
      <c r="A1" s="2" t="s">
        <v>497</v>
      </c>
    </row>
    <row r="2" spans="1:12" ht="20.100000000000001" customHeight="1" x14ac:dyDescent="0.3">
      <c r="A2" s="3" t="s">
        <v>118</v>
      </c>
    </row>
    <row r="3" spans="1:12" ht="20.100000000000001" customHeight="1" x14ac:dyDescent="0.25">
      <c r="A3" s="18" t="s">
        <v>738</v>
      </c>
    </row>
    <row r="4" spans="1:12" ht="20.100000000000001" customHeight="1" x14ac:dyDescent="0.25"/>
    <row r="5" spans="1:12" ht="20.100000000000001" customHeight="1" x14ac:dyDescent="0.25"/>
    <row r="6" spans="1:12" ht="20.100000000000001" customHeight="1" x14ac:dyDescent="0.25">
      <c r="C6" s="21" t="s">
        <v>38</v>
      </c>
      <c r="D6" s="22"/>
      <c r="G6" s="21" t="s">
        <v>29</v>
      </c>
      <c r="H6" s="22"/>
      <c r="K6" s="21" t="s">
        <v>49</v>
      </c>
      <c r="L6" s="22"/>
    </row>
    <row r="7" spans="1:12" ht="24.95" customHeight="1" x14ac:dyDescent="0.25">
      <c r="C7" s="23" t="s">
        <v>495</v>
      </c>
      <c r="D7" s="23" t="s">
        <v>496</v>
      </c>
      <c r="G7" s="23" t="s">
        <v>495</v>
      </c>
      <c r="H7" s="23" t="s">
        <v>496</v>
      </c>
      <c r="K7" s="23" t="s">
        <v>495</v>
      </c>
      <c r="L7" s="23" t="s">
        <v>496</v>
      </c>
    </row>
    <row r="8" spans="1:12" ht="24.95" customHeight="1" x14ac:dyDescent="0.25">
      <c r="C8" s="24"/>
      <c r="D8" s="24"/>
      <c r="G8" s="24"/>
      <c r="H8" s="24"/>
      <c r="K8" s="24"/>
      <c r="L8" s="24"/>
    </row>
    <row r="9" spans="1:12" ht="20.100000000000001" customHeight="1" x14ac:dyDescent="0.25">
      <c r="C9" s="25" t="s">
        <v>425</v>
      </c>
      <c r="D9" s="26"/>
      <c r="G9" s="25" t="s">
        <v>425</v>
      </c>
      <c r="H9" s="26"/>
      <c r="K9" s="25" t="s">
        <v>425</v>
      </c>
      <c r="L9" s="26"/>
    </row>
    <row r="10" spans="1:12" ht="20.100000000000001" customHeight="1" x14ac:dyDescent="0.25">
      <c r="B10" s="8">
        <v>41090</v>
      </c>
      <c r="C10" s="9"/>
      <c r="D10" s="9"/>
      <c r="F10" s="8">
        <v>41090</v>
      </c>
      <c r="G10" s="9"/>
      <c r="H10" s="9"/>
      <c r="J10" s="8">
        <v>41090</v>
      </c>
      <c r="K10" s="9"/>
      <c r="L10" s="9"/>
    </row>
    <row r="11" spans="1:12" ht="20.100000000000001" customHeight="1" x14ac:dyDescent="0.25">
      <c r="B11" s="8">
        <v>41274</v>
      </c>
      <c r="C11" s="9">
        <v>23.121313917160027</v>
      </c>
      <c r="D11" s="9">
        <v>23.008344124725777</v>
      </c>
      <c r="F11" s="8">
        <v>41274</v>
      </c>
      <c r="G11" s="9">
        <v>14.583000874794683</v>
      </c>
      <c r="H11" s="9">
        <v>14.267143669411954</v>
      </c>
      <c r="J11" s="8">
        <v>41274</v>
      </c>
      <c r="K11" s="9">
        <v>1.4643921322477742</v>
      </c>
      <c r="L11" s="9">
        <v>1.4336552720072209</v>
      </c>
    </row>
    <row r="12" spans="1:12" ht="20.100000000000001" customHeight="1" x14ac:dyDescent="0.25">
      <c r="B12" s="8">
        <v>41455</v>
      </c>
      <c r="C12" s="9">
        <v>23.111545608955858</v>
      </c>
      <c r="D12" s="9">
        <v>22.974214211528015</v>
      </c>
      <c r="F12" s="8">
        <v>41455</v>
      </c>
      <c r="G12" s="9">
        <v>14.819437213291373</v>
      </c>
      <c r="H12" s="9">
        <v>14.383722798050441</v>
      </c>
      <c r="J12" s="8">
        <v>41455</v>
      </c>
      <c r="K12" s="9">
        <v>1.4205169404245517</v>
      </c>
      <c r="L12" s="9">
        <v>1.3734430950061436</v>
      </c>
    </row>
    <row r="13" spans="1:12" ht="20.100000000000001" customHeight="1" x14ac:dyDescent="0.25">
      <c r="B13" s="8">
        <v>41639</v>
      </c>
      <c r="C13" s="9">
        <v>25.581260419085289</v>
      </c>
      <c r="D13" s="9">
        <v>22.74788800615595</v>
      </c>
      <c r="F13" s="8">
        <v>41639</v>
      </c>
      <c r="G13" s="9">
        <v>16.498303315833702</v>
      </c>
      <c r="H13" s="9">
        <v>14.340963121167627</v>
      </c>
      <c r="J13" s="8">
        <v>41639</v>
      </c>
      <c r="K13" s="9">
        <v>1.5283389548675843</v>
      </c>
      <c r="L13" s="9">
        <v>1.3523844713704982</v>
      </c>
    </row>
    <row r="14" spans="1:12" ht="20.100000000000001" customHeight="1" x14ac:dyDescent="0.25">
      <c r="B14" s="8">
        <v>41820</v>
      </c>
      <c r="C14" s="9">
        <v>26.287982121437658</v>
      </c>
      <c r="D14" s="9">
        <v>23.525214908032886</v>
      </c>
      <c r="F14" s="8">
        <v>41820</v>
      </c>
      <c r="G14" s="9">
        <v>16.931704317892837</v>
      </c>
      <c r="H14" s="9">
        <v>14.78594188036352</v>
      </c>
      <c r="J14" s="8">
        <v>41820</v>
      </c>
      <c r="K14" s="9">
        <v>1.5043206036544254</v>
      </c>
      <c r="L14" s="9">
        <v>1.3558249208697406</v>
      </c>
    </row>
    <row r="15" spans="1:12" ht="20.100000000000001" customHeight="1" x14ac:dyDescent="0.25">
      <c r="B15" s="8">
        <v>42004</v>
      </c>
      <c r="C15" s="9">
        <v>28.023393358047567</v>
      </c>
      <c r="D15" s="9">
        <v>25.011572135501627</v>
      </c>
      <c r="F15" s="8">
        <v>42004</v>
      </c>
      <c r="G15" s="9">
        <v>18.285198819958957</v>
      </c>
      <c r="H15" s="9">
        <v>15.959117557436636</v>
      </c>
      <c r="J15" s="8">
        <v>42004</v>
      </c>
      <c r="K15" s="9">
        <v>1.3982903374361841</v>
      </c>
      <c r="L15" s="9">
        <v>1.2556237068329321</v>
      </c>
    </row>
    <row r="16" spans="1:12" ht="20.100000000000001" customHeight="1" x14ac:dyDescent="0.25">
      <c r="B16" s="8">
        <v>42185</v>
      </c>
      <c r="C16" s="9">
        <v>30.715783172196087</v>
      </c>
      <c r="D16" s="9">
        <v>27.263572590306286</v>
      </c>
      <c r="F16" s="8">
        <v>42185</v>
      </c>
      <c r="G16" s="9">
        <v>20.380196964287887</v>
      </c>
      <c r="H16" s="9">
        <v>17.692613432337041</v>
      </c>
      <c r="J16" s="8">
        <v>42185</v>
      </c>
      <c r="K16" s="9">
        <v>1.4881954352369651</v>
      </c>
      <c r="L16" s="9">
        <v>1.3207143182422438</v>
      </c>
    </row>
    <row r="17" spans="2:12" ht="20.100000000000001" customHeight="1" x14ac:dyDescent="0.25">
      <c r="B17" s="8">
        <v>42369</v>
      </c>
      <c r="C17" s="9">
        <v>30.645969664052238</v>
      </c>
      <c r="D17" s="9">
        <v>26.710533490064776</v>
      </c>
      <c r="F17" s="8">
        <v>42369</v>
      </c>
      <c r="G17" s="9">
        <v>20.445356915194729</v>
      </c>
      <c r="H17" s="9">
        <v>17.460059927504695</v>
      </c>
      <c r="J17" s="8">
        <v>42369</v>
      </c>
      <c r="K17" s="9">
        <v>1.4768293772460277</v>
      </c>
      <c r="L17" s="9">
        <v>1.2970116561284133</v>
      </c>
    </row>
    <row r="18" spans="2:12" ht="20.100000000000001" customHeight="1" x14ac:dyDescent="0.25">
      <c r="B18" s="8">
        <v>42551</v>
      </c>
      <c r="C18" s="9">
        <v>30.849876150522281</v>
      </c>
      <c r="D18" s="9">
        <v>26.900610591830226</v>
      </c>
      <c r="F18" s="8">
        <v>42551</v>
      </c>
      <c r="G18" s="9">
        <v>20.526175806394175</v>
      </c>
      <c r="H18" s="9">
        <v>17.586359799884178</v>
      </c>
      <c r="J18" s="8">
        <v>42551</v>
      </c>
      <c r="K18" s="9">
        <v>1.4962623651866813</v>
      </c>
      <c r="L18" s="9">
        <v>1.3190365334595142</v>
      </c>
    </row>
    <row r="19" spans="2:12" ht="20.100000000000001" customHeight="1" x14ac:dyDescent="0.25">
      <c r="B19" s="8">
        <v>42735</v>
      </c>
      <c r="C19" s="9">
        <v>32.37940926728659</v>
      </c>
      <c r="D19" s="9">
        <v>27.900899457809597</v>
      </c>
      <c r="F19" s="8">
        <v>42735</v>
      </c>
      <c r="G19" s="9">
        <v>21.546920952084996</v>
      </c>
      <c r="H19" s="9">
        <v>18.348795674613658</v>
      </c>
      <c r="J19" s="8">
        <v>42735</v>
      </c>
      <c r="K19" s="9">
        <v>1.4956430170974551</v>
      </c>
      <c r="L19" s="9">
        <v>1.3282517239865543</v>
      </c>
    </row>
    <row r="20" spans="2:12" ht="20.100000000000001" customHeight="1" x14ac:dyDescent="0.25">
      <c r="B20" s="8">
        <v>42916</v>
      </c>
      <c r="C20" s="9">
        <v>32.114809203973515</v>
      </c>
      <c r="D20" s="9">
        <v>27.423181474165201</v>
      </c>
      <c r="F20" s="8">
        <v>42916</v>
      </c>
      <c r="G20" s="9">
        <v>21.389637763540055</v>
      </c>
      <c r="H20" s="9">
        <v>17.925831400422599</v>
      </c>
      <c r="J20" s="8">
        <v>42916</v>
      </c>
      <c r="K20" s="9">
        <v>1.5585126108878593</v>
      </c>
      <c r="L20" s="9">
        <v>1.3548030612491408</v>
      </c>
    </row>
    <row r="21" spans="2:12" ht="20.100000000000001" customHeight="1" x14ac:dyDescent="0.25">
      <c r="B21" s="8">
        <v>43100</v>
      </c>
      <c r="C21" s="9">
        <v>31.908623810931779</v>
      </c>
      <c r="D21" s="9">
        <v>27.462106803580035</v>
      </c>
      <c r="F21" s="8">
        <v>43100</v>
      </c>
      <c r="G21" s="9">
        <v>21.061407076717998</v>
      </c>
      <c r="H21" s="9">
        <v>17.922030571436377</v>
      </c>
      <c r="J21" s="8">
        <v>43100</v>
      </c>
      <c r="K21" s="9">
        <v>1.5390394367915032</v>
      </c>
      <c r="L21" s="9">
        <v>1.3181779752787965</v>
      </c>
    </row>
    <row r="22" spans="2:12" ht="20.100000000000001" customHeight="1" x14ac:dyDescent="0.25">
      <c r="B22" s="8">
        <v>43281</v>
      </c>
      <c r="C22" s="9">
        <v>32.757642294828024</v>
      </c>
      <c r="D22" s="9">
        <v>28.222700870271407</v>
      </c>
      <c r="F22" s="8">
        <v>43281</v>
      </c>
      <c r="G22" s="9">
        <v>21.955292556450054</v>
      </c>
      <c r="H22" s="9">
        <v>18.774503585933861</v>
      </c>
      <c r="J22" s="8">
        <v>43281</v>
      </c>
      <c r="K22" s="9">
        <v>1.5419959210468219</v>
      </c>
      <c r="L22" s="9">
        <v>1.3185689143001804</v>
      </c>
    </row>
    <row r="23" spans="2:12" ht="20.100000000000001" customHeight="1" x14ac:dyDescent="0.25">
      <c r="B23" s="8">
        <v>43465</v>
      </c>
      <c r="C23" s="9">
        <v>33.042052893939008</v>
      </c>
      <c r="D23" s="9">
        <v>28.383317528386016</v>
      </c>
      <c r="F23" s="8">
        <v>43465</v>
      </c>
      <c r="G23" s="9">
        <v>22.140198006740007</v>
      </c>
      <c r="H23" s="9">
        <v>18.888017766770961</v>
      </c>
      <c r="J23" s="8">
        <v>43465</v>
      </c>
      <c r="K23" s="9">
        <v>1.542099733350287</v>
      </c>
      <c r="L23" s="9">
        <v>1.3075946167180845</v>
      </c>
    </row>
    <row r="24" spans="2:12" ht="20.100000000000001" customHeight="1" x14ac:dyDescent="0.25">
      <c r="B24" s="8">
        <v>43646</v>
      </c>
      <c r="C24" s="9">
        <v>34.503697626991745</v>
      </c>
      <c r="D24" s="9">
        <v>29.602599053474304</v>
      </c>
      <c r="F24" s="8">
        <v>43646</v>
      </c>
      <c r="G24" s="9">
        <v>23.302249036604806</v>
      </c>
      <c r="H24" s="9">
        <v>19.775920258571897</v>
      </c>
      <c r="J24" s="8">
        <v>43646</v>
      </c>
      <c r="K24" s="9">
        <v>1.5773462279935522</v>
      </c>
      <c r="L24" s="9">
        <v>1.3199504140137244</v>
      </c>
    </row>
    <row r="25" spans="2:12" ht="20.100000000000001" customHeight="1" x14ac:dyDescent="0.25">
      <c r="B25" s="8">
        <v>43830</v>
      </c>
      <c r="C25" s="9">
        <v>35.405069934313552</v>
      </c>
      <c r="D25" s="9">
        <v>30.29028511430101</v>
      </c>
      <c r="F25" s="8">
        <v>43830</v>
      </c>
      <c r="G25" s="9">
        <v>23.888997231759426</v>
      </c>
      <c r="H25" s="9">
        <v>20.248815493320539</v>
      </c>
      <c r="J25" s="8">
        <v>43830</v>
      </c>
      <c r="K25" s="9">
        <v>1.5898260097591497</v>
      </c>
      <c r="L25" s="9">
        <v>1.3176388923103992</v>
      </c>
    </row>
    <row r="26" spans="2:12" ht="20.100000000000001" customHeight="1" x14ac:dyDescent="0.25">
      <c r="C26" s="9"/>
      <c r="D26" s="9"/>
      <c r="G26" s="9"/>
      <c r="H26" s="9"/>
      <c r="K26" s="9"/>
      <c r="L26" s="9"/>
    </row>
    <row r="27" spans="2:12" ht="20.100000000000001" customHeight="1" x14ac:dyDescent="0.25">
      <c r="B27" t="s">
        <v>7</v>
      </c>
      <c r="C27" s="10">
        <v>80</v>
      </c>
      <c r="D27" s="10">
        <v>80</v>
      </c>
      <c r="F27" t="s">
        <v>7</v>
      </c>
      <c r="G27" s="10">
        <v>24</v>
      </c>
      <c r="H27" s="10">
        <v>24</v>
      </c>
      <c r="J27" t="s">
        <v>7</v>
      </c>
      <c r="K27" s="10">
        <v>32</v>
      </c>
      <c r="L27" s="10">
        <v>32</v>
      </c>
    </row>
    <row r="28" spans="2:12" ht="20.100000000000001" customHeight="1" x14ac:dyDescent="0.25">
      <c r="C28" s="11"/>
      <c r="D28" s="11"/>
      <c r="G28" s="11"/>
      <c r="H28" s="11"/>
      <c r="K28" s="11"/>
      <c r="L28" s="11"/>
    </row>
    <row r="29" spans="2:12" ht="20.100000000000001" customHeight="1" x14ac:dyDescent="0.25"/>
  </sheetData>
  <mergeCells count="12">
    <mergeCell ref="K6:L6"/>
    <mergeCell ref="K7:K8"/>
    <mergeCell ref="L7:L8"/>
    <mergeCell ref="K9:L9"/>
    <mergeCell ref="C6:D6"/>
    <mergeCell ref="C7:C8"/>
    <mergeCell ref="D7:D8"/>
    <mergeCell ref="C9:D9"/>
    <mergeCell ref="G6:H6"/>
    <mergeCell ref="G7:G8"/>
    <mergeCell ref="H7:H8"/>
    <mergeCell ref="G9:H9"/>
  </mergeCells>
  <pageMargins left="0.75" right="0.75" top="1" bottom="1" header="0.5" footer="0.5"/>
  <pageSetup orientation="portrait"/>
</worksheet>
</file>

<file path=xl/worksheets/sheet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L29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1"/>
    <col min="3" max="5" width="10.28515625"/>
    <col min="6" max="6" width="11"/>
    <col min="7" max="9" width="10.28515625"/>
    <col min="10" max="10" width="11"/>
    <col min="11" max="12" width="10.28515625"/>
  </cols>
  <sheetData>
    <row r="1" spans="1:12" ht="20.25" customHeight="1" x14ac:dyDescent="0.35">
      <c r="A1" s="2" t="s">
        <v>498</v>
      </c>
    </row>
    <row r="2" spans="1:12" ht="20.100000000000001" customHeight="1" x14ac:dyDescent="0.3">
      <c r="A2" s="3" t="s">
        <v>60</v>
      </c>
    </row>
    <row r="3" spans="1:12" ht="20.100000000000001" customHeight="1" x14ac:dyDescent="0.25">
      <c r="A3" s="18" t="s">
        <v>738</v>
      </c>
    </row>
    <row r="4" spans="1:12" ht="20.100000000000001" customHeight="1" x14ac:dyDescent="0.25"/>
    <row r="5" spans="1:12" ht="20.100000000000001" customHeight="1" x14ac:dyDescent="0.25"/>
    <row r="6" spans="1:12" ht="20.100000000000001" customHeight="1" x14ac:dyDescent="0.25">
      <c r="C6" s="21" t="s">
        <v>13</v>
      </c>
      <c r="D6" s="22"/>
      <c r="G6" s="21" t="s">
        <v>14</v>
      </c>
      <c r="H6" s="22"/>
      <c r="K6" s="21" t="s">
        <v>15</v>
      </c>
      <c r="L6" s="22"/>
    </row>
    <row r="7" spans="1:12" ht="24.95" customHeight="1" x14ac:dyDescent="0.25">
      <c r="C7" s="23" t="s">
        <v>495</v>
      </c>
      <c r="D7" s="23" t="s">
        <v>496</v>
      </c>
      <c r="G7" s="23" t="s">
        <v>495</v>
      </c>
      <c r="H7" s="23" t="s">
        <v>496</v>
      </c>
      <c r="K7" s="23" t="s">
        <v>495</v>
      </c>
      <c r="L7" s="23" t="s">
        <v>496</v>
      </c>
    </row>
    <row r="8" spans="1:12" ht="24.95" customHeight="1" x14ac:dyDescent="0.25">
      <c r="C8" s="24"/>
      <c r="D8" s="24"/>
      <c r="G8" s="24"/>
      <c r="H8" s="24"/>
      <c r="K8" s="24"/>
      <c r="L8" s="24"/>
    </row>
    <row r="9" spans="1:12" ht="20.100000000000001" customHeight="1" x14ac:dyDescent="0.25">
      <c r="C9" s="25" t="s">
        <v>425</v>
      </c>
      <c r="D9" s="26"/>
      <c r="G9" s="25" t="s">
        <v>425</v>
      </c>
      <c r="H9" s="26"/>
      <c r="K9" s="25" t="s">
        <v>425</v>
      </c>
      <c r="L9" s="26"/>
    </row>
    <row r="10" spans="1:12" ht="20.100000000000001" customHeight="1" x14ac:dyDescent="0.25">
      <c r="B10" s="8">
        <v>41090</v>
      </c>
      <c r="C10" s="9"/>
      <c r="D10" s="9"/>
      <c r="F10" s="8">
        <v>41090</v>
      </c>
      <c r="G10" s="9"/>
      <c r="H10" s="9"/>
      <c r="J10" s="8">
        <v>41090</v>
      </c>
      <c r="K10" s="9"/>
      <c r="L10" s="9"/>
    </row>
    <row r="11" spans="1:12" ht="20.100000000000001" customHeight="1" x14ac:dyDescent="0.25">
      <c r="B11" s="8">
        <v>41274</v>
      </c>
      <c r="C11" s="9">
        <v>9.742725359284103</v>
      </c>
      <c r="D11" s="9">
        <v>10.173488733778177</v>
      </c>
      <c r="F11" s="8">
        <v>41274</v>
      </c>
      <c r="G11" s="9">
        <v>3.1628176305519271</v>
      </c>
      <c r="H11" s="9">
        <v>3.5109793268962766</v>
      </c>
      <c r="J11" s="8">
        <v>41274</v>
      </c>
      <c r="K11" s="9">
        <v>10.215770927323998</v>
      </c>
      <c r="L11" s="9">
        <v>9.3238760640513156</v>
      </c>
    </row>
    <row r="12" spans="1:12" ht="20.100000000000001" customHeight="1" x14ac:dyDescent="0.25">
      <c r="B12" s="8">
        <v>41455</v>
      </c>
      <c r="C12" s="9">
        <v>9.5845322329640545</v>
      </c>
      <c r="D12" s="9">
        <v>9.9029241847125871</v>
      </c>
      <c r="F12" s="8">
        <v>41455</v>
      </c>
      <c r="G12" s="9">
        <v>3.1668875485244414</v>
      </c>
      <c r="H12" s="9">
        <v>3.5255086689696151</v>
      </c>
      <c r="J12" s="8">
        <v>41455</v>
      </c>
      <c r="K12" s="9">
        <v>10.360125827467359</v>
      </c>
      <c r="L12" s="9">
        <v>9.5457813578458133</v>
      </c>
    </row>
    <row r="13" spans="1:12" ht="20.100000000000001" customHeight="1" x14ac:dyDescent="0.25">
      <c r="B13" s="8">
        <v>41639</v>
      </c>
      <c r="C13" s="9">
        <v>10.583268511501231</v>
      </c>
      <c r="D13" s="9">
        <v>10.42380124988699</v>
      </c>
      <c r="F13" s="8">
        <v>41639</v>
      </c>
      <c r="G13" s="9">
        <v>3.7940585612592286</v>
      </c>
      <c r="H13" s="9">
        <v>3.6929884168275633</v>
      </c>
      <c r="J13" s="8">
        <v>41639</v>
      </c>
      <c r="K13" s="9">
        <v>11.203933346324828</v>
      </c>
      <c r="L13" s="9">
        <v>8.6310983394414098</v>
      </c>
    </row>
    <row r="14" spans="1:12" ht="20.100000000000001" customHeight="1" x14ac:dyDescent="0.25">
      <c r="B14" s="8">
        <v>41820</v>
      </c>
      <c r="C14" s="9">
        <v>10.717516014547103</v>
      </c>
      <c r="D14" s="9">
        <v>10.47350419274048</v>
      </c>
      <c r="F14" s="8">
        <v>41820</v>
      </c>
      <c r="G14" s="9">
        <v>3.8982479563381434</v>
      </c>
      <c r="H14" s="9">
        <v>3.7318283221902426</v>
      </c>
      <c r="J14" s="8">
        <v>41820</v>
      </c>
      <c r="K14" s="9">
        <v>11.672218150552412</v>
      </c>
      <c r="L14" s="9">
        <v>9.3198823931021764</v>
      </c>
    </row>
    <row r="15" spans="1:12" ht="20.100000000000001" customHeight="1" x14ac:dyDescent="0.25">
      <c r="B15" s="8">
        <v>42004</v>
      </c>
      <c r="C15" s="9">
        <v>10.786682665013675</v>
      </c>
      <c r="D15" s="9">
        <v>10.560995392506342</v>
      </c>
      <c r="F15" s="8">
        <v>42004</v>
      </c>
      <c r="G15" s="9">
        <v>4.3618913504704748</v>
      </c>
      <c r="H15" s="9">
        <v>3.8560734687297611</v>
      </c>
      <c r="J15" s="8">
        <v>42004</v>
      </c>
      <c r="K15" s="9">
        <v>12.874819342563429</v>
      </c>
      <c r="L15" s="9">
        <v>10.594503274265517</v>
      </c>
    </row>
    <row r="16" spans="1:12" ht="20.100000000000001" customHeight="1" x14ac:dyDescent="0.25">
      <c r="B16" s="8">
        <v>42185</v>
      </c>
      <c r="C16" s="9">
        <v>11.483499667947591</v>
      </c>
      <c r="D16" s="9">
        <v>11.009955976748589</v>
      </c>
      <c r="F16" s="8">
        <v>42185</v>
      </c>
      <c r="G16" s="9">
        <v>4.7071871657009501</v>
      </c>
      <c r="H16" s="9">
        <v>4.1929269449658957</v>
      </c>
      <c r="J16" s="8">
        <v>42185</v>
      </c>
      <c r="K16" s="9">
        <v>14.525096338547533</v>
      </c>
      <c r="L16" s="9">
        <v>12.060689668591801</v>
      </c>
    </row>
    <row r="17" spans="2:12" ht="20.100000000000001" customHeight="1" x14ac:dyDescent="0.25">
      <c r="B17" s="8">
        <v>42369</v>
      </c>
      <c r="C17" s="9">
        <v>11.416875086798269</v>
      </c>
      <c r="D17" s="9">
        <v>10.726623576744789</v>
      </c>
      <c r="F17" s="8">
        <v>42369</v>
      </c>
      <c r="G17" s="9">
        <v>4.7720092617293082</v>
      </c>
      <c r="H17" s="9">
        <v>4.1701209215092288</v>
      </c>
      <c r="J17" s="8">
        <v>42369</v>
      </c>
      <c r="K17" s="9">
        <v>14.457085315524656</v>
      </c>
      <c r="L17" s="9">
        <v>11.813788991810753</v>
      </c>
    </row>
    <row r="18" spans="2:12" ht="20.100000000000001" customHeight="1" x14ac:dyDescent="0.25">
      <c r="B18" s="8">
        <v>42551</v>
      </c>
      <c r="C18" s="9">
        <v>11.240545795706169</v>
      </c>
      <c r="D18" s="9">
        <v>10.485606905377038</v>
      </c>
      <c r="F18" s="8">
        <v>42551</v>
      </c>
      <c r="G18" s="9">
        <v>4.8127838784787631</v>
      </c>
      <c r="H18" s="9">
        <v>4.3434690955930035</v>
      </c>
      <c r="J18" s="8">
        <v>42551</v>
      </c>
      <c r="K18" s="9">
        <v>14.796546476337323</v>
      </c>
      <c r="L18" s="9">
        <v>12.071534590860189</v>
      </c>
    </row>
    <row r="19" spans="2:12" ht="20.100000000000001" customHeight="1" x14ac:dyDescent="0.25">
      <c r="B19" s="8">
        <v>42735</v>
      </c>
      <c r="C19" s="9">
        <v>11.336549606862919</v>
      </c>
      <c r="D19" s="9">
        <v>10.349815462292595</v>
      </c>
      <c r="F19" s="8">
        <v>42735</v>
      </c>
      <c r="G19" s="9">
        <v>5.0872000815860456</v>
      </c>
      <c r="H19" s="9">
        <v>4.5781710870688306</v>
      </c>
      <c r="J19" s="8">
        <v>42735</v>
      </c>
      <c r="K19" s="9">
        <v>15.955659578837613</v>
      </c>
      <c r="L19" s="9">
        <v>12.972912908448173</v>
      </c>
    </row>
    <row r="20" spans="2:12" ht="20.100000000000001" customHeight="1" x14ac:dyDescent="0.25">
      <c r="B20" s="8">
        <v>42916</v>
      </c>
      <c r="C20" s="9">
        <v>11.466614175193286</v>
      </c>
      <c r="D20" s="9">
        <v>10.261795394140314</v>
      </c>
      <c r="F20" s="8">
        <v>42916</v>
      </c>
      <c r="G20" s="9">
        <v>4.7844195759199666</v>
      </c>
      <c r="H20" s="9">
        <v>4.3263469449289866</v>
      </c>
      <c r="J20" s="8">
        <v>42916</v>
      </c>
      <c r="K20" s="9">
        <v>15.863775452860271</v>
      </c>
      <c r="L20" s="9">
        <v>12.835039135095885</v>
      </c>
    </row>
    <row r="21" spans="2:12" ht="20.100000000000001" customHeight="1" x14ac:dyDescent="0.25">
      <c r="B21" s="8">
        <v>43100</v>
      </c>
      <c r="C21" s="9">
        <v>11.53926836553452</v>
      </c>
      <c r="D21" s="9">
        <v>10.302313172206345</v>
      </c>
      <c r="F21" s="8">
        <v>43100</v>
      </c>
      <c r="G21" s="9">
        <v>4.6394274098266557</v>
      </c>
      <c r="H21" s="9">
        <v>4.1895901185314965</v>
      </c>
      <c r="J21" s="8">
        <v>43100</v>
      </c>
      <c r="K21" s="9">
        <v>15.729928035570595</v>
      </c>
      <c r="L21" s="9">
        <v>12.970203512842183</v>
      </c>
    </row>
    <row r="22" spans="2:12" ht="20.100000000000001" customHeight="1" x14ac:dyDescent="0.25">
      <c r="B22" s="8">
        <v>43281</v>
      </c>
      <c r="C22" s="9">
        <v>11.66584396067881</v>
      </c>
      <c r="D22" s="9">
        <v>10.461811254251257</v>
      </c>
      <c r="F22" s="8">
        <v>43281</v>
      </c>
      <c r="G22" s="9">
        <v>4.7762378814872584</v>
      </c>
      <c r="H22" s="9">
        <v>4.3717214837688596</v>
      </c>
      <c r="J22" s="8">
        <v>43281</v>
      </c>
      <c r="K22" s="9">
        <v>16.315560452661956</v>
      </c>
      <c r="L22" s="9">
        <v>13.389168132251291</v>
      </c>
    </row>
    <row r="23" spans="2:12" ht="20.100000000000001" customHeight="1" x14ac:dyDescent="0.25">
      <c r="B23" s="8">
        <v>43465</v>
      </c>
      <c r="C23" s="9">
        <v>11.7223184815137</v>
      </c>
      <c r="D23" s="9">
        <v>10.415809897450346</v>
      </c>
      <c r="F23" s="8">
        <v>43465</v>
      </c>
      <c r="G23" s="9">
        <v>4.9787312258809973</v>
      </c>
      <c r="H23" s="9">
        <v>4.4592696411958226</v>
      </c>
      <c r="J23" s="8">
        <v>43465</v>
      </c>
      <c r="K23" s="9">
        <v>16.341003186544317</v>
      </c>
      <c r="L23" s="9">
        <v>13.508237989739849</v>
      </c>
    </row>
    <row r="24" spans="2:12" ht="20.100000000000001" customHeight="1" x14ac:dyDescent="0.25">
      <c r="B24" s="8">
        <v>43646</v>
      </c>
      <c r="C24" s="9">
        <v>11.999561363069253</v>
      </c>
      <c r="D24" s="9">
        <v>10.771972019617904</v>
      </c>
      <c r="F24" s="8">
        <v>43646</v>
      </c>
      <c r="G24" s="9">
        <v>5.128186782017754</v>
      </c>
      <c r="H24" s="9">
        <v>4.6126670225560842</v>
      </c>
      <c r="J24" s="8">
        <v>43646</v>
      </c>
      <c r="K24" s="9">
        <v>17.37594948190473</v>
      </c>
      <c r="L24" s="9">
        <v>14.217960011300338</v>
      </c>
    </row>
    <row r="25" spans="2:12" ht="20.100000000000001" customHeight="1" x14ac:dyDescent="0.25">
      <c r="B25" s="8">
        <v>43830</v>
      </c>
      <c r="C25" s="9">
        <v>12.098483542259649</v>
      </c>
      <c r="D25" s="9">
        <v>10.721551825167333</v>
      </c>
      <c r="F25" s="8">
        <v>43830</v>
      </c>
      <c r="G25" s="9">
        <v>5.2576703395874862</v>
      </c>
      <c r="H25" s="9">
        <v>4.6995575615517904</v>
      </c>
      <c r="J25" s="8">
        <v>43830</v>
      </c>
      <c r="K25" s="9">
        <v>18.048916052466421</v>
      </c>
      <c r="L25" s="9">
        <v>14.869175727581885</v>
      </c>
    </row>
    <row r="26" spans="2:12" ht="20.100000000000001" customHeight="1" x14ac:dyDescent="0.25">
      <c r="C26" s="9"/>
      <c r="D26" s="9"/>
      <c r="G26" s="9"/>
      <c r="H26" s="9"/>
      <c r="K26" s="9"/>
      <c r="L26" s="9"/>
    </row>
    <row r="27" spans="2:12" ht="20.100000000000001" customHeight="1" x14ac:dyDescent="0.25">
      <c r="B27" t="s">
        <v>7</v>
      </c>
      <c r="C27" s="10">
        <v>29</v>
      </c>
      <c r="D27" s="10">
        <v>29</v>
      </c>
      <c r="F27" t="s">
        <v>7</v>
      </c>
      <c r="G27" s="10">
        <v>11</v>
      </c>
      <c r="H27" s="10">
        <v>11</v>
      </c>
      <c r="J27" t="s">
        <v>7</v>
      </c>
      <c r="K27" s="10">
        <v>40</v>
      </c>
      <c r="L27" s="10">
        <v>40</v>
      </c>
    </row>
    <row r="28" spans="2:12" ht="20.100000000000001" customHeight="1" x14ac:dyDescent="0.25">
      <c r="C28" s="11"/>
      <c r="D28" s="11"/>
      <c r="G28" s="11"/>
      <c r="H28" s="11"/>
      <c r="K28" s="11"/>
      <c r="L28" s="11"/>
    </row>
    <row r="29" spans="2:12" ht="20.100000000000001" customHeight="1" x14ac:dyDescent="0.25"/>
  </sheetData>
  <mergeCells count="12">
    <mergeCell ref="K6:L6"/>
    <mergeCell ref="K7:K8"/>
    <mergeCell ref="L7:L8"/>
    <mergeCell ref="K9:L9"/>
    <mergeCell ref="C6:D6"/>
    <mergeCell ref="C7:C8"/>
    <mergeCell ref="D7:D8"/>
    <mergeCell ref="C9:D9"/>
    <mergeCell ref="G6:H6"/>
    <mergeCell ref="G7:G8"/>
    <mergeCell ref="H7:H8"/>
    <mergeCell ref="G9:H9"/>
  </mergeCells>
  <pageMargins left="0.75" right="0.75" top="1" bottom="1" header="0.5" footer="0.5"/>
  <pageSetup orientation="portrait"/>
</worksheet>
</file>

<file path=xl/worksheets/sheet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L29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1"/>
    <col min="3" max="5" width="10.28515625"/>
    <col min="6" max="6" width="11"/>
    <col min="7" max="9" width="10.28515625"/>
    <col min="10" max="10" width="11"/>
    <col min="11" max="12" width="10.28515625"/>
  </cols>
  <sheetData>
    <row r="1" spans="1:12" ht="20.25" customHeight="1" x14ac:dyDescent="0.35">
      <c r="A1" s="2" t="s">
        <v>499</v>
      </c>
    </row>
    <row r="2" spans="1:12" ht="20.100000000000001" customHeight="1" x14ac:dyDescent="0.3">
      <c r="A2" s="3" t="s">
        <v>186</v>
      </c>
    </row>
    <row r="3" spans="1:12" ht="20.100000000000001" customHeight="1" x14ac:dyDescent="0.25">
      <c r="A3" s="18" t="s">
        <v>738</v>
      </c>
    </row>
    <row r="4" spans="1:12" ht="20.100000000000001" customHeight="1" x14ac:dyDescent="0.25"/>
    <row r="5" spans="1:12" ht="20.100000000000001" customHeight="1" x14ac:dyDescent="0.25"/>
    <row r="6" spans="1:12" ht="20.100000000000001" customHeight="1" x14ac:dyDescent="0.25">
      <c r="C6" s="21" t="s">
        <v>13</v>
      </c>
      <c r="D6" s="22"/>
      <c r="G6" s="21" t="s">
        <v>14</v>
      </c>
      <c r="H6" s="22"/>
      <c r="K6" s="21" t="s">
        <v>15</v>
      </c>
      <c r="L6" s="22"/>
    </row>
    <row r="7" spans="1:12" ht="24.95" customHeight="1" x14ac:dyDescent="0.25">
      <c r="C7" s="23" t="s">
        <v>495</v>
      </c>
      <c r="D7" s="23" t="s">
        <v>496</v>
      </c>
      <c r="G7" s="23" t="s">
        <v>495</v>
      </c>
      <c r="H7" s="23" t="s">
        <v>496</v>
      </c>
      <c r="K7" s="23" t="s">
        <v>495</v>
      </c>
      <c r="L7" s="23" t="s">
        <v>496</v>
      </c>
    </row>
    <row r="8" spans="1:12" ht="24.95" customHeight="1" x14ac:dyDescent="0.25">
      <c r="C8" s="24"/>
      <c r="D8" s="24"/>
      <c r="G8" s="24"/>
      <c r="H8" s="24"/>
      <c r="K8" s="24"/>
      <c r="L8" s="24"/>
    </row>
    <row r="9" spans="1:12" ht="20.100000000000001" customHeight="1" x14ac:dyDescent="0.25">
      <c r="C9" s="25" t="s">
        <v>425</v>
      </c>
      <c r="D9" s="26"/>
      <c r="G9" s="25" t="s">
        <v>425</v>
      </c>
      <c r="H9" s="26"/>
      <c r="K9" s="25" t="s">
        <v>425</v>
      </c>
      <c r="L9" s="26"/>
    </row>
    <row r="10" spans="1:12" ht="20.100000000000001" customHeight="1" x14ac:dyDescent="0.25">
      <c r="B10" s="8">
        <v>41090</v>
      </c>
      <c r="C10" s="9"/>
      <c r="D10" s="9"/>
      <c r="F10" s="8">
        <v>41090</v>
      </c>
      <c r="G10" s="9"/>
      <c r="H10" s="9"/>
      <c r="J10" s="8">
        <v>41090</v>
      </c>
      <c r="K10" s="9"/>
      <c r="L10" s="9"/>
    </row>
    <row r="11" spans="1:12" ht="20.100000000000001" customHeight="1" x14ac:dyDescent="0.25">
      <c r="B11" s="8">
        <v>41274</v>
      </c>
      <c r="C11" s="9">
        <v>5.523230649018898</v>
      </c>
      <c r="D11" s="9">
        <v>5.8042934124572936</v>
      </c>
      <c r="F11" s="8">
        <v>41274</v>
      </c>
      <c r="G11" s="9">
        <v>2.5299337331020819</v>
      </c>
      <c r="H11" s="9">
        <v>2.8996629496026602</v>
      </c>
      <c r="J11" s="8">
        <v>41274</v>
      </c>
      <c r="K11" s="9">
        <v>6.5298364926737049</v>
      </c>
      <c r="L11" s="9">
        <v>5.563187307352</v>
      </c>
    </row>
    <row r="12" spans="1:12" ht="20.100000000000001" customHeight="1" x14ac:dyDescent="0.25">
      <c r="B12" s="8">
        <v>41455</v>
      </c>
      <c r="C12" s="9">
        <v>5.4971743441702579</v>
      </c>
      <c r="D12" s="9">
        <v>5.6617954410297031</v>
      </c>
      <c r="F12" s="8">
        <v>41455</v>
      </c>
      <c r="G12" s="9">
        <v>2.5089713508438281</v>
      </c>
      <c r="H12" s="9">
        <v>2.8885415611158605</v>
      </c>
      <c r="J12" s="8">
        <v>41455</v>
      </c>
      <c r="K12" s="9">
        <v>6.8132915182772864</v>
      </c>
      <c r="L12" s="9">
        <v>5.8333857959048796</v>
      </c>
    </row>
    <row r="13" spans="1:12" ht="20.100000000000001" customHeight="1" x14ac:dyDescent="0.25">
      <c r="B13" s="8">
        <v>41639</v>
      </c>
      <c r="C13" s="9">
        <v>6.1005715677377568</v>
      </c>
      <c r="D13" s="9">
        <v>6.1404862418343908</v>
      </c>
      <c r="F13" s="8">
        <v>41639</v>
      </c>
      <c r="G13" s="9">
        <v>3.0208386705215662</v>
      </c>
      <c r="H13" s="9">
        <v>3.036527669551377</v>
      </c>
      <c r="J13" s="8">
        <v>41639</v>
      </c>
      <c r="K13" s="9">
        <v>7.3768930775743806</v>
      </c>
      <c r="L13" s="9">
        <v>5.16394920978186</v>
      </c>
    </row>
    <row r="14" spans="1:12" ht="20.100000000000001" customHeight="1" x14ac:dyDescent="0.25">
      <c r="B14" s="8">
        <v>41820</v>
      </c>
      <c r="C14" s="9">
        <v>6.2096296708806165</v>
      </c>
      <c r="D14" s="9">
        <v>6.1596301037981558</v>
      </c>
      <c r="F14" s="8">
        <v>41820</v>
      </c>
      <c r="G14" s="9">
        <v>3.0965943804205773</v>
      </c>
      <c r="H14" s="9">
        <v>3.0654706067427244</v>
      </c>
      <c r="J14" s="8">
        <v>41820</v>
      </c>
      <c r="K14" s="9">
        <v>7.6254802665916435</v>
      </c>
      <c r="L14" s="9">
        <v>5.5608411698226412</v>
      </c>
    </row>
    <row r="15" spans="1:12" ht="20.100000000000001" customHeight="1" x14ac:dyDescent="0.25">
      <c r="B15" s="8">
        <v>42004</v>
      </c>
      <c r="C15" s="9">
        <v>6.2892630459438212</v>
      </c>
      <c r="D15" s="9">
        <v>6.2544569938706598</v>
      </c>
      <c r="F15" s="8">
        <v>42004</v>
      </c>
      <c r="G15" s="9">
        <v>3.52871391596226</v>
      </c>
      <c r="H15" s="9">
        <v>3.1856975003463242</v>
      </c>
      <c r="J15" s="8">
        <v>42004</v>
      </c>
      <c r="K15" s="9">
        <v>8.4672218580528789</v>
      </c>
      <c r="L15" s="9">
        <v>6.5189630632196494</v>
      </c>
    </row>
    <row r="16" spans="1:12" ht="20.100000000000001" customHeight="1" x14ac:dyDescent="0.25">
      <c r="B16" s="8">
        <v>42185</v>
      </c>
      <c r="C16" s="9">
        <v>6.7705517153739123</v>
      </c>
      <c r="D16" s="9">
        <v>6.5717153833347703</v>
      </c>
      <c r="F16" s="8">
        <v>42185</v>
      </c>
      <c r="G16" s="9">
        <v>3.8773285399916579</v>
      </c>
      <c r="H16" s="9">
        <v>3.495972122627613</v>
      </c>
      <c r="J16" s="8">
        <v>42185</v>
      </c>
      <c r="K16" s="9">
        <v>9.7323167089223155</v>
      </c>
      <c r="L16" s="9">
        <v>7.6249259263746572</v>
      </c>
    </row>
    <row r="17" spans="2:12" ht="20.100000000000001" customHeight="1" x14ac:dyDescent="0.25">
      <c r="B17" s="8">
        <v>42369</v>
      </c>
      <c r="C17" s="9">
        <v>6.8002150683052269</v>
      </c>
      <c r="D17" s="9">
        <v>6.4409334870586434</v>
      </c>
      <c r="F17" s="8">
        <v>42369</v>
      </c>
      <c r="G17" s="9">
        <v>4.0063796312712316</v>
      </c>
      <c r="H17" s="9">
        <v>3.5269460361623057</v>
      </c>
      <c r="J17" s="8">
        <v>42369</v>
      </c>
      <c r="K17" s="9">
        <v>9.6387622156182715</v>
      </c>
      <c r="L17" s="9">
        <v>7.4921804042837472</v>
      </c>
    </row>
    <row r="18" spans="2:12" ht="20.100000000000001" customHeight="1" x14ac:dyDescent="0.25">
      <c r="B18" s="8">
        <v>42551</v>
      </c>
      <c r="C18" s="9">
        <v>6.7236952783998527</v>
      </c>
      <c r="D18" s="9">
        <v>6.3043369227197177</v>
      </c>
      <c r="F18" s="8">
        <v>42551</v>
      </c>
      <c r="G18" s="9">
        <v>3.9554679831030466</v>
      </c>
      <c r="H18" s="9">
        <v>3.6035085713902948</v>
      </c>
      <c r="J18" s="8">
        <v>42551</v>
      </c>
      <c r="K18" s="9">
        <v>9.8470125448912746</v>
      </c>
      <c r="L18" s="9">
        <v>7.6785143057741623</v>
      </c>
    </row>
    <row r="19" spans="2:12" ht="20.100000000000001" customHeight="1" x14ac:dyDescent="0.25">
      <c r="B19" s="8">
        <v>42735</v>
      </c>
      <c r="C19" s="9">
        <v>6.7647118388212935</v>
      </c>
      <c r="D19" s="9">
        <v>6.2091056862197016</v>
      </c>
      <c r="F19" s="8">
        <v>42735</v>
      </c>
      <c r="G19" s="9">
        <v>4.1893885356381189</v>
      </c>
      <c r="H19" s="9">
        <v>3.8050918299536369</v>
      </c>
      <c r="J19" s="8">
        <v>42735</v>
      </c>
      <c r="K19" s="9">
        <v>10.592820577625584</v>
      </c>
      <c r="L19" s="9">
        <v>8.3345981584403184</v>
      </c>
    </row>
    <row r="20" spans="2:12" ht="20.100000000000001" customHeight="1" x14ac:dyDescent="0.25">
      <c r="B20" s="8">
        <v>42916</v>
      </c>
      <c r="C20" s="9">
        <v>6.8447498170406931</v>
      </c>
      <c r="D20" s="9">
        <v>6.1525440235918358</v>
      </c>
      <c r="F20" s="8">
        <v>42916</v>
      </c>
      <c r="G20" s="9">
        <v>3.9665070522900296</v>
      </c>
      <c r="H20" s="9">
        <v>3.5741803625930513</v>
      </c>
      <c r="J20" s="8">
        <v>42916</v>
      </c>
      <c r="K20" s="9">
        <v>10.578380894209339</v>
      </c>
      <c r="L20" s="9">
        <v>8.1991070142377094</v>
      </c>
    </row>
    <row r="21" spans="2:12" ht="20.100000000000001" customHeight="1" x14ac:dyDescent="0.25">
      <c r="B21" s="8">
        <v>43100</v>
      </c>
      <c r="C21" s="9">
        <v>6.9359401695905518</v>
      </c>
      <c r="D21" s="9">
        <v>6.2454675344689692</v>
      </c>
      <c r="F21" s="8">
        <v>43100</v>
      </c>
      <c r="G21" s="9">
        <v>3.8126870252319582</v>
      </c>
      <c r="H21" s="9">
        <v>3.4281879959451995</v>
      </c>
      <c r="J21" s="8">
        <v>43100</v>
      </c>
      <c r="K21" s="9">
        <v>10.312779881895482</v>
      </c>
      <c r="L21" s="9">
        <v>8.2483750410222036</v>
      </c>
    </row>
    <row r="22" spans="2:12" ht="20.100000000000001" customHeight="1" x14ac:dyDescent="0.25">
      <c r="B22" s="8">
        <v>43281</v>
      </c>
      <c r="C22" s="9">
        <v>7.0448772107240725</v>
      </c>
      <c r="D22" s="9">
        <v>6.429290178210084</v>
      </c>
      <c r="F22" s="8">
        <v>43281</v>
      </c>
      <c r="G22" s="9">
        <v>3.9833457217415784</v>
      </c>
      <c r="H22" s="9">
        <v>3.6303464850514167</v>
      </c>
      <c r="J22" s="8">
        <v>43281</v>
      </c>
      <c r="K22" s="9">
        <v>10.927069623984409</v>
      </c>
      <c r="L22" s="9">
        <v>8.7148669226723587</v>
      </c>
    </row>
    <row r="23" spans="2:12" ht="20.100000000000001" customHeight="1" x14ac:dyDescent="0.25">
      <c r="B23" s="8">
        <v>43465</v>
      </c>
      <c r="C23" s="9">
        <v>7.1536687387408584</v>
      </c>
      <c r="D23" s="9">
        <v>6.4251022173952821</v>
      </c>
      <c r="F23" s="8">
        <v>43465</v>
      </c>
      <c r="G23" s="9">
        <v>4.1142810423206546</v>
      </c>
      <c r="H23" s="9">
        <v>3.6942974440375611</v>
      </c>
      <c r="J23" s="8">
        <v>43465</v>
      </c>
      <c r="K23" s="9">
        <v>10.872248225678499</v>
      </c>
      <c r="L23" s="9">
        <v>8.7686181053381151</v>
      </c>
    </row>
    <row r="24" spans="2:12" ht="20.100000000000001" customHeight="1" x14ac:dyDescent="0.25">
      <c r="B24" s="8">
        <v>43646</v>
      </c>
      <c r="C24" s="9">
        <v>7.3377512081410616</v>
      </c>
      <c r="D24" s="9">
        <v>6.685659077421751</v>
      </c>
      <c r="F24" s="8">
        <v>43646</v>
      </c>
      <c r="G24" s="9">
        <v>4.2566810052860005</v>
      </c>
      <c r="H24" s="9">
        <v>3.8307209769167385</v>
      </c>
      <c r="J24" s="8">
        <v>43646</v>
      </c>
      <c r="K24" s="9">
        <v>11.707816823177746</v>
      </c>
      <c r="L24" s="9">
        <v>9.2595402042334065</v>
      </c>
    </row>
    <row r="25" spans="2:12" ht="20.100000000000001" customHeight="1" x14ac:dyDescent="0.25">
      <c r="B25" s="8">
        <v>43830</v>
      </c>
      <c r="C25" s="9">
        <v>7.3521731882078178</v>
      </c>
      <c r="D25" s="9">
        <v>6.6137676130166785</v>
      </c>
      <c r="F25" s="8">
        <v>43830</v>
      </c>
      <c r="G25" s="9">
        <v>4.3410948707993162</v>
      </c>
      <c r="H25" s="9">
        <v>3.8868124688634458</v>
      </c>
      <c r="J25" s="8">
        <v>43830</v>
      </c>
      <c r="K25" s="9">
        <v>12.195729172752289</v>
      </c>
      <c r="L25" s="9">
        <v>9.7482354114404135</v>
      </c>
    </row>
    <row r="26" spans="2:12" ht="20.100000000000001" customHeight="1" x14ac:dyDescent="0.25">
      <c r="C26" s="9"/>
      <c r="D26" s="9"/>
      <c r="G26" s="9"/>
      <c r="H26" s="9"/>
      <c r="K26" s="9"/>
      <c r="L26" s="9"/>
    </row>
    <row r="27" spans="2:12" ht="20.100000000000001" customHeight="1" x14ac:dyDescent="0.25">
      <c r="B27" t="s">
        <v>7</v>
      </c>
      <c r="C27" s="10">
        <v>11</v>
      </c>
      <c r="D27" s="10">
        <v>11</v>
      </c>
      <c r="F27" t="s">
        <v>7</v>
      </c>
      <c r="G27" s="10">
        <v>6</v>
      </c>
      <c r="H27" s="10">
        <v>6</v>
      </c>
      <c r="J27" t="s">
        <v>7</v>
      </c>
      <c r="K27" s="10">
        <v>7</v>
      </c>
      <c r="L27" s="10">
        <v>7</v>
      </c>
    </row>
    <row r="28" spans="2:12" ht="20.100000000000001" customHeight="1" x14ac:dyDescent="0.25">
      <c r="C28" s="11"/>
      <c r="D28" s="11"/>
      <c r="G28" s="11"/>
      <c r="H28" s="11"/>
      <c r="K28" s="11"/>
      <c r="L28" s="11"/>
    </row>
    <row r="29" spans="2:12" ht="20.100000000000001" customHeight="1" x14ac:dyDescent="0.25"/>
  </sheetData>
  <mergeCells count="12">
    <mergeCell ref="K6:L6"/>
    <mergeCell ref="K7:K8"/>
    <mergeCell ref="L7:L8"/>
    <mergeCell ref="K9:L9"/>
    <mergeCell ref="C6:D6"/>
    <mergeCell ref="C7:C8"/>
    <mergeCell ref="D7:D8"/>
    <mergeCell ref="C9:D9"/>
    <mergeCell ref="G6:H6"/>
    <mergeCell ref="G7:G8"/>
    <mergeCell ref="H7:H8"/>
    <mergeCell ref="G9:H9"/>
  </mergeCells>
  <pageMargins left="0.75" right="0.75" top="1" bottom="1" header="0.5" footer="0.5"/>
  <pageSetup orientation="portrait"/>
</worksheet>
</file>

<file path=xl/worksheets/sheet1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F28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1"/>
    <col min="3" max="6" width="10.28515625"/>
    <col min="9" max="9" width="10.28515625"/>
  </cols>
  <sheetData>
    <row r="1" spans="1:6" ht="20.25" customHeight="1" x14ac:dyDescent="0.35">
      <c r="A1" s="2" t="s">
        <v>500</v>
      </c>
    </row>
    <row r="2" spans="1:6" ht="20.100000000000001" customHeight="1" x14ac:dyDescent="0.3">
      <c r="A2" s="3" t="s">
        <v>1</v>
      </c>
    </row>
    <row r="3" spans="1:6" ht="20.100000000000001" customHeight="1" x14ac:dyDescent="0.25">
      <c r="A3" s="18" t="s">
        <v>738</v>
      </c>
    </row>
    <row r="4" spans="1:6" ht="20.100000000000001" customHeight="1" x14ac:dyDescent="0.25"/>
    <row r="5" spans="1:6" ht="20.100000000000001" customHeight="1" x14ac:dyDescent="0.25"/>
    <row r="6" spans="1:6" ht="20.100000000000001" customHeight="1" x14ac:dyDescent="0.25">
      <c r="C6" s="32"/>
      <c r="D6" s="22"/>
      <c r="E6" s="22"/>
      <c r="F6" s="22"/>
    </row>
    <row r="7" spans="1:6" ht="24.95" customHeight="1" x14ac:dyDescent="0.25">
      <c r="C7" s="23" t="s">
        <v>5</v>
      </c>
      <c r="D7" s="23" t="s">
        <v>501</v>
      </c>
      <c r="E7" s="23" t="s">
        <v>495</v>
      </c>
      <c r="F7" s="23" t="s">
        <v>496</v>
      </c>
    </row>
    <row r="8" spans="1:6" ht="24.95" customHeight="1" x14ac:dyDescent="0.25">
      <c r="C8" s="24"/>
      <c r="D8" s="24"/>
      <c r="E8" s="24"/>
      <c r="F8" s="24"/>
    </row>
    <row r="9" spans="1:6" ht="20.100000000000001" customHeight="1" x14ac:dyDescent="0.25">
      <c r="C9" s="25" t="s">
        <v>6</v>
      </c>
      <c r="D9" s="22"/>
      <c r="E9" s="22"/>
      <c r="F9" s="26"/>
    </row>
    <row r="10" spans="1:6" ht="20.100000000000001" customHeight="1" x14ac:dyDescent="0.25">
      <c r="B10" s="8">
        <v>41274</v>
      </c>
      <c r="C10" s="9">
        <v>102.06138913625071</v>
      </c>
      <c r="D10" s="9">
        <v>102.06138913625071</v>
      </c>
      <c r="E10" s="9">
        <v>0</v>
      </c>
      <c r="F10" s="9">
        <v>0</v>
      </c>
    </row>
    <row r="11" spans="1:6" ht="20.100000000000001" customHeight="1" x14ac:dyDescent="0.25">
      <c r="B11" s="8">
        <v>41455</v>
      </c>
      <c r="C11" s="9">
        <v>102.43885992462111</v>
      </c>
      <c r="D11" s="9">
        <v>102.06138913625071</v>
      </c>
      <c r="E11" s="9">
        <v>-0.221924085443055</v>
      </c>
      <c r="F11" s="9">
        <v>0.59939487381345746</v>
      </c>
    </row>
    <row r="12" spans="1:6" ht="20.100000000000001" customHeight="1" x14ac:dyDescent="0.25">
      <c r="B12" s="8">
        <v>41639</v>
      </c>
      <c r="C12" s="9">
        <v>113.8506223917605</v>
      </c>
      <c r="D12" s="9">
        <v>102.06138913625071</v>
      </c>
      <c r="E12" s="9">
        <v>13.291012535495698</v>
      </c>
      <c r="F12" s="9">
        <v>-1.5017792799859127</v>
      </c>
    </row>
    <row r="13" spans="1:6" ht="20.100000000000001" customHeight="1" x14ac:dyDescent="0.25">
      <c r="B13" s="8">
        <v>41820</v>
      </c>
      <c r="C13" s="9">
        <v>113.00906139788833</v>
      </c>
      <c r="D13" s="9">
        <v>102.06138913625071</v>
      </c>
      <c r="E13" s="9">
        <v>11.225103893751752</v>
      </c>
      <c r="F13" s="9">
        <v>-0.27743163211413169</v>
      </c>
    </row>
    <row r="14" spans="1:6" ht="20.100000000000001" customHeight="1" x14ac:dyDescent="0.25">
      <c r="B14" s="8">
        <v>42004</v>
      </c>
      <c r="C14" s="9">
        <v>113.24289586534275</v>
      </c>
      <c r="D14" s="9">
        <v>102.06138913625071</v>
      </c>
      <c r="E14" s="9">
        <v>16.444060784460376</v>
      </c>
      <c r="F14" s="9">
        <v>-5.2625540553683408</v>
      </c>
    </row>
    <row r="15" spans="1:6" ht="20.100000000000001" customHeight="1" x14ac:dyDescent="0.25">
      <c r="B15" s="8">
        <v>42185</v>
      </c>
      <c r="C15" s="9">
        <v>113.88279169882709</v>
      </c>
      <c r="D15" s="9">
        <v>102.06138913625071</v>
      </c>
      <c r="E15" s="9">
        <v>25.372134088246735</v>
      </c>
      <c r="F15" s="9">
        <v>-13.550731525670354</v>
      </c>
    </row>
    <row r="16" spans="1:6" ht="20.100000000000001" customHeight="1" x14ac:dyDescent="0.25">
      <c r="B16" s="8">
        <v>42369</v>
      </c>
      <c r="C16" s="9">
        <v>115.87010634532146</v>
      </c>
      <c r="D16" s="9">
        <v>102.06138913625071</v>
      </c>
      <c r="E16" s="9">
        <v>26.407449823016911</v>
      </c>
      <c r="F16" s="9">
        <v>-12.598732613946162</v>
      </c>
    </row>
    <row r="17" spans="2:6" ht="20.100000000000001" customHeight="1" x14ac:dyDescent="0.25">
      <c r="B17" s="8">
        <v>42551</v>
      </c>
      <c r="C17" s="9">
        <v>115.6100430548817</v>
      </c>
      <c r="D17" s="9">
        <v>102.06138913625071</v>
      </c>
      <c r="E17" s="9">
        <v>20.786189399612894</v>
      </c>
      <c r="F17" s="9">
        <v>-7.2375354809819044</v>
      </c>
    </row>
    <row r="18" spans="2:6" ht="20.100000000000001" customHeight="1" x14ac:dyDescent="0.25">
      <c r="B18" s="8">
        <v>42735</v>
      </c>
      <c r="C18" s="9">
        <v>116.63703509421501</v>
      </c>
      <c r="D18" s="9">
        <v>102.06138913625071</v>
      </c>
      <c r="E18" s="9">
        <v>28.457778025354227</v>
      </c>
      <c r="F18" s="9">
        <v>-13.882132067389929</v>
      </c>
    </row>
    <row r="19" spans="2:6" ht="20.100000000000001" customHeight="1" x14ac:dyDescent="0.25">
      <c r="B19" s="8">
        <v>42916</v>
      </c>
      <c r="C19" s="9">
        <v>117.80036327105722</v>
      </c>
      <c r="D19" s="9">
        <v>102.06138913625071</v>
      </c>
      <c r="E19" s="9">
        <v>24.504611287631128</v>
      </c>
      <c r="F19" s="9">
        <v>-8.7656371528246169</v>
      </c>
    </row>
    <row r="20" spans="2:6" ht="20.100000000000001" customHeight="1" x14ac:dyDescent="0.25">
      <c r="B20" s="8">
        <v>43100</v>
      </c>
      <c r="C20" s="9">
        <v>116.76794116789497</v>
      </c>
      <c r="D20" s="9">
        <v>102.06138913625071</v>
      </c>
      <c r="E20" s="9">
        <v>21.970417812154388</v>
      </c>
      <c r="F20" s="9">
        <v>-7.2638657805101232</v>
      </c>
    </row>
    <row r="21" spans="2:6" ht="20.100000000000001" customHeight="1" x14ac:dyDescent="0.25">
      <c r="B21" s="8">
        <v>43281</v>
      </c>
      <c r="C21" s="9">
        <v>116.41532225412412</v>
      </c>
      <c r="D21" s="9">
        <v>102.06138913625071</v>
      </c>
      <c r="E21" s="9">
        <v>23.324508079650144</v>
      </c>
      <c r="F21" s="9">
        <v>-8.9705749617767339</v>
      </c>
    </row>
    <row r="22" spans="2:6" ht="20.100000000000001" customHeight="1" x14ac:dyDescent="0.25">
      <c r="B22" s="8">
        <v>43465</v>
      </c>
      <c r="C22" s="9">
        <v>116.79668143435569</v>
      </c>
      <c r="D22" s="9">
        <v>102.06138913625071</v>
      </c>
      <c r="E22" s="9">
        <v>23.698275138075562</v>
      </c>
      <c r="F22" s="9">
        <v>-8.9629828399705822</v>
      </c>
    </row>
    <row r="23" spans="2:6" ht="20.100000000000001" customHeight="1" x14ac:dyDescent="0.25">
      <c r="B23" s="8">
        <v>43646</v>
      </c>
      <c r="C23" s="9">
        <v>116.96854533857037</v>
      </c>
      <c r="D23" s="9">
        <v>102.06138913625071</v>
      </c>
      <c r="E23" s="9">
        <v>26.132817666006144</v>
      </c>
      <c r="F23" s="9">
        <v>-11.225661463686475</v>
      </c>
    </row>
    <row r="24" spans="2:6" ht="20.100000000000001" customHeight="1" x14ac:dyDescent="0.25">
      <c r="B24" s="8">
        <v>43830</v>
      </c>
      <c r="C24" s="9">
        <v>117.13801466688956</v>
      </c>
      <c r="D24" s="9">
        <v>102.06138913625071</v>
      </c>
      <c r="E24" s="9">
        <v>29.540208396496038</v>
      </c>
      <c r="F24" s="9">
        <v>-14.463582865857187</v>
      </c>
    </row>
    <row r="25" spans="2:6" ht="20.100000000000001" customHeight="1" x14ac:dyDescent="0.25">
      <c r="C25" s="9"/>
      <c r="D25" s="9"/>
      <c r="E25" s="9"/>
      <c r="F25" s="9"/>
    </row>
    <row r="26" spans="2:6" ht="20.100000000000001" customHeight="1" x14ac:dyDescent="0.25">
      <c r="B26" t="s">
        <v>7</v>
      </c>
      <c r="C26" s="10">
        <v>60</v>
      </c>
      <c r="D26" s="10">
        <v>60</v>
      </c>
      <c r="E26" s="10">
        <v>60</v>
      </c>
      <c r="F26" s="10">
        <v>60</v>
      </c>
    </row>
    <row r="27" spans="2:6" ht="20.100000000000001" customHeight="1" x14ac:dyDescent="0.25">
      <c r="C27" s="11"/>
      <c r="D27" s="11"/>
      <c r="E27" s="11"/>
      <c r="F27" s="11"/>
    </row>
    <row r="28" spans="2:6" ht="20.100000000000001" customHeight="1" x14ac:dyDescent="0.25"/>
  </sheetData>
  <mergeCells count="6">
    <mergeCell ref="C9:F9"/>
    <mergeCell ref="C6:F6"/>
    <mergeCell ref="C7:C8"/>
    <mergeCell ref="D7:D8"/>
    <mergeCell ref="E7:E8"/>
    <mergeCell ref="F7:F8"/>
  </mergeCells>
  <pageMargins left="0.75" right="0.75" top="1" bottom="1" header="0.5" footer="0.5"/>
  <pageSetup orientation="portrait"/>
</worksheet>
</file>

<file path=xl/worksheets/sheet1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R28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1"/>
    <col min="3" max="7" width="10.28515625"/>
    <col min="8" max="8" width="11"/>
    <col min="9" max="13" width="10.28515625"/>
    <col min="14" max="14" width="11"/>
    <col min="15" max="18" width="10.28515625"/>
  </cols>
  <sheetData>
    <row r="1" spans="1:18" ht="20.25" customHeight="1" x14ac:dyDescent="0.35">
      <c r="A1" s="2" t="s">
        <v>502</v>
      </c>
    </row>
    <row r="2" spans="1:18" ht="20.100000000000001" customHeight="1" x14ac:dyDescent="0.3">
      <c r="A2" s="3" t="s">
        <v>1</v>
      </c>
    </row>
    <row r="3" spans="1:18" ht="20.100000000000001" customHeight="1" x14ac:dyDescent="0.25">
      <c r="A3" s="18" t="s">
        <v>738</v>
      </c>
    </row>
    <row r="4" spans="1:18" ht="20.100000000000001" customHeight="1" x14ac:dyDescent="0.25"/>
    <row r="5" spans="1:18" ht="20.100000000000001" customHeight="1" x14ac:dyDescent="0.25"/>
    <row r="6" spans="1:18" ht="20.100000000000001" customHeight="1" x14ac:dyDescent="0.25">
      <c r="C6" s="21" t="s">
        <v>13</v>
      </c>
      <c r="D6" s="22"/>
      <c r="E6" s="22"/>
      <c r="F6" s="22"/>
      <c r="I6" s="21" t="s">
        <v>14</v>
      </c>
      <c r="J6" s="22"/>
      <c r="K6" s="22"/>
      <c r="L6" s="22"/>
      <c r="O6" s="21" t="s">
        <v>15</v>
      </c>
      <c r="P6" s="22"/>
      <c r="Q6" s="22"/>
      <c r="R6" s="22"/>
    </row>
    <row r="7" spans="1:18" ht="24.95" customHeight="1" x14ac:dyDescent="0.25">
      <c r="C7" s="23" t="s">
        <v>5</v>
      </c>
      <c r="D7" s="23" t="s">
        <v>501</v>
      </c>
      <c r="E7" s="23" t="s">
        <v>495</v>
      </c>
      <c r="F7" s="23" t="s">
        <v>496</v>
      </c>
      <c r="I7" s="23" t="s">
        <v>5</v>
      </c>
      <c r="J7" s="23" t="s">
        <v>501</v>
      </c>
      <c r="K7" s="23" t="s">
        <v>495</v>
      </c>
      <c r="L7" s="23" t="s">
        <v>496</v>
      </c>
      <c r="O7" s="23" t="s">
        <v>5</v>
      </c>
      <c r="P7" s="23" t="s">
        <v>501</v>
      </c>
      <c r="Q7" s="23" t="s">
        <v>495</v>
      </c>
      <c r="R7" s="23" t="s">
        <v>496</v>
      </c>
    </row>
    <row r="8" spans="1:18" ht="24.95" customHeight="1" x14ac:dyDescent="0.25">
      <c r="C8" s="24"/>
      <c r="D8" s="24"/>
      <c r="E8" s="24"/>
      <c r="F8" s="24"/>
      <c r="I8" s="24"/>
      <c r="J8" s="24"/>
      <c r="K8" s="24"/>
      <c r="L8" s="24"/>
      <c r="O8" s="24"/>
      <c r="P8" s="24"/>
      <c r="Q8" s="24"/>
      <c r="R8" s="24"/>
    </row>
    <row r="9" spans="1:18" ht="20.100000000000001" customHeight="1" x14ac:dyDescent="0.25">
      <c r="C9" s="25" t="s">
        <v>6</v>
      </c>
      <c r="D9" s="22"/>
      <c r="E9" s="22"/>
      <c r="F9" s="26"/>
      <c r="I9" s="25" t="s">
        <v>6</v>
      </c>
      <c r="J9" s="22"/>
      <c r="K9" s="22"/>
      <c r="L9" s="26"/>
      <c r="O9" s="25" t="s">
        <v>6</v>
      </c>
      <c r="P9" s="22"/>
      <c r="Q9" s="22"/>
      <c r="R9" s="26"/>
    </row>
    <row r="10" spans="1:18" ht="20.100000000000001" customHeight="1" x14ac:dyDescent="0.25">
      <c r="B10" s="8">
        <v>41274</v>
      </c>
      <c r="C10" s="9">
        <v>96.469352045747925</v>
      </c>
      <c r="D10" s="9">
        <v>96.469352045747925</v>
      </c>
      <c r="E10" s="9">
        <v>0</v>
      </c>
      <c r="F10" s="9">
        <v>0</v>
      </c>
      <c r="H10" s="8">
        <v>41274</v>
      </c>
      <c r="I10" s="9">
        <v>90.278480456334037</v>
      </c>
      <c r="J10" s="9">
        <v>90.278480456334037</v>
      </c>
      <c r="K10" s="9">
        <v>0</v>
      </c>
      <c r="L10" s="9">
        <v>0</v>
      </c>
      <c r="N10" s="8">
        <v>41274</v>
      </c>
      <c r="O10" s="9">
        <v>114.9917798726578</v>
      </c>
      <c r="P10" s="9">
        <v>114.9917798726578</v>
      </c>
      <c r="Q10" s="9">
        <v>0</v>
      </c>
      <c r="R10" s="9">
        <v>0</v>
      </c>
    </row>
    <row r="11" spans="1:18" ht="20.100000000000001" customHeight="1" x14ac:dyDescent="0.25">
      <c r="B11" s="8">
        <v>41455</v>
      </c>
      <c r="C11" s="9">
        <v>97.328036938685486</v>
      </c>
      <c r="D11" s="9">
        <v>96.469352045747925</v>
      </c>
      <c r="E11" s="9">
        <v>2.0557518354586959</v>
      </c>
      <c r="F11" s="9">
        <v>-1.1970669425211353</v>
      </c>
      <c r="H11" s="8">
        <v>41455</v>
      </c>
      <c r="I11" s="9">
        <v>90.111644999213297</v>
      </c>
      <c r="J11" s="9">
        <v>90.278480456334037</v>
      </c>
      <c r="K11" s="9">
        <v>-0.71372044130048784</v>
      </c>
      <c r="L11" s="9">
        <v>0.54688498417974762</v>
      </c>
      <c r="N11" s="8">
        <v>41455</v>
      </c>
      <c r="O11" s="9">
        <v>114.4454394333638</v>
      </c>
      <c r="P11" s="9">
        <v>114.9917798726578</v>
      </c>
      <c r="Q11" s="9">
        <v>-4.2831713299121699</v>
      </c>
      <c r="R11" s="9">
        <v>3.7368308906181706</v>
      </c>
    </row>
    <row r="12" spans="1:18" ht="20.100000000000001" customHeight="1" x14ac:dyDescent="0.25">
      <c r="B12" s="8">
        <v>41639</v>
      </c>
      <c r="C12" s="9">
        <v>101.67534699935376</v>
      </c>
      <c r="D12" s="9">
        <v>96.469352045747925</v>
      </c>
      <c r="E12" s="9">
        <v>20.716818445104035</v>
      </c>
      <c r="F12" s="9">
        <v>-15.510823491498197</v>
      </c>
      <c r="H12" s="8">
        <v>41639</v>
      </c>
      <c r="I12" s="9">
        <v>102.85151223035989</v>
      </c>
      <c r="J12" s="9">
        <v>90.278480456334037</v>
      </c>
      <c r="K12" s="9">
        <v>16.982301628033678</v>
      </c>
      <c r="L12" s="9">
        <v>-4.4092698540078281</v>
      </c>
      <c r="N12" s="8">
        <v>41639</v>
      </c>
      <c r="O12" s="9">
        <v>137.56830375945651</v>
      </c>
      <c r="P12" s="9">
        <v>114.9917798726578</v>
      </c>
      <c r="Q12" s="9">
        <v>0.83481362122768887</v>
      </c>
      <c r="R12" s="9">
        <v>21.741710265571022</v>
      </c>
    </row>
    <row r="13" spans="1:18" ht="20.100000000000001" customHeight="1" x14ac:dyDescent="0.25">
      <c r="B13" s="8">
        <v>41820</v>
      </c>
      <c r="C13" s="9">
        <v>102.58741714042272</v>
      </c>
      <c r="D13" s="9">
        <v>96.469352045747925</v>
      </c>
      <c r="E13" s="9">
        <v>19.147088084648033</v>
      </c>
      <c r="F13" s="9">
        <v>-13.029022989973242</v>
      </c>
      <c r="H13" s="8">
        <v>41820</v>
      </c>
      <c r="I13" s="9">
        <v>104.08947400929287</v>
      </c>
      <c r="J13" s="9">
        <v>90.278480456334037</v>
      </c>
      <c r="K13" s="9">
        <v>16.71555426771382</v>
      </c>
      <c r="L13" s="9">
        <v>-2.9045607147549859</v>
      </c>
      <c r="N13" s="8">
        <v>41820</v>
      </c>
      <c r="O13" s="9">
        <v>131.83225175279082</v>
      </c>
      <c r="P13" s="9">
        <v>114.9917798726578</v>
      </c>
      <c r="Q13" s="9">
        <v>-2.7261569074696848</v>
      </c>
      <c r="R13" s="9">
        <v>19.56662878760271</v>
      </c>
    </row>
    <row r="14" spans="1:18" ht="20.100000000000001" customHeight="1" x14ac:dyDescent="0.25">
      <c r="B14" s="8">
        <v>42004</v>
      </c>
      <c r="C14" s="9">
        <v>102.67928195776625</v>
      </c>
      <c r="D14" s="9">
        <v>96.469352045747925</v>
      </c>
      <c r="E14" s="9">
        <v>17.493806017497359</v>
      </c>
      <c r="F14" s="9">
        <v>-11.283876105479035</v>
      </c>
      <c r="H14" s="8">
        <v>42004</v>
      </c>
      <c r="I14" s="9">
        <v>112.77167370723167</v>
      </c>
      <c r="J14" s="9">
        <v>90.278480456334037</v>
      </c>
      <c r="K14" s="9">
        <v>29.112069053206678</v>
      </c>
      <c r="L14" s="9">
        <v>-6.618875802309045</v>
      </c>
      <c r="N14" s="8">
        <v>42004</v>
      </c>
      <c r="O14" s="9">
        <v>126.03146645210634</v>
      </c>
      <c r="P14" s="9">
        <v>114.9917798726578</v>
      </c>
      <c r="Q14" s="9">
        <v>6.4203163771916527</v>
      </c>
      <c r="R14" s="9">
        <v>4.6193702022568894</v>
      </c>
    </row>
    <row r="15" spans="1:18" ht="20.100000000000001" customHeight="1" x14ac:dyDescent="0.25">
      <c r="B15" s="8">
        <v>42185</v>
      </c>
      <c r="C15" s="9">
        <v>104.70177940090326</v>
      </c>
      <c r="D15" s="9">
        <v>96.469352045747925</v>
      </c>
      <c r="E15" s="9">
        <v>25.841388953552041</v>
      </c>
      <c r="F15" s="9">
        <v>-17.608961598396704</v>
      </c>
      <c r="H15" s="8">
        <v>42185</v>
      </c>
      <c r="I15" s="9">
        <v>111.97864778733063</v>
      </c>
      <c r="J15" s="9">
        <v>90.278480456334037</v>
      </c>
      <c r="K15" s="9">
        <v>38.402711941464311</v>
      </c>
      <c r="L15" s="9">
        <v>-16.702544610467733</v>
      </c>
      <c r="N15" s="8">
        <v>42185</v>
      </c>
      <c r="O15" s="9">
        <v>124.54356731543656</v>
      </c>
      <c r="P15" s="9">
        <v>114.9917798726578</v>
      </c>
      <c r="Q15" s="9">
        <v>14.841845383759454</v>
      </c>
      <c r="R15" s="9">
        <v>-5.2900579409807076</v>
      </c>
    </row>
    <row r="16" spans="1:18" ht="20.100000000000001" customHeight="1" x14ac:dyDescent="0.25">
      <c r="B16" s="8">
        <v>42369</v>
      </c>
      <c r="C16" s="9">
        <v>106.6026213065382</v>
      </c>
      <c r="D16" s="9">
        <v>96.469352045747925</v>
      </c>
      <c r="E16" s="9">
        <v>29.792087822696647</v>
      </c>
      <c r="F16" s="9">
        <v>-19.658818561906376</v>
      </c>
      <c r="H16" s="8">
        <v>42369</v>
      </c>
      <c r="I16" s="9">
        <v>114.0665914855779</v>
      </c>
      <c r="J16" s="9">
        <v>90.278480456334037</v>
      </c>
      <c r="K16" s="9">
        <v>42.881008033778578</v>
      </c>
      <c r="L16" s="9">
        <v>-19.092897004534713</v>
      </c>
      <c r="N16" s="8">
        <v>42369</v>
      </c>
      <c r="O16" s="9">
        <v>126.67274646071476</v>
      </c>
      <c r="P16" s="9">
        <v>114.9917798726578</v>
      </c>
      <c r="Q16" s="9">
        <v>11.395801220653057</v>
      </c>
      <c r="R16" s="9">
        <v>0.28516536740390386</v>
      </c>
    </row>
    <row r="17" spans="2:18" ht="20.100000000000001" customHeight="1" x14ac:dyDescent="0.25">
      <c r="B17" s="8">
        <v>42551</v>
      </c>
      <c r="C17" s="9">
        <v>107.14550468223514</v>
      </c>
      <c r="D17" s="9">
        <v>96.469352045747925</v>
      </c>
      <c r="E17" s="9">
        <v>19.144936998724646</v>
      </c>
      <c r="F17" s="9">
        <v>-8.4687843622374288</v>
      </c>
      <c r="H17" s="8">
        <v>42551</v>
      </c>
      <c r="I17" s="9">
        <v>110.64018773085414</v>
      </c>
      <c r="J17" s="9">
        <v>90.278480456334037</v>
      </c>
      <c r="K17" s="9">
        <v>40.357421200497065</v>
      </c>
      <c r="L17" s="9">
        <v>-19.995713925976951</v>
      </c>
      <c r="N17" s="8">
        <v>42551</v>
      </c>
      <c r="O17" s="9">
        <v>126.51296195697843</v>
      </c>
      <c r="P17" s="9">
        <v>114.9917798726578</v>
      </c>
      <c r="Q17" s="9">
        <v>9.574455169848175</v>
      </c>
      <c r="R17" s="9">
        <v>1.9467269144724533</v>
      </c>
    </row>
    <row r="18" spans="2:18" ht="20.100000000000001" customHeight="1" x14ac:dyDescent="0.25">
      <c r="B18" s="8">
        <v>42735</v>
      </c>
      <c r="C18" s="9">
        <v>109.64278186479754</v>
      </c>
      <c r="D18" s="9">
        <v>96.469352045747925</v>
      </c>
      <c r="E18" s="9">
        <v>26.611803421534347</v>
      </c>
      <c r="F18" s="9">
        <v>-13.438373602484731</v>
      </c>
      <c r="H18" s="8">
        <v>42735</v>
      </c>
      <c r="I18" s="9">
        <v>111.14751147446245</v>
      </c>
      <c r="J18" s="9">
        <v>90.278480456334037</v>
      </c>
      <c r="K18" s="9">
        <v>48.140866385814959</v>
      </c>
      <c r="L18" s="9">
        <v>-27.271835367686549</v>
      </c>
      <c r="N18" s="8">
        <v>42735</v>
      </c>
      <c r="O18" s="9">
        <v>125.50557680005845</v>
      </c>
      <c r="P18" s="9">
        <v>114.9917798726578</v>
      </c>
      <c r="Q18" s="9">
        <v>16.439013817493606</v>
      </c>
      <c r="R18" s="9">
        <v>-5.9252168900929583</v>
      </c>
    </row>
    <row r="19" spans="2:18" ht="20.100000000000001" customHeight="1" x14ac:dyDescent="0.25">
      <c r="B19" s="8">
        <v>42916</v>
      </c>
      <c r="C19" s="9">
        <v>112.02593539301692</v>
      </c>
      <c r="D19" s="9">
        <v>96.469352045747925</v>
      </c>
      <c r="E19" s="9">
        <v>29.035524090394958</v>
      </c>
      <c r="F19" s="9">
        <v>-13.47894074312596</v>
      </c>
      <c r="H19" s="8">
        <v>42916</v>
      </c>
      <c r="I19" s="9">
        <v>110.4613773614434</v>
      </c>
      <c r="J19" s="9">
        <v>90.278480456334037</v>
      </c>
      <c r="K19" s="9">
        <v>35.947713578548935</v>
      </c>
      <c r="L19" s="9">
        <v>-15.764816673439576</v>
      </c>
      <c r="N19" s="8">
        <v>42916</v>
      </c>
      <c r="O19" s="9">
        <v>126.19523383459075</v>
      </c>
      <c r="P19" s="9">
        <v>114.9917798726578</v>
      </c>
      <c r="Q19" s="9">
        <v>9.7728856850403663</v>
      </c>
      <c r="R19" s="9">
        <v>1.4305682768925845</v>
      </c>
    </row>
    <row r="20" spans="2:18" ht="20.100000000000001" customHeight="1" x14ac:dyDescent="0.25">
      <c r="B20" s="8">
        <v>43100</v>
      </c>
      <c r="C20" s="9">
        <v>112.33479725652839</v>
      </c>
      <c r="D20" s="9">
        <v>96.469352045747925</v>
      </c>
      <c r="E20" s="9">
        <v>32.291768739415822</v>
      </c>
      <c r="F20" s="9">
        <v>-16.426323528635358</v>
      </c>
      <c r="H20" s="8">
        <v>43100</v>
      </c>
      <c r="I20" s="9">
        <v>110.59889107312355</v>
      </c>
      <c r="J20" s="9">
        <v>90.278480456334037</v>
      </c>
      <c r="K20" s="9">
        <v>31.736731329202367</v>
      </c>
      <c r="L20" s="9">
        <v>-11.416320712412851</v>
      </c>
      <c r="N20" s="8">
        <v>43100</v>
      </c>
      <c r="O20" s="9">
        <v>123.40317837255441</v>
      </c>
      <c r="P20" s="9">
        <v>114.9917798726578</v>
      </c>
      <c r="Q20" s="9">
        <v>3.1176930189124588</v>
      </c>
      <c r="R20" s="9">
        <v>5.2937054809841477</v>
      </c>
    </row>
    <row r="21" spans="2:18" ht="20.100000000000001" customHeight="1" x14ac:dyDescent="0.25">
      <c r="B21" s="8">
        <v>43281</v>
      </c>
      <c r="C21" s="9">
        <v>111.64451121965868</v>
      </c>
      <c r="D21" s="9">
        <v>96.469352045747925</v>
      </c>
      <c r="E21" s="9">
        <v>30.131303205932213</v>
      </c>
      <c r="F21" s="9">
        <v>-14.956144032021456</v>
      </c>
      <c r="H21" s="8">
        <v>43281</v>
      </c>
      <c r="I21" s="9">
        <v>109.15527317957452</v>
      </c>
      <c r="J21" s="9">
        <v>90.278480456334037</v>
      </c>
      <c r="K21" s="9">
        <v>32.577990636838955</v>
      </c>
      <c r="L21" s="9">
        <v>-13.701197913598456</v>
      </c>
      <c r="N21" s="8">
        <v>43281</v>
      </c>
      <c r="O21" s="9">
        <v>123.62751135136901</v>
      </c>
      <c r="P21" s="9">
        <v>114.9917798726578</v>
      </c>
      <c r="Q21" s="9">
        <v>7.3959697490128882</v>
      </c>
      <c r="R21" s="9">
        <v>1.2397617296983192</v>
      </c>
    </row>
    <row r="22" spans="2:18" ht="20.100000000000001" customHeight="1" x14ac:dyDescent="0.25">
      <c r="B22" s="8">
        <v>43465</v>
      </c>
      <c r="C22" s="9">
        <v>112.8433718118734</v>
      </c>
      <c r="D22" s="9">
        <v>96.469352045747925</v>
      </c>
      <c r="E22" s="9">
        <v>33.823547149783217</v>
      </c>
      <c r="F22" s="9">
        <v>-17.449527383657731</v>
      </c>
      <c r="H22" s="8">
        <v>43465</v>
      </c>
      <c r="I22" s="9">
        <v>111.52249231016438</v>
      </c>
      <c r="J22" s="9">
        <v>90.278480456334037</v>
      </c>
      <c r="K22" s="9">
        <v>35.816771911496012</v>
      </c>
      <c r="L22" s="9">
        <v>-14.572760057665668</v>
      </c>
      <c r="N22" s="8">
        <v>43465</v>
      </c>
      <c r="O22" s="9">
        <v>122.45987932790159</v>
      </c>
      <c r="P22" s="9">
        <v>114.9917798726578</v>
      </c>
      <c r="Q22" s="9">
        <v>4.1218780919296121</v>
      </c>
      <c r="R22" s="9">
        <v>3.346221363314176</v>
      </c>
    </row>
    <row r="23" spans="2:18" ht="20.100000000000001" customHeight="1" x14ac:dyDescent="0.25">
      <c r="B23" s="8">
        <v>43646</v>
      </c>
      <c r="C23" s="9">
        <v>111.59199146724113</v>
      </c>
      <c r="D23" s="9">
        <v>96.469352045747925</v>
      </c>
      <c r="E23" s="9">
        <v>34.112589992849465</v>
      </c>
      <c r="F23" s="9">
        <v>-18.98995057135626</v>
      </c>
      <c r="H23" s="8">
        <v>43646</v>
      </c>
      <c r="I23" s="9">
        <v>111.06243658027239</v>
      </c>
      <c r="J23" s="9">
        <v>90.278480456334037</v>
      </c>
      <c r="K23" s="9">
        <v>34.993671600361168</v>
      </c>
      <c r="L23" s="9">
        <v>-14.209715476422815</v>
      </c>
      <c r="N23" s="8">
        <v>43646</v>
      </c>
      <c r="O23" s="9">
        <v>123.97694715442449</v>
      </c>
      <c r="P23" s="9">
        <v>114.9917798726578</v>
      </c>
      <c r="Q23" s="9">
        <v>9.2521526644298451</v>
      </c>
      <c r="R23" s="9">
        <v>-0.26698538266315275</v>
      </c>
    </row>
    <row r="24" spans="2:18" ht="20.100000000000001" customHeight="1" x14ac:dyDescent="0.25">
      <c r="B24" s="8">
        <v>43830</v>
      </c>
      <c r="C24" s="9">
        <v>113.02460169834339</v>
      </c>
      <c r="D24" s="9">
        <v>96.469352045747925</v>
      </c>
      <c r="E24" s="9">
        <v>39.117683199784885</v>
      </c>
      <c r="F24" s="9">
        <v>-22.562433547189407</v>
      </c>
      <c r="H24" s="8">
        <v>43830</v>
      </c>
      <c r="I24" s="9">
        <v>111.75276512802753</v>
      </c>
      <c r="J24" s="9">
        <v>90.278480456334037</v>
      </c>
      <c r="K24" s="9">
        <v>37.949047106584253</v>
      </c>
      <c r="L24" s="9">
        <v>-16.474762434890742</v>
      </c>
      <c r="N24" s="8">
        <v>43830</v>
      </c>
      <c r="O24" s="9">
        <v>122.58203033697657</v>
      </c>
      <c r="P24" s="9">
        <v>114.9917798726578</v>
      </c>
      <c r="Q24" s="9">
        <v>11.458823671961154</v>
      </c>
      <c r="R24" s="9">
        <v>-3.8685732076423829</v>
      </c>
    </row>
    <row r="25" spans="2:18" ht="20.100000000000001" customHeight="1" x14ac:dyDescent="0.25">
      <c r="C25" s="9"/>
      <c r="D25" s="9"/>
      <c r="E25" s="9"/>
      <c r="F25" s="9"/>
      <c r="I25" s="9"/>
      <c r="J25" s="9"/>
      <c r="K25" s="9"/>
      <c r="L25" s="9"/>
      <c r="O25" s="9"/>
      <c r="P25" s="9"/>
      <c r="Q25" s="9"/>
      <c r="R25" s="9"/>
    </row>
    <row r="26" spans="2:18" ht="20.100000000000001" customHeight="1" x14ac:dyDescent="0.25">
      <c r="B26" t="s">
        <v>7</v>
      </c>
      <c r="C26" s="10">
        <v>25</v>
      </c>
      <c r="D26" s="10">
        <v>25</v>
      </c>
      <c r="E26" s="10">
        <v>25</v>
      </c>
      <c r="F26" s="10">
        <v>25</v>
      </c>
      <c r="H26" t="s">
        <v>7</v>
      </c>
      <c r="I26" s="10">
        <v>10</v>
      </c>
      <c r="J26" s="10">
        <v>10</v>
      </c>
      <c r="K26" s="10">
        <v>10</v>
      </c>
      <c r="L26" s="10">
        <v>10</v>
      </c>
      <c r="N26" t="s">
        <v>7</v>
      </c>
      <c r="O26" s="10">
        <v>25</v>
      </c>
      <c r="P26" s="10">
        <v>25</v>
      </c>
      <c r="Q26" s="10">
        <v>25</v>
      </c>
      <c r="R26" s="10">
        <v>25</v>
      </c>
    </row>
    <row r="27" spans="2:18" ht="20.100000000000001" customHeight="1" x14ac:dyDescent="0.25">
      <c r="C27" s="11"/>
      <c r="D27" s="11"/>
      <c r="E27" s="11"/>
      <c r="F27" s="11"/>
      <c r="I27" s="11"/>
      <c r="J27" s="11"/>
      <c r="K27" s="11"/>
      <c r="L27" s="11"/>
      <c r="O27" s="11"/>
      <c r="P27" s="11"/>
      <c r="Q27" s="11"/>
      <c r="R27" s="11"/>
    </row>
    <row r="28" spans="2:18" ht="20.100000000000001" customHeight="1" x14ac:dyDescent="0.25"/>
  </sheetData>
  <mergeCells count="18">
    <mergeCell ref="C9:F9"/>
    <mergeCell ref="I6:L6"/>
    <mergeCell ref="I7:I8"/>
    <mergeCell ref="J7:J8"/>
    <mergeCell ref="K7:K8"/>
    <mergeCell ref="L7:L8"/>
    <mergeCell ref="I9:L9"/>
    <mergeCell ref="C6:F6"/>
    <mergeCell ref="C7:C8"/>
    <mergeCell ref="D7:D8"/>
    <mergeCell ref="E7:E8"/>
    <mergeCell ref="F7:F8"/>
    <mergeCell ref="O9:R9"/>
    <mergeCell ref="O6:R6"/>
    <mergeCell ref="O7:O8"/>
    <mergeCell ref="P7:P8"/>
    <mergeCell ref="Q7:Q8"/>
    <mergeCell ref="R7:R8"/>
  </mergeCells>
  <pageMargins left="0.75" right="0.75" top="1" bottom="1" header="0.5" footer="0.5"/>
  <pageSetup orientation="portrait"/>
</worksheet>
</file>

<file path=xl/worksheets/sheet1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N14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3.5703125"/>
    <col min="3" max="6" width="10.28515625"/>
    <col min="7" max="7" width="14.7109375"/>
    <col min="8" max="11" width="10.28515625"/>
    <col min="12" max="12" width="13.5703125"/>
    <col min="13" max="14" width="10.28515625"/>
  </cols>
  <sheetData>
    <row r="1" spans="1:14" ht="20.25" customHeight="1" x14ac:dyDescent="0.35">
      <c r="A1" s="2" t="s">
        <v>503</v>
      </c>
    </row>
    <row r="2" spans="1:14" ht="20.100000000000001" customHeight="1" x14ac:dyDescent="0.3">
      <c r="A2" s="14"/>
    </row>
    <row r="3" spans="1:14" ht="20.100000000000001" customHeight="1" x14ac:dyDescent="0.25">
      <c r="A3" s="18" t="s">
        <v>738</v>
      </c>
    </row>
    <row r="4" spans="1:14" ht="20.100000000000001" customHeight="1" x14ac:dyDescent="0.25"/>
    <row r="5" spans="1:14" ht="20.100000000000001" customHeight="1" x14ac:dyDescent="0.25"/>
    <row r="6" spans="1:14" ht="20.100000000000001" customHeight="1" x14ac:dyDescent="0.25">
      <c r="C6" s="21" t="s">
        <v>38</v>
      </c>
      <c r="D6" s="22"/>
      <c r="E6" s="22"/>
      <c r="H6" s="21" t="s">
        <v>29</v>
      </c>
      <c r="I6" s="22"/>
      <c r="J6" s="22"/>
      <c r="M6" s="21" t="s">
        <v>30</v>
      </c>
      <c r="N6" s="22"/>
    </row>
    <row r="7" spans="1:14" ht="24.95" customHeight="1" x14ac:dyDescent="0.25">
      <c r="C7" s="23" t="s">
        <v>504</v>
      </c>
      <c r="D7" s="23" t="s">
        <v>505</v>
      </c>
      <c r="E7" s="23" t="s">
        <v>506</v>
      </c>
      <c r="H7" s="23" t="s">
        <v>504</v>
      </c>
      <c r="I7" s="23" t="s">
        <v>507</v>
      </c>
      <c r="J7" s="23" t="s">
        <v>506</v>
      </c>
      <c r="M7" s="23" t="s">
        <v>505</v>
      </c>
      <c r="N7" s="23" t="s">
        <v>508</v>
      </c>
    </row>
    <row r="8" spans="1:14" ht="24.95" customHeight="1" x14ac:dyDescent="0.25">
      <c r="C8" s="24"/>
      <c r="D8" s="24"/>
      <c r="E8" s="24"/>
      <c r="H8" s="24"/>
      <c r="I8" s="24"/>
      <c r="J8" s="24"/>
      <c r="M8" s="24"/>
      <c r="N8" s="24"/>
    </row>
    <row r="9" spans="1:14" ht="20.100000000000001" customHeight="1" x14ac:dyDescent="0.25">
      <c r="C9" s="25" t="s">
        <v>6</v>
      </c>
      <c r="D9" s="22"/>
      <c r="E9" s="26"/>
      <c r="H9" s="25" t="s">
        <v>6</v>
      </c>
      <c r="I9" s="22"/>
      <c r="J9" s="26"/>
      <c r="M9" s="25" t="s">
        <v>6</v>
      </c>
      <c r="N9" s="26"/>
    </row>
    <row r="10" spans="1:14" ht="20.100000000000001" customHeight="1" x14ac:dyDescent="0.25">
      <c r="B10" t="s">
        <v>18</v>
      </c>
      <c r="C10" s="9">
        <v>52.82065111866622</v>
      </c>
      <c r="D10" s="9">
        <v>1.1690796487316373</v>
      </c>
      <c r="E10" s="9">
        <v>46.010269232602155</v>
      </c>
      <c r="G10" t="s">
        <v>29</v>
      </c>
      <c r="H10" s="9">
        <v>56.85796601161973</v>
      </c>
      <c r="I10" s="9">
        <v>1.3765616007508192</v>
      </c>
      <c r="J10" s="9">
        <v>41.76547238762948</v>
      </c>
      <c r="L10" t="s">
        <v>49</v>
      </c>
      <c r="M10" s="9">
        <v>1.3718960696964455E-2</v>
      </c>
      <c r="N10" s="9">
        <v>99.986281039303037</v>
      </c>
    </row>
    <row r="11" spans="1:14" ht="20.100000000000001" customHeight="1" x14ac:dyDescent="0.25">
      <c r="C11" s="9"/>
      <c r="D11" s="9"/>
      <c r="E11" s="9"/>
      <c r="H11" s="9"/>
      <c r="I11" s="9"/>
      <c r="J11" s="9"/>
      <c r="M11" s="9"/>
      <c r="N11" s="9"/>
    </row>
    <row r="12" spans="1:14" ht="20.100000000000001" customHeight="1" x14ac:dyDescent="0.25">
      <c r="B12" t="s">
        <v>7</v>
      </c>
      <c r="C12" s="10">
        <v>60</v>
      </c>
      <c r="D12" s="10">
        <v>60</v>
      </c>
      <c r="E12" s="10">
        <v>60</v>
      </c>
      <c r="G12" t="s">
        <v>7</v>
      </c>
      <c r="H12" s="10">
        <v>18</v>
      </c>
      <c r="I12" s="10">
        <v>18</v>
      </c>
      <c r="J12" s="10">
        <v>18</v>
      </c>
      <c r="L12" t="s">
        <v>7</v>
      </c>
      <c r="M12" s="10">
        <v>32</v>
      </c>
      <c r="N12" s="10">
        <v>32</v>
      </c>
    </row>
    <row r="13" spans="1:14" ht="20.100000000000001" customHeight="1" x14ac:dyDescent="0.25">
      <c r="C13" s="11"/>
      <c r="D13" s="11"/>
      <c r="E13" s="11"/>
      <c r="H13" s="11"/>
      <c r="I13" s="11"/>
      <c r="J13" s="11"/>
      <c r="M13" s="11"/>
      <c r="N13" s="11"/>
    </row>
    <row r="14" spans="1:14" ht="20.100000000000001" customHeight="1" x14ac:dyDescent="0.25"/>
  </sheetData>
  <mergeCells count="14">
    <mergeCell ref="C6:E6"/>
    <mergeCell ref="C7:C8"/>
    <mergeCell ref="D7:D8"/>
    <mergeCell ref="E7:E8"/>
    <mergeCell ref="C9:E9"/>
    <mergeCell ref="M6:N6"/>
    <mergeCell ref="M7:M8"/>
    <mergeCell ref="N7:N8"/>
    <mergeCell ref="M9:N9"/>
    <mergeCell ref="H6:J6"/>
    <mergeCell ref="H7:H8"/>
    <mergeCell ref="I7:I8"/>
    <mergeCell ref="J7:J8"/>
    <mergeCell ref="H9:J9"/>
  </mergeCells>
  <pageMargins left="0.75" right="0.75" top="1" bottom="1" header="0.5" footer="0.5"/>
  <pageSetup orientation="portrait"/>
</worksheet>
</file>

<file path=xl/worksheets/sheet1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J18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6.5703125"/>
    <col min="3" max="6" width="10.28515625"/>
    <col min="7" max="7" width="16.5703125"/>
    <col min="8" max="10" width="10.28515625"/>
  </cols>
  <sheetData>
    <row r="1" spans="1:10" ht="20.25" customHeight="1" x14ac:dyDescent="0.35">
      <c r="A1" s="2" t="s">
        <v>509</v>
      </c>
    </row>
    <row r="2" spans="1:10" ht="20.100000000000001" customHeight="1" x14ac:dyDescent="0.3">
      <c r="A2" s="3" t="s">
        <v>510</v>
      </c>
    </row>
    <row r="3" spans="1:10" ht="20.100000000000001" customHeight="1" x14ac:dyDescent="0.25">
      <c r="A3" s="18" t="s">
        <v>738</v>
      </c>
    </row>
    <row r="4" spans="1:10" ht="20.100000000000001" customHeight="1" x14ac:dyDescent="0.25"/>
    <row r="5" spans="1:10" ht="20.100000000000001" customHeight="1" x14ac:dyDescent="0.25"/>
    <row r="6" spans="1:10" ht="20.100000000000001" customHeight="1" x14ac:dyDescent="0.25">
      <c r="C6" s="21" t="s">
        <v>511</v>
      </c>
      <c r="D6" s="22"/>
      <c r="E6" s="22"/>
      <c r="H6" s="21" t="s">
        <v>512</v>
      </c>
      <c r="I6" s="22"/>
      <c r="J6" s="22"/>
    </row>
    <row r="7" spans="1:10" ht="24.95" customHeight="1" x14ac:dyDescent="0.25">
      <c r="C7" s="23" t="s">
        <v>18</v>
      </c>
      <c r="D7" s="23" t="s">
        <v>29</v>
      </c>
      <c r="E7" s="23" t="s">
        <v>49</v>
      </c>
      <c r="H7" s="23" t="s">
        <v>18</v>
      </c>
      <c r="I7" s="23" t="s">
        <v>29</v>
      </c>
      <c r="J7" s="23" t="s">
        <v>49</v>
      </c>
    </row>
    <row r="8" spans="1:10" ht="24.95" customHeight="1" x14ac:dyDescent="0.25">
      <c r="C8" s="24"/>
      <c r="D8" s="24"/>
      <c r="E8" s="24"/>
      <c r="H8" s="24"/>
      <c r="I8" s="24"/>
      <c r="J8" s="24"/>
    </row>
    <row r="9" spans="1:10" ht="20.100000000000001" customHeight="1" x14ac:dyDescent="0.25">
      <c r="C9" s="25" t="s">
        <v>6</v>
      </c>
      <c r="D9" s="22"/>
      <c r="E9" s="22"/>
      <c r="H9" s="25" t="s">
        <v>6</v>
      </c>
      <c r="I9" s="22"/>
      <c r="J9" s="22"/>
    </row>
    <row r="10" spans="1:10" ht="20.100000000000001" customHeight="1" x14ac:dyDescent="0.25">
      <c r="B10" t="s">
        <v>78</v>
      </c>
      <c r="C10" s="9">
        <v>18.793800782892632</v>
      </c>
      <c r="D10" s="9">
        <v>20.424339484836239</v>
      </c>
      <c r="E10" s="9">
        <v>16.483626016965491</v>
      </c>
      <c r="G10" t="s">
        <v>78</v>
      </c>
      <c r="H10" s="9">
        <v>0.83319668310375128</v>
      </c>
      <c r="I10" s="9">
        <v>1.1117558695989012</v>
      </c>
      <c r="J10" s="9">
        <v>0.2766731627017554</v>
      </c>
    </row>
    <row r="11" spans="1:10" ht="20.100000000000001" customHeight="1" x14ac:dyDescent="0.25">
      <c r="B11" t="s">
        <v>79</v>
      </c>
      <c r="C11" s="9">
        <v>416.99595974014699</v>
      </c>
      <c r="D11" s="9">
        <v>112.86795077898608</v>
      </c>
      <c r="E11" s="9">
        <v>326.83960573464663</v>
      </c>
      <c r="G11" t="s">
        <v>79</v>
      </c>
      <c r="H11" s="9">
        <v>8.4374788751959002</v>
      </c>
      <c r="I11" s="9">
        <v>8.4374788751959002</v>
      </c>
      <c r="J11" s="9">
        <v>1.61816131269425</v>
      </c>
    </row>
    <row r="12" spans="1:10" ht="20.100000000000001" customHeight="1" x14ac:dyDescent="0.25">
      <c r="B12" t="s">
        <v>80</v>
      </c>
      <c r="C12" s="9">
        <v>38.504788589600381</v>
      </c>
      <c r="D12" s="9">
        <v>46.55932438849932</v>
      </c>
      <c r="E12" s="9">
        <v>45.51101730538322</v>
      </c>
      <c r="G12" t="s">
        <v>80</v>
      </c>
      <c r="H12" s="9">
        <v>1.0752890493560585</v>
      </c>
      <c r="I12" s="9">
        <v>1.3683893712241262</v>
      </c>
      <c r="J12" s="9">
        <v>0.63287614652144875</v>
      </c>
    </row>
    <row r="13" spans="1:10" ht="20.100000000000001" customHeight="1" x14ac:dyDescent="0.25">
      <c r="B13" t="s">
        <v>81</v>
      </c>
      <c r="C13" s="9">
        <v>10.776215624355789</v>
      </c>
      <c r="D13" s="9">
        <v>16.486459847600841</v>
      </c>
      <c r="E13" s="9">
        <v>30.648474853410001</v>
      </c>
      <c r="G13" t="s">
        <v>81</v>
      </c>
      <c r="H13" s="9">
        <v>0.16106263212466845</v>
      </c>
      <c r="I13" s="9">
        <v>1.0569569908499588</v>
      </c>
      <c r="J13" s="9">
        <v>0.10210703534130335</v>
      </c>
    </row>
    <row r="14" spans="1:10" ht="20.100000000000001" customHeight="1" x14ac:dyDescent="0.25">
      <c r="B14" t="s">
        <v>82</v>
      </c>
      <c r="C14" s="9">
        <v>-6.1217438047177968</v>
      </c>
      <c r="D14" s="9">
        <v>3.2864658924680934</v>
      </c>
      <c r="E14" s="9">
        <v>-9.9734870011477241</v>
      </c>
      <c r="G14" t="s">
        <v>82</v>
      </c>
      <c r="H14" s="9">
        <v>-4.8003828773404686E-2</v>
      </c>
      <c r="I14" s="9">
        <v>8.0127284815223493E-2</v>
      </c>
      <c r="J14" s="9">
        <v>-3.357785076544631E-2</v>
      </c>
    </row>
    <row r="15" spans="1:10" ht="20.100000000000001" customHeight="1" x14ac:dyDescent="0.25">
      <c r="B15" t="s">
        <v>83</v>
      </c>
      <c r="C15" s="9">
        <v>-75.825529464754851</v>
      </c>
      <c r="D15" s="9">
        <v>-10.383445220318144</v>
      </c>
      <c r="E15" s="9">
        <v>-65.207234999023271</v>
      </c>
      <c r="G15" t="s">
        <v>83</v>
      </c>
      <c r="H15" s="9">
        <v>-1.8747288146744083</v>
      </c>
      <c r="I15" s="9">
        <v>-0.26455028877474263</v>
      </c>
      <c r="J15" s="9">
        <v>-1.5831867922438496</v>
      </c>
    </row>
    <row r="16" spans="1:10" ht="20.100000000000001" customHeight="1" x14ac:dyDescent="0.25">
      <c r="C16" s="9"/>
      <c r="D16" s="9"/>
      <c r="E16" s="9"/>
      <c r="H16" s="9"/>
      <c r="I16" s="9"/>
      <c r="J16" s="9"/>
    </row>
    <row r="17" spans="2:10" ht="20.100000000000001" customHeight="1" x14ac:dyDescent="0.25">
      <c r="B17" t="s">
        <v>7</v>
      </c>
      <c r="C17" s="10">
        <v>60</v>
      </c>
      <c r="D17" s="10">
        <v>18</v>
      </c>
      <c r="E17" s="10">
        <v>32</v>
      </c>
      <c r="G17" t="s">
        <v>7</v>
      </c>
      <c r="H17" s="10">
        <v>58</v>
      </c>
      <c r="I17" s="10">
        <v>18</v>
      </c>
      <c r="J17" s="10">
        <v>31</v>
      </c>
    </row>
    <row r="18" spans="2:10" ht="20.100000000000001" customHeight="1" x14ac:dyDescent="0.25"/>
  </sheetData>
  <mergeCells count="10">
    <mergeCell ref="C6:E6"/>
    <mergeCell ref="C7:C8"/>
    <mergeCell ref="D7:D8"/>
    <mergeCell ref="E7:E8"/>
    <mergeCell ref="C9:E9"/>
    <mergeCell ref="H6:J6"/>
    <mergeCell ref="H7:H8"/>
    <mergeCell ref="I7:I8"/>
    <mergeCell ref="J7:J8"/>
    <mergeCell ref="H9:J9"/>
  </mergeCells>
  <pageMargins left="0.75" right="0.75" top="1" bottom="1" header="0.5" footer="0.5"/>
  <pageSetup orientation="portrait"/>
</worksheet>
</file>

<file path=xl/worksheets/sheet1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H17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1"/>
    <col min="3" max="9" width="10.28515625"/>
  </cols>
  <sheetData>
    <row r="1" spans="1:8" ht="20.25" customHeight="1" x14ac:dyDescent="0.35">
      <c r="A1" s="2" t="s">
        <v>513</v>
      </c>
    </row>
    <row r="2" spans="1:8" ht="20.100000000000001" customHeight="1" x14ac:dyDescent="0.3">
      <c r="A2" s="3" t="s">
        <v>62</v>
      </c>
    </row>
    <row r="3" spans="1:8" ht="20.100000000000001" customHeight="1" x14ac:dyDescent="0.25">
      <c r="A3" s="18" t="s">
        <v>738</v>
      </c>
    </row>
    <row r="4" spans="1:8" ht="20.100000000000001" customHeight="1" x14ac:dyDescent="0.25"/>
    <row r="5" spans="1:8" ht="20.100000000000001" customHeight="1" x14ac:dyDescent="0.25"/>
    <row r="6" spans="1:8" ht="20.100000000000001" customHeight="1" x14ac:dyDescent="0.25">
      <c r="C6" s="32"/>
      <c r="D6" s="22"/>
      <c r="E6" s="22"/>
      <c r="F6" s="22"/>
      <c r="G6" s="22"/>
      <c r="H6" s="22"/>
    </row>
    <row r="7" spans="1:8" ht="24.95" customHeight="1" x14ac:dyDescent="0.25">
      <c r="C7" s="23" t="s">
        <v>514</v>
      </c>
      <c r="D7" s="23" t="s">
        <v>515</v>
      </c>
      <c r="E7" s="23" t="s">
        <v>516</v>
      </c>
      <c r="F7" s="23" t="s">
        <v>517</v>
      </c>
      <c r="G7" s="23" t="s">
        <v>518</v>
      </c>
      <c r="H7" s="23" t="s">
        <v>519</v>
      </c>
    </row>
    <row r="8" spans="1:8" ht="24.95" customHeight="1" x14ac:dyDescent="0.25">
      <c r="C8" s="24"/>
      <c r="D8" s="24"/>
      <c r="E8" s="24"/>
      <c r="F8" s="24"/>
      <c r="G8" s="24"/>
      <c r="H8" s="24"/>
    </row>
    <row r="9" spans="1:8" ht="20.100000000000001" customHeight="1" x14ac:dyDescent="0.25">
      <c r="C9" s="25" t="s">
        <v>6</v>
      </c>
      <c r="D9" s="22"/>
      <c r="E9" s="22"/>
      <c r="F9" s="22"/>
      <c r="G9" s="22"/>
      <c r="H9" s="26"/>
    </row>
    <row r="10" spans="1:8" ht="20.100000000000001" customHeight="1" x14ac:dyDescent="0.25">
      <c r="B10" s="8">
        <v>43281</v>
      </c>
      <c r="C10" s="9">
        <v>19.868465026607641</v>
      </c>
      <c r="D10" s="9">
        <v>15.254219380193224</v>
      </c>
      <c r="E10" s="9">
        <v>18.3458608305755</v>
      </c>
      <c r="F10" s="9">
        <v>17.832947734292748</v>
      </c>
      <c r="G10" s="9">
        <v>6.3622598686977394</v>
      </c>
      <c r="H10" s="9">
        <v>20.447429167793594</v>
      </c>
    </row>
    <row r="11" spans="1:8" ht="20.100000000000001" customHeight="1" x14ac:dyDescent="0.25">
      <c r="B11" s="8">
        <v>43465</v>
      </c>
      <c r="C11" s="9">
        <v>25.414246129937766</v>
      </c>
      <c r="D11" s="9">
        <v>23.082062672250082</v>
      </c>
      <c r="E11" s="9">
        <v>25.89450383449352</v>
      </c>
      <c r="F11" s="9">
        <v>19.974963885477116</v>
      </c>
      <c r="G11" s="9">
        <v>-0.34989404898113641</v>
      </c>
      <c r="H11" s="9">
        <v>26.599154977398531</v>
      </c>
    </row>
    <row r="12" spans="1:8" ht="20.100000000000001" customHeight="1" x14ac:dyDescent="0.25">
      <c r="B12" s="8">
        <v>43646</v>
      </c>
      <c r="C12" s="9">
        <v>23.71826913646715</v>
      </c>
      <c r="D12" s="9">
        <v>13.685162322120426</v>
      </c>
      <c r="E12" s="9">
        <v>26.213629649468274</v>
      </c>
      <c r="F12" s="9">
        <v>14.722415882750116</v>
      </c>
      <c r="G12" s="9">
        <v>11.398274341095904</v>
      </c>
      <c r="H12" s="9">
        <v>32.083067676441509</v>
      </c>
    </row>
    <row r="13" spans="1:8" ht="20.100000000000001" customHeight="1" x14ac:dyDescent="0.25">
      <c r="B13" s="8">
        <v>43830</v>
      </c>
      <c r="C13" s="9">
        <v>17.89929246079376</v>
      </c>
      <c r="D13" s="9">
        <v>9.943872849474122</v>
      </c>
      <c r="E13" s="9">
        <v>19.35633259323415</v>
      </c>
      <c r="F13" s="9">
        <v>14.838908044781119</v>
      </c>
      <c r="G13" s="9">
        <v>5.1585631347289551</v>
      </c>
      <c r="H13" s="9">
        <v>20.204336702164696</v>
      </c>
    </row>
    <row r="14" spans="1:8" ht="20.100000000000001" customHeight="1" x14ac:dyDescent="0.25">
      <c r="C14" s="9"/>
      <c r="D14" s="9"/>
      <c r="E14" s="9"/>
      <c r="F14" s="9"/>
      <c r="G14" s="9"/>
      <c r="H14" s="9"/>
    </row>
    <row r="15" spans="1:8" ht="20.100000000000001" customHeight="1" x14ac:dyDescent="0.25">
      <c r="B15" t="s">
        <v>7</v>
      </c>
      <c r="C15" s="10">
        <v>48</v>
      </c>
      <c r="D15" s="10">
        <v>48</v>
      </c>
      <c r="E15" s="10">
        <v>16</v>
      </c>
      <c r="F15" s="10">
        <v>16</v>
      </c>
      <c r="G15" s="10">
        <v>22</v>
      </c>
      <c r="H15" s="10">
        <v>22</v>
      </c>
    </row>
    <row r="16" spans="1:8" ht="20.100000000000001" customHeight="1" x14ac:dyDescent="0.25">
      <c r="C16" s="11"/>
      <c r="D16" s="11"/>
      <c r="E16" s="11"/>
      <c r="F16" s="11"/>
      <c r="G16" s="11"/>
      <c r="H16" s="11"/>
    </row>
    <row r="17" ht="20.100000000000001" customHeight="1" x14ac:dyDescent="0.25"/>
  </sheetData>
  <mergeCells count="8">
    <mergeCell ref="C9:H9"/>
    <mergeCell ref="C6:H6"/>
    <mergeCell ref="C7:C8"/>
    <mergeCell ref="D7:D8"/>
    <mergeCell ref="E7:E8"/>
    <mergeCell ref="F7:F8"/>
    <mergeCell ref="G7:G8"/>
    <mergeCell ref="H7:H8"/>
  </mergeCells>
  <pageMargins left="0.75" right="0.75" top="1" bottom="1" header="0.5" footer="0.5"/>
  <pageSetup orientation="portrait"/>
</worksheet>
</file>

<file path=xl/worksheets/sheet1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J18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6.5703125"/>
    <col min="3" max="6" width="10.28515625"/>
    <col min="7" max="7" width="16.5703125"/>
    <col min="8" max="10" width="10.28515625"/>
  </cols>
  <sheetData>
    <row r="1" spans="1:10" ht="20.25" customHeight="1" x14ac:dyDescent="0.35">
      <c r="A1" s="2" t="s">
        <v>520</v>
      </c>
    </row>
    <row r="2" spans="1:10" ht="20.100000000000001" customHeight="1" x14ac:dyDescent="0.3">
      <c r="A2" s="14"/>
    </row>
    <row r="3" spans="1:10" ht="20.100000000000001" customHeight="1" x14ac:dyDescent="0.25">
      <c r="A3" s="18" t="s">
        <v>738</v>
      </c>
    </row>
    <row r="4" spans="1:10" ht="20.100000000000001" customHeight="1" x14ac:dyDescent="0.25"/>
    <row r="5" spans="1:10" ht="20.100000000000001" customHeight="1" x14ac:dyDescent="0.25"/>
    <row r="6" spans="1:10" ht="20.100000000000001" customHeight="1" x14ac:dyDescent="0.25">
      <c r="C6" s="21" t="s">
        <v>521</v>
      </c>
      <c r="D6" s="22"/>
      <c r="E6" s="22"/>
      <c r="H6" s="21" t="s">
        <v>512</v>
      </c>
      <c r="I6" s="22"/>
      <c r="J6" s="22"/>
    </row>
    <row r="7" spans="1:10" ht="24.95" customHeight="1" x14ac:dyDescent="0.25">
      <c r="C7" s="23" t="s">
        <v>18</v>
      </c>
      <c r="D7" s="23" t="s">
        <v>29</v>
      </c>
      <c r="E7" s="23" t="s">
        <v>49</v>
      </c>
      <c r="H7" s="23" t="s">
        <v>18</v>
      </c>
      <c r="I7" s="23" t="s">
        <v>29</v>
      </c>
      <c r="J7" s="23" t="s">
        <v>49</v>
      </c>
    </row>
    <row r="8" spans="1:10" ht="24.95" customHeight="1" x14ac:dyDescent="0.25">
      <c r="C8" s="24"/>
      <c r="D8" s="24"/>
      <c r="E8" s="24"/>
      <c r="H8" s="24"/>
      <c r="I8" s="24"/>
      <c r="J8" s="24"/>
    </row>
    <row r="9" spans="1:10" ht="20.100000000000001" customHeight="1" x14ac:dyDescent="0.25">
      <c r="C9" s="25" t="s">
        <v>6</v>
      </c>
      <c r="D9" s="22"/>
      <c r="E9" s="22"/>
      <c r="H9" s="25" t="s">
        <v>6</v>
      </c>
      <c r="I9" s="22"/>
      <c r="J9" s="22"/>
    </row>
    <row r="10" spans="1:10" ht="20.100000000000001" customHeight="1" x14ac:dyDescent="0.25">
      <c r="B10" t="s">
        <v>78</v>
      </c>
      <c r="C10" s="9">
        <v>46.260756719980556</v>
      </c>
      <c r="D10" s="9">
        <v>42.584129326483435</v>
      </c>
      <c r="E10" s="9">
        <v>168.02161223787451</v>
      </c>
      <c r="G10" t="s">
        <v>78</v>
      </c>
      <c r="H10" s="9">
        <v>0.78258411558715191</v>
      </c>
      <c r="I10" s="9">
        <v>0.76065853042865528</v>
      </c>
      <c r="J10" s="9">
        <v>0.9679275195066237</v>
      </c>
    </row>
    <row r="11" spans="1:10" ht="20.100000000000001" customHeight="1" x14ac:dyDescent="0.25">
      <c r="B11" t="s">
        <v>79</v>
      </c>
      <c r="C11" s="9">
        <v>339.91528463338801</v>
      </c>
      <c r="D11" s="9">
        <v>339.91528463338801</v>
      </c>
      <c r="E11" s="9">
        <v>574.27053288125035</v>
      </c>
      <c r="G11" t="s">
        <v>79</v>
      </c>
      <c r="H11" s="9">
        <v>11.672540245533472</v>
      </c>
      <c r="I11" s="9">
        <v>10.808074314935959</v>
      </c>
      <c r="J11" s="9">
        <v>8.6638347947979444</v>
      </c>
    </row>
    <row r="12" spans="1:10" ht="20.100000000000001" customHeight="1" x14ac:dyDescent="0.25">
      <c r="B12" t="s">
        <v>80</v>
      </c>
      <c r="C12" s="9">
        <v>118.35439414879222</v>
      </c>
      <c r="D12" s="9">
        <v>78.101556437717761</v>
      </c>
      <c r="E12" s="9">
        <v>183.12564834550446</v>
      </c>
      <c r="G12" t="s">
        <v>80</v>
      </c>
      <c r="H12" s="9">
        <v>2.0135443676859484</v>
      </c>
      <c r="I12" s="9">
        <v>1.8451570931066847</v>
      </c>
      <c r="J12" s="9">
        <v>2.5633413778842664</v>
      </c>
    </row>
    <row r="13" spans="1:10" ht="20.100000000000001" customHeight="1" x14ac:dyDescent="0.25">
      <c r="B13" t="s">
        <v>81</v>
      </c>
      <c r="C13" s="9">
        <v>72.295130759464286</v>
      </c>
      <c r="D13" s="9">
        <v>36.640658148517318</v>
      </c>
      <c r="E13" s="9">
        <v>100.97413489312086</v>
      </c>
      <c r="G13" t="s">
        <v>81</v>
      </c>
      <c r="H13" s="9">
        <v>0.81456712226935724</v>
      </c>
      <c r="I13" s="9">
        <v>0.72730969724879557</v>
      </c>
      <c r="J13" s="9">
        <v>0.81852239033725815</v>
      </c>
    </row>
    <row r="14" spans="1:10" ht="20.100000000000001" customHeight="1" x14ac:dyDescent="0.25">
      <c r="B14" t="s">
        <v>82</v>
      </c>
      <c r="C14" s="9">
        <v>23.125441155382134</v>
      </c>
      <c r="D14" s="9">
        <v>-4.6747163690458251</v>
      </c>
      <c r="E14" s="9">
        <v>51.564462374543965</v>
      </c>
      <c r="G14" t="s">
        <v>82</v>
      </c>
      <c r="H14" s="9">
        <v>0.13583966860980001</v>
      </c>
      <c r="I14" s="9">
        <v>-0.25201448747390914</v>
      </c>
      <c r="J14" s="9">
        <v>0.37107179724776673</v>
      </c>
    </row>
    <row r="15" spans="1:10" ht="20.100000000000001" customHeight="1" x14ac:dyDescent="0.25">
      <c r="B15" t="s">
        <v>83</v>
      </c>
      <c r="C15" s="9">
        <v>-48.329731544293232</v>
      </c>
      <c r="D15" s="9">
        <v>-42.816416604567095</v>
      </c>
      <c r="E15" s="9">
        <v>-68.306544086584381</v>
      </c>
      <c r="G15" t="s">
        <v>83</v>
      </c>
      <c r="H15" s="9">
        <v>-4.4203034822655027</v>
      </c>
      <c r="I15" s="9">
        <v>-3.4562089183849718</v>
      </c>
      <c r="J15" s="9">
        <v>-0.6344681938960578</v>
      </c>
    </row>
    <row r="16" spans="1:10" ht="20.100000000000001" customHeight="1" x14ac:dyDescent="0.25">
      <c r="C16" s="9"/>
      <c r="D16" s="9"/>
      <c r="E16" s="9"/>
      <c r="H16" s="9"/>
      <c r="I16" s="9"/>
      <c r="J16" s="9"/>
    </row>
    <row r="17" spans="2:10" ht="20.100000000000001" customHeight="1" x14ac:dyDescent="0.25">
      <c r="B17" t="s">
        <v>7</v>
      </c>
      <c r="C17" s="10">
        <v>60</v>
      </c>
      <c r="D17" s="10">
        <v>20</v>
      </c>
      <c r="E17" s="10">
        <v>26</v>
      </c>
      <c r="G17" t="s">
        <v>7</v>
      </c>
      <c r="H17" s="10">
        <v>59</v>
      </c>
      <c r="I17" s="10">
        <v>20</v>
      </c>
      <c r="J17" s="10">
        <v>26</v>
      </c>
    </row>
    <row r="18" spans="2:10" ht="20.100000000000001" customHeight="1" x14ac:dyDescent="0.25"/>
  </sheetData>
  <mergeCells count="10">
    <mergeCell ref="C6:E6"/>
    <mergeCell ref="C7:C8"/>
    <mergeCell ref="D7:D8"/>
    <mergeCell ref="E7:E8"/>
    <mergeCell ref="C9:E9"/>
    <mergeCell ref="H6:J6"/>
    <mergeCell ref="H7:H8"/>
    <mergeCell ref="I7:I8"/>
    <mergeCell ref="J7:J8"/>
    <mergeCell ref="H9:J9"/>
  </mergeCells>
  <pageMargins left="0.75" right="0.75" top="1" bottom="1" header="0.5" footer="0.5"/>
  <pageSetup orientation="portrait"/>
</worksheet>
</file>

<file path=xl/worksheets/sheet1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J18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6.5703125"/>
    <col min="3" max="6" width="10.28515625"/>
    <col min="7" max="7" width="16.5703125"/>
    <col min="8" max="10" width="10.28515625"/>
  </cols>
  <sheetData>
    <row r="1" spans="1:10" ht="20.25" customHeight="1" x14ac:dyDescent="0.35">
      <c r="A1" s="2" t="s">
        <v>522</v>
      </c>
    </row>
    <row r="2" spans="1:10" ht="20.100000000000001" customHeight="1" x14ac:dyDescent="0.3">
      <c r="A2" s="3" t="s">
        <v>38</v>
      </c>
    </row>
    <row r="3" spans="1:10" ht="20.100000000000001" customHeight="1" x14ac:dyDescent="0.25">
      <c r="A3" s="18" t="s">
        <v>738</v>
      </c>
    </row>
    <row r="4" spans="1:10" ht="20.100000000000001" customHeight="1" x14ac:dyDescent="0.25"/>
    <row r="5" spans="1:10" ht="20.100000000000001" customHeight="1" x14ac:dyDescent="0.25"/>
    <row r="6" spans="1:10" ht="20.100000000000001" customHeight="1" x14ac:dyDescent="0.25">
      <c r="C6" s="21" t="s">
        <v>521</v>
      </c>
      <c r="D6" s="22"/>
      <c r="E6" s="22"/>
      <c r="H6" s="21" t="s">
        <v>512</v>
      </c>
      <c r="I6" s="22"/>
      <c r="J6" s="22"/>
    </row>
    <row r="7" spans="1:10" ht="24.95" customHeight="1" x14ac:dyDescent="0.25">
      <c r="C7" s="23" t="s">
        <v>13</v>
      </c>
      <c r="D7" s="23" t="s">
        <v>14</v>
      </c>
      <c r="E7" s="23" t="s">
        <v>15</v>
      </c>
      <c r="H7" s="23" t="s">
        <v>13</v>
      </c>
      <c r="I7" s="23" t="s">
        <v>14</v>
      </c>
      <c r="J7" s="23" t="s">
        <v>15</v>
      </c>
    </row>
    <row r="8" spans="1:10" ht="24.95" customHeight="1" x14ac:dyDescent="0.25">
      <c r="C8" s="24"/>
      <c r="D8" s="24"/>
      <c r="E8" s="24"/>
      <c r="H8" s="24"/>
      <c r="I8" s="24"/>
      <c r="J8" s="24"/>
    </row>
    <row r="9" spans="1:10" ht="20.100000000000001" customHeight="1" x14ac:dyDescent="0.25">
      <c r="C9" s="25" t="s">
        <v>6</v>
      </c>
      <c r="D9" s="22"/>
      <c r="E9" s="22"/>
      <c r="H9" s="25" t="s">
        <v>6</v>
      </c>
      <c r="I9" s="22"/>
      <c r="J9" s="22"/>
    </row>
    <row r="10" spans="1:10" ht="20.100000000000001" customHeight="1" x14ac:dyDescent="0.25">
      <c r="B10" t="s">
        <v>78</v>
      </c>
      <c r="C10" s="9">
        <v>36.079758160291966</v>
      </c>
      <c r="D10" s="9">
        <v>67.577612497029207</v>
      </c>
      <c r="E10" s="9">
        <v>38.466701743540966</v>
      </c>
      <c r="G10" t="s">
        <v>78</v>
      </c>
      <c r="H10" s="9">
        <v>1.0365563830485285</v>
      </c>
      <c r="I10" s="9">
        <v>1.6475481102199721</v>
      </c>
      <c r="J10" s="9">
        <v>0.28576260714067808</v>
      </c>
    </row>
    <row r="11" spans="1:10" ht="20.100000000000001" customHeight="1" x14ac:dyDescent="0.25">
      <c r="B11" t="s">
        <v>79</v>
      </c>
      <c r="C11" s="9">
        <v>300.28183442659611</v>
      </c>
      <c r="D11" s="9">
        <v>221.70202804426285</v>
      </c>
      <c r="E11" s="9">
        <v>339.91528463338801</v>
      </c>
      <c r="G11" t="s">
        <v>79</v>
      </c>
      <c r="H11" s="9">
        <v>7.1412176693777081</v>
      </c>
      <c r="I11" s="9">
        <v>10.808074314935959</v>
      </c>
      <c r="J11" s="9">
        <v>11.672540245533472</v>
      </c>
    </row>
    <row r="12" spans="1:10" ht="20.100000000000001" customHeight="1" x14ac:dyDescent="0.25">
      <c r="B12" t="s">
        <v>80</v>
      </c>
      <c r="C12" s="9">
        <v>100.19898740177051</v>
      </c>
      <c r="D12" s="9">
        <v>105.71015826227153</v>
      </c>
      <c r="E12" s="9">
        <v>127.33504341771112</v>
      </c>
      <c r="G12" t="s">
        <v>80</v>
      </c>
      <c r="H12" s="9">
        <v>3.1510106112843834</v>
      </c>
      <c r="I12" s="9">
        <v>1.435765758985651</v>
      </c>
      <c r="J12" s="9">
        <v>1.297860615667155</v>
      </c>
    </row>
    <row r="13" spans="1:10" ht="20.100000000000001" customHeight="1" x14ac:dyDescent="0.25">
      <c r="B13" t="s">
        <v>81</v>
      </c>
      <c r="C13" s="9">
        <v>65.176503527606144</v>
      </c>
      <c r="D13" s="9">
        <v>52.632591285211632</v>
      </c>
      <c r="E13" s="9">
        <v>78.370133269734083</v>
      </c>
      <c r="G13" t="s">
        <v>81</v>
      </c>
      <c r="H13" s="9">
        <v>2.0556829011999462</v>
      </c>
      <c r="I13" s="9">
        <v>1.0418607866150498</v>
      </c>
      <c r="J13" s="9">
        <v>0.33480210924899567</v>
      </c>
    </row>
    <row r="14" spans="1:10" ht="20.100000000000001" customHeight="1" x14ac:dyDescent="0.25">
      <c r="B14" t="s">
        <v>82</v>
      </c>
      <c r="C14" s="9">
        <v>22.253142746089893</v>
      </c>
      <c r="D14" s="9">
        <v>23.464670633265715</v>
      </c>
      <c r="E14" s="9">
        <v>27.01848636686935</v>
      </c>
      <c r="G14" t="s">
        <v>82</v>
      </c>
      <c r="H14" s="9">
        <v>0.76897023466923153</v>
      </c>
      <c r="I14" s="9">
        <v>0.54096562499886036</v>
      </c>
      <c r="J14" s="9">
        <v>5.045722029401746E-2</v>
      </c>
    </row>
    <row r="15" spans="1:10" ht="20.100000000000001" customHeight="1" x14ac:dyDescent="0.25">
      <c r="B15" t="s">
        <v>83</v>
      </c>
      <c r="C15" s="9">
        <v>-48.329731544293232</v>
      </c>
      <c r="D15" s="9">
        <v>-2.4387629928355192</v>
      </c>
      <c r="E15" s="9">
        <v>-23.335706857840389</v>
      </c>
      <c r="G15" t="s">
        <v>83</v>
      </c>
      <c r="H15" s="9">
        <v>-4.4203034822655027</v>
      </c>
      <c r="I15" s="9">
        <v>-0.16999355137316119</v>
      </c>
      <c r="J15" s="9">
        <v>-0.84702076542810434</v>
      </c>
    </row>
    <row r="16" spans="1:10" ht="20.100000000000001" customHeight="1" x14ac:dyDescent="0.25">
      <c r="C16" s="9"/>
      <c r="D16" s="9"/>
      <c r="E16" s="9"/>
      <c r="H16" s="9"/>
      <c r="I16" s="9"/>
      <c r="J16" s="9"/>
    </row>
    <row r="17" spans="2:10" ht="20.100000000000001" customHeight="1" x14ac:dyDescent="0.25">
      <c r="B17" t="s">
        <v>7</v>
      </c>
      <c r="C17" s="10">
        <v>24</v>
      </c>
      <c r="D17" s="10">
        <v>8</v>
      </c>
      <c r="E17" s="10">
        <v>28</v>
      </c>
      <c r="G17" t="s">
        <v>7</v>
      </c>
      <c r="H17" s="10">
        <v>23</v>
      </c>
      <c r="I17" s="10">
        <v>8</v>
      </c>
      <c r="J17" s="10">
        <v>28</v>
      </c>
    </row>
    <row r="18" spans="2:10" ht="20.100000000000001" customHeight="1" x14ac:dyDescent="0.25"/>
  </sheetData>
  <mergeCells count="10">
    <mergeCell ref="C6:E6"/>
    <mergeCell ref="C7:C8"/>
    <mergeCell ref="D7:D8"/>
    <mergeCell ref="E7:E8"/>
    <mergeCell ref="C9:E9"/>
    <mergeCell ref="H6:J6"/>
    <mergeCell ref="H7:H8"/>
    <mergeCell ref="I7:I8"/>
    <mergeCell ref="J7:J8"/>
    <mergeCell ref="H9:J9"/>
  </mergeCells>
  <pageMargins left="0.75" right="0.75" top="1" bottom="1" header="0.5" footer="0.5"/>
  <pageSetup orientation="portrait"/>
</worksheet>
</file>

<file path=xl/worksheets/sheet1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E17"/>
  <sheetViews>
    <sheetView workbookViewId="0">
      <pane ySplit="9" topLeftCell="A10" activePane="bottomLeft" state="frozen"/>
      <selection pane="bottomLeft" activeCell="A10" sqref="A10"/>
    </sheetView>
  </sheetViews>
  <sheetFormatPr defaultRowHeight="14.25" x14ac:dyDescent="0.25"/>
  <cols>
    <col min="2" max="2" width="11"/>
    <col min="3" max="5" width="10.28515625"/>
    <col min="9" max="9" width="10.28515625"/>
  </cols>
  <sheetData>
    <row r="1" spans="1:5" ht="20.25" customHeight="1" x14ac:dyDescent="0.35">
      <c r="A1" s="2" t="s">
        <v>523</v>
      </c>
    </row>
    <row r="2" spans="1:5" ht="20.100000000000001" customHeight="1" x14ac:dyDescent="0.3">
      <c r="A2" s="3" t="s">
        <v>62</v>
      </c>
    </row>
    <row r="3" spans="1:5" ht="20.100000000000001" customHeight="1" x14ac:dyDescent="0.25">
      <c r="A3" s="18" t="s">
        <v>738</v>
      </c>
    </row>
    <row r="4" spans="1:5" ht="20.100000000000001" customHeight="1" x14ac:dyDescent="0.25"/>
    <row r="5" spans="1:5" ht="20.100000000000001" customHeight="1" x14ac:dyDescent="0.25"/>
    <row r="6" spans="1:5" ht="20.100000000000001" customHeight="1" x14ac:dyDescent="0.25">
      <c r="C6" s="32"/>
      <c r="D6" s="22"/>
      <c r="E6" s="22"/>
    </row>
    <row r="7" spans="1:5" ht="24.95" customHeight="1" x14ac:dyDescent="0.25">
      <c r="C7" s="23" t="s">
        <v>18</v>
      </c>
      <c r="D7" s="23" t="s">
        <v>29</v>
      </c>
      <c r="E7" s="23" t="s">
        <v>49</v>
      </c>
    </row>
    <row r="8" spans="1:5" ht="24.95" customHeight="1" x14ac:dyDescent="0.25">
      <c r="C8" s="24"/>
      <c r="D8" s="24"/>
      <c r="E8" s="24"/>
    </row>
    <row r="9" spans="1:5" ht="20.100000000000001" customHeight="1" x14ac:dyDescent="0.25">
      <c r="C9" s="25" t="s">
        <v>6</v>
      </c>
      <c r="D9" s="22"/>
      <c r="E9" s="26"/>
    </row>
    <row r="10" spans="1:5" ht="20.100000000000001" customHeight="1" x14ac:dyDescent="0.25">
      <c r="B10" s="8">
        <v>43281</v>
      </c>
      <c r="C10" s="9">
        <v>68.786162196821053</v>
      </c>
      <c r="D10" s="9">
        <v>69.002831327045129</v>
      </c>
      <c r="E10" s="9">
        <v>156.69338897117035</v>
      </c>
    </row>
    <row r="11" spans="1:5" ht="20.100000000000001" customHeight="1" x14ac:dyDescent="0.25">
      <c r="B11" s="8">
        <v>43465</v>
      </c>
      <c r="C11" s="9">
        <v>71.876330396728264</v>
      </c>
      <c r="D11" s="9">
        <v>78.517207459385745</v>
      </c>
      <c r="E11" s="9">
        <v>103.54871682174975</v>
      </c>
    </row>
    <row r="12" spans="1:5" ht="20.100000000000001" customHeight="1" x14ac:dyDescent="0.25">
      <c r="B12" s="8">
        <v>43646</v>
      </c>
      <c r="C12" s="9">
        <v>38.088114739358844</v>
      </c>
      <c r="D12" s="9">
        <v>29.961034235039527</v>
      </c>
      <c r="E12" s="9">
        <v>104.68517768112946</v>
      </c>
    </row>
    <row r="13" spans="1:5" ht="20.100000000000001" customHeight="1" x14ac:dyDescent="0.25">
      <c r="B13" s="8">
        <v>43830</v>
      </c>
      <c r="C13" s="9">
        <v>46.181252637892435</v>
      </c>
      <c r="D13" s="9">
        <v>42.080899129833092</v>
      </c>
      <c r="E13" s="9">
        <v>125.11313612075273</v>
      </c>
    </row>
    <row r="14" spans="1:5" ht="20.100000000000001" customHeight="1" x14ac:dyDescent="0.25">
      <c r="C14" s="9"/>
      <c r="D14" s="9"/>
      <c r="E14" s="9"/>
    </row>
    <row r="15" spans="1:5" ht="20.100000000000001" customHeight="1" x14ac:dyDescent="0.25">
      <c r="B15" t="s">
        <v>7</v>
      </c>
      <c r="C15" s="10">
        <v>52</v>
      </c>
      <c r="D15" s="10">
        <v>19</v>
      </c>
      <c r="E15" s="10">
        <v>19</v>
      </c>
    </row>
    <row r="16" spans="1:5" ht="20.100000000000001" customHeight="1" x14ac:dyDescent="0.25">
      <c r="C16" s="11"/>
      <c r="D16" s="11"/>
      <c r="E16" s="11"/>
    </row>
    <row r="17" ht="20.100000000000001" customHeight="1" x14ac:dyDescent="0.25"/>
  </sheetData>
  <mergeCells count="5">
    <mergeCell ref="C6:E6"/>
    <mergeCell ref="C7:C8"/>
    <mergeCell ref="D7:D8"/>
    <mergeCell ref="E7:E8"/>
    <mergeCell ref="C9:E9"/>
  </mergeCells>
  <pageMargins left="0.75" right="0.75" top="1" bottom="1" header="0.5" footer="0.5"/>
  <pageSetup orientation="portrait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BCBS Publication" ma:contentTypeID="0x01010066E6577C753B40CABFD9C9409CB523E500245953EB223C21449CA2DA72425DABBB0300577C48F0658C9D498762A7A5DE8E5A81" ma:contentTypeVersion="46" ma:contentTypeDescription="" ma:contentTypeScope="" ma:versionID="b0867c1f0802606ed6724c24749088ce">
  <xsd:schema xmlns:xsd="http://www.w3.org/2001/XMLSchema" xmlns:xs="http://www.w3.org/2001/XMLSchema" xmlns:p="http://schemas.microsoft.com/office/2006/metadata/properties" xmlns:ns1="cd415ad1-3b24-48c0-88de-f99cb5a0cf10" xmlns:ns3="f958c47b-301b-418c-8b9f-3fcbaeb930b1" xmlns:ns4="http://schemas.microsoft.com/sharepoint/v4" targetNamespace="http://schemas.microsoft.com/office/2006/metadata/properties" ma:root="true" ma:fieldsID="26e064a04c984b023ff4077f3f76fa60" ns1:_="" ns3:_="" ns4:_="">
    <xsd:import namespace="cd415ad1-3b24-48c0-88de-f99cb5a0cf10"/>
    <xsd:import namespace="f958c47b-301b-418c-8b9f-3fcbaeb930b1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1:BisBCBSDocumentNumber" minOccurs="0"/>
                <xsd:element ref="ns3:BisDocumentDate" minOccurs="0"/>
                <xsd:element ref="ns1:BisBCBSEventID" minOccurs="0"/>
                <xsd:element ref="ns1:BisBCBSMeetingStart" minOccurs="0"/>
                <xsd:element ref="ns1:BisBCBSMeetingEnd" minOccurs="0"/>
                <xsd:element ref="ns3:BisPermalink" minOccurs="0"/>
                <xsd:element ref="ns1:_dlc_DocIdUrl" minOccurs="0"/>
                <xsd:element ref="ns1:TaxKeywordTaxHTField" minOccurs="0"/>
                <xsd:element ref="ns1:_dlc_DocIdPersistId" minOccurs="0"/>
                <xsd:element ref="ns1:TaxCatchAll" minOccurs="0"/>
                <xsd:element ref="ns3:BisCurrentVersion" minOccurs="0"/>
                <xsd:element ref="ns3:BisRecipientsTaxHTField0" minOccurs="0"/>
                <xsd:element ref="ns4:IconOverlay" minOccurs="0"/>
                <xsd:element ref="ns1:BisAuthorssTaxHTField0" minOccurs="0"/>
                <xsd:element ref="ns3:IsMyDocuments" minOccurs="0"/>
                <xsd:element ref="ns1:ab461364a2cf4ddeb5f1ba2331951439" minOccurs="0"/>
                <xsd:element ref="ns3:BisInstitutionTaxHTField0" minOccurs="0"/>
                <xsd:element ref="ns1:BisDocumentTypeTaxHTField0" minOccurs="0"/>
                <xsd:element ref="ns3:BisConfidentiality" minOccurs="0"/>
                <xsd:element ref="ns3:BisRetention" minOccurs="0"/>
                <xsd:element ref="ns1:_dlc_DocId" minOccurs="0"/>
                <xsd:element ref="ns3:BisTransmission" minOccurs="0"/>
                <xsd:element ref="ns3:BisAdditionalLink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d415ad1-3b24-48c0-88de-f99cb5a0cf10" elementFormDefault="qualified">
    <xsd:import namespace="http://schemas.microsoft.com/office/2006/documentManagement/types"/>
    <xsd:import namespace="http://schemas.microsoft.com/office/infopath/2007/PartnerControls"/>
    <xsd:element name="BisBCBSDocumentNumber" ma:index="0" nillable="true" ma:displayName="Document Number" ma:internalName="BisBCBSDocumentNumber">
      <xsd:simpleType>
        <xsd:restriction base="dms:Text">
          <xsd:maxLength value="255"/>
        </xsd:restriction>
      </xsd:simpleType>
    </xsd:element>
    <xsd:element name="BisBCBSEventID" ma:index="4" nillable="true" ma:displayName="Event ID" ma:internalName="BisBCBSEventID">
      <xsd:simpleType>
        <xsd:restriction base="dms:Text">
          <xsd:maxLength value="255"/>
        </xsd:restriction>
      </xsd:simpleType>
    </xsd:element>
    <xsd:element name="BisBCBSMeetingStart" ma:index="5" nillable="true" ma:displayName="Meeting start date" ma:format="DateTime" ma:internalName="BisBCBSMeetingStart">
      <xsd:simpleType>
        <xsd:restriction base="dms:DateTime"/>
      </xsd:simpleType>
    </xsd:element>
    <xsd:element name="BisBCBSMeetingEnd" ma:index="6" nillable="true" ma:displayName="Meeting end date" ma:format="DateTime" ma:internalName="BisBCBSMeetingEnd">
      <xsd:simpleType>
        <xsd:restriction base="dms:DateTime"/>
      </xsd:simpleType>
    </xsd:element>
    <xsd:element name="_dlc_DocIdUrl" ma:index="14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TaxKeywordTaxHTField" ma:index="15" nillable="true" ma:taxonomy="true" ma:internalName="TaxKeywordTaxHTField" ma:taxonomyFieldName="TaxKeyword" ma:displayName="Enterprise Keywords" ma:fieldId="{23f27201-bee3-471e-b2e7-b64fd8b7ca38}" ma:taxonomyMulti="true" ma:sspId="218490a2-a8bd-4701-ac03-3028876db9c3" ma:termSetId="00000000-0000-0000-0000-000000000000" ma:anchorId="00000000-0000-0000-0000-000000000000" ma:open="true" ma:isKeyword="true">
      <xsd:complexType>
        <xsd:sequence>
          <xsd:element ref="pc:Terms" minOccurs="0" maxOccurs="1"/>
        </xsd:sequence>
      </xsd:complexType>
    </xsd:element>
    <xsd:element name="_dlc_DocIdPersistId" ma:index="16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TaxCatchAll" ma:index="17" nillable="true" ma:displayName="Taxonomy Catch All Column" ma:hidden="true" ma:list="{5e5bcf51-f81a-47a9-a8ad-64dc49dbad30}" ma:internalName="TaxCatchAll" ma:showField="CatchAllData" ma:web="cd415ad1-3b24-48c0-88de-f99cb5a0cf1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BisAuthorssTaxHTField0" ma:index="22" nillable="true" ma:taxonomy="true" ma:internalName="BisAuthorssTaxHTField0" ma:taxonomyFieldName="BisAuthors" ma:displayName="Author" ma:readOnly="false" ma:fieldId="{0b3121bf-a404-47f3-89a2-8100c52bbe6e}" ma:taxonomyMulti="true" ma:sspId="218490a2-a8bd-4701-ac03-3028876db9c3" ma:termSetId="f60d76a3-74ac-4579-8d83-fa03eb287a33" ma:anchorId="349201b0-55be-4fd0-a41a-985dc4cfdf31" ma:open="false" ma:isKeyword="false">
      <xsd:complexType>
        <xsd:sequence>
          <xsd:element ref="pc:Terms" minOccurs="0" maxOccurs="1"/>
        </xsd:sequence>
      </xsd:complexType>
    </xsd:element>
    <xsd:element name="ab461364a2cf4ddeb5f1ba2331951439" ma:index="27" nillable="true" ma:taxonomy="true" ma:internalName="ab461364a2cf4ddeb5f1ba2331951439" ma:taxonomyFieldName="BisBCBSPurpose" ma:displayName="Purpose" ma:readOnly="false" ma:default="" ma:fieldId="{ab461364-a2cf-4dde-b5f1-ba2331951439}" ma:taxonomyMulti="true" ma:sspId="218490a2-a8bd-4701-ac03-3028876db9c3" ma:termSetId="f0cb95e7-3db9-47fc-88a4-89326bc60752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BisDocumentTypeTaxHTField0" ma:index="31" nillable="true" ma:taxonomy="true" ma:internalName="BisDocumentTypeTaxHTField0" ma:taxonomyFieldName="BisDocumentType" ma:displayName="Document Type" ma:readOnly="false" ma:fieldId="{3d4bd279-eb4d-4358-a57b-72096c80fdc3}" ma:taxonomyMulti="true" ma:sspId="218490a2-a8bd-4701-ac03-3028876db9c3" ma:termSetId="f0cb95e7-3db9-47fc-88a4-89326bc60752" ma:anchorId="c786001b-2301-4abe-adca-015d172bb848" ma:open="false" ma:isKeyword="false">
      <xsd:complexType>
        <xsd:sequence>
          <xsd:element ref="pc:Terms" minOccurs="0" maxOccurs="1"/>
        </xsd:sequence>
      </xsd:complexType>
    </xsd:element>
    <xsd:element name="_dlc_DocId" ma:index="34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958c47b-301b-418c-8b9f-3fcbaeb930b1" elementFormDefault="qualified">
    <xsd:import namespace="http://schemas.microsoft.com/office/2006/documentManagement/types"/>
    <xsd:import namespace="http://schemas.microsoft.com/office/infopath/2007/PartnerControls"/>
    <xsd:element name="BisDocumentDate" ma:index="3" nillable="true" ma:displayName="Document Date" ma:default="[today]" ma:description="The document date associated with the container or item." ma:format="DateOnly" ma:internalName="BisDocumentDate">
      <xsd:simpleType>
        <xsd:restriction base="dms:DateTime"/>
      </xsd:simpleType>
    </xsd:element>
    <xsd:element name="BisPermalink" ma:index="9" nillable="true" ma:displayName="Permalink" ma:description="The permanent link to the document." ma:format="Hyperlink" ma:hidden="true" ma:internalName="BisPermalink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BisCurrentVersion" ma:index="18" nillable="true" ma:displayName="Current Version" ma:description="The current version of the document." ma:hidden="true" ma:internalName="BisCurrentVersion">
      <xsd:simpleType>
        <xsd:restriction base="dms:Text"/>
      </xsd:simpleType>
    </xsd:element>
    <xsd:element name="BisRecipientsTaxHTField0" ma:index="19" nillable="true" ma:taxonomy="true" ma:internalName="BisRecipientsTaxHTField0" ma:taxonomyFieldName="BisRecipients" ma:displayName="Recipients" ma:readOnly="false" ma:default="6;#bcbs|a55ca13a-4bf8-4ec7-a61c-fcb252a22108" ma:fieldId="{e7fea616-6871-49b2-95f5-be5c1d92eabc}" ma:taxonomyMulti="true" ma:sspId="218490a2-a8bd-4701-ac03-3028876db9c3" ma:termSetId="f60d76a3-74ac-4579-8d83-fa03eb287a33" ma:anchorId="92a2ae79-9e98-4510-ab5d-ce240243069b" ma:open="false" ma:isKeyword="false">
      <xsd:complexType>
        <xsd:sequence>
          <xsd:element ref="pc:Terms" minOccurs="0" maxOccurs="1"/>
        </xsd:sequence>
      </xsd:complexType>
    </xsd:element>
    <xsd:element name="IsMyDocuments" ma:index="24" nillable="true" ma:displayName="Is My Documents" ma:default="0" ma:description="This field is added to all BIS contenttypes to allow files and folders from MySite to be copied/moved to Bis Document Libraries" ma:hidden="true" ma:internalName="IsMyDocuments">
      <xsd:simpleType>
        <xsd:restriction base="dms:Boolean"/>
      </xsd:simpleType>
    </xsd:element>
    <xsd:element name="BisInstitutionTaxHTField0" ma:index="28" nillable="true" ma:taxonomy="true" ma:internalName="BisInstitutionTaxHTField0" ma:taxonomyFieldName="BisInstitution" ma:displayName="Institution" ma:fieldId="{35f4c919-cca5-4807-8085-d895c74d72a0}" ma:taxonomyMulti="true" ma:sspId="218490a2-a8bd-4701-ac03-3028876db9c3" ma:termSetId="69f701bf-a3ed-40c8-acf8-dd2a2400442d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BisConfidentiality" ma:index="32" nillable="true" ma:displayName="Confidentiality" ma:default="Restricted" ma:description="The confidentiality of the document in a Document Library." ma:format="Dropdown" ma:hidden="true" ma:internalName="BisConfidentiality" ma:readOnly="false">
      <xsd:simpleType>
        <xsd:restriction base="dms:Choice">
          <xsd:enumeration value="Public"/>
          <xsd:enumeration value="Restricted"/>
          <xsd:enumeration value="Confidential"/>
        </xsd:restriction>
      </xsd:simpleType>
    </xsd:element>
    <xsd:element name="BisRetention" ma:index="33" nillable="true" ma:displayName="Retention" ma:default="Permanent" ma:description="The retention period associated with the container or item (applied when the item archived)." ma:format="Dropdown" ma:hidden="true" ma:internalName="BisRetention" ma:readOnly="false">
      <xsd:simpleType>
        <xsd:restriction base="dms:Choice">
          <xsd:enumeration value="Routine"/>
          <xsd:enumeration value="Compliance"/>
          <xsd:enumeration value="Permanent"/>
          <xsd:enumeration value="Unknown"/>
        </xsd:restriction>
      </xsd:simpleType>
    </xsd:element>
    <xsd:element name="BisTransmission" ma:index="35" nillable="true" ma:displayName="Transmission" ma:default="Internal" ma:description="The transmission associated with the container or item." ma:format="Dropdown" ma:hidden="true" ma:internalName="BisTransmission" ma:readOnly="false">
      <xsd:simpleType>
        <xsd:restriction base="dms:Choice">
          <xsd:enumeration value="Incoming"/>
          <xsd:enumeration value="Internal"/>
          <xsd:enumeration value="Outgoing"/>
        </xsd:restriction>
      </xsd:simpleType>
    </xsd:element>
    <xsd:element name="BisAdditionalLinks" ma:index="36" nillable="true" ma:displayName="Links" ma:description="Provides an easy way to copy various links of an item." ma:hidden="true" ma:internalName="BisAdditionalLinks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21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6" ma:displayName="Content Type"/>
        <xsd:element ref="dc:title" minOccurs="0" maxOccurs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Checked In (Document Id Service)</Name>
    <Synchronization>Synchronous</Synchronization>
    <Type>10004</Type>
    <SequenceNumber>20000</SequenceNumber>
    <Url/>
    <Assembly>Bis.CollaborationPlatform.SharePoint.Services, Version=15.2.0.0, Culture=neutral, PublicKeyToken=334ed2d369ac9e80</Assembly>
    <Class>Bis.CollaborationPlatform.SharePoint.Services.Events.DocumentEventReceiver</Class>
    <Data/>
    <Filter/>
  </Receiver>
  <Receiver>
    <Name>Document Updated (Document Id Service)</Name>
    <Synchronization>Synchronous</Synchronization>
    <Type>10002</Type>
    <SequenceNumber>20001</SequenceNumber>
    <Url/>
    <Assembly>Bis.CollaborationPlatform.SharePoint.Services, Version=15.2.0.0, Culture=neutral, PublicKeyToken=334ed2d369ac9e80</Assembly>
    <Class>Bis.CollaborationPlatform.SharePoint.Services.Events.DocumentEventReceiver</Class>
    <Data/>
    <Filter/>
  </Receiver>
  <Receiver>
    <Name>Document Adding (Document Id Service)</Name>
    <Synchronization>Synchronous</Synchronization>
    <Type>1</Type>
    <SequenceNumber>20002</SequenceNumber>
    <Url/>
    <Assembly>Bis.CollaborationPlatform.SharePoint.Services, Version=15.2.0.0, Culture=neutral, PublicKeyToken=334ed2d369ac9e80</Assembly>
    <Class>Bis.CollaborationPlatform.SharePoint.Services.Events.DocumentEventReceiver</Class>
    <Data/>
    <Filter/>
  </Receiver>
  <Receiver>
    <Name>Item Adding (Metadata Push)</Name>
    <Synchronization>Synchronous</Synchronization>
    <Type>1</Type>
    <SequenceNumber>1010</SequenceNumber>
    <Url/>
    <Assembly>Bis.CollaborationPlatform.SharePoint.Services, Version=15.2.0.0, Culture=neutral, PublicKeyToken=334ed2d369ac9e80</Assembly>
    <Class>Bis.CollaborationPlatform.SharePoint.Services.Events.MetadataPushEventReceiver</Class>
    <Data/>
    <Filter/>
  </Receiver>
  <Receiver>
    <Name>Item Updating (Metadata Push)</Name>
    <Synchronization>Synchronous</Synchronization>
    <Type>2</Type>
    <SequenceNumber>1010</SequenceNumber>
    <Url/>
    <Assembly>Bis.CollaborationPlatform.SharePoint.Services, Version=15.2.0.0, Culture=neutral, PublicKeyToken=334ed2d369ac9e80</Assembly>
    <Class>Bis.CollaborationPlatform.SharePoint.Services.Events.MetadataPushEventReceiver</Class>
    <Data/>
    <Filter/>
  </Receiver>
</spe:Receiver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BisDocumentDate xmlns="f958c47b-301b-418c-8b9f-3fcbaeb930b1">2020-11-18T23:00:00+00:00</BisDocumentDate>
    <BisDocumentTypeTaxHTField0 xmlns="cd415ad1-3b24-48c0-88de-f99cb5a0cf10">
      <Terms xmlns="http://schemas.microsoft.com/office/infopath/2007/PartnerControls"/>
    </BisDocumentTypeTaxHTField0>
    <BisBCBSMeetingEnd xmlns="cd415ad1-3b24-48c0-88de-f99cb5a0cf10" xsi:nil="true"/>
    <BisAdditionalLinks xmlns="f958c47b-301b-418c-8b9f-3fcbaeb930b1" xsi:nil="true"/>
    <ab461364a2cf4ddeb5f1ba2331951439 xmlns="cd415ad1-3b24-48c0-88de-f99cb5a0cf10">
      <Terms xmlns="http://schemas.microsoft.com/office/infopath/2007/PartnerControls"/>
    </ab461364a2cf4ddeb5f1ba2331951439>
    <IconOverlay xmlns="http://schemas.microsoft.com/sharepoint/v4" xsi:nil="true"/>
    <BisConfidentiality xmlns="f958c47b-301b-418c-8b9f-3fcbaeb930b1">Restricted</BisConfidentiality>
    <BisBCBSEventID xmlns="cd415ad1-3b24-48c0-88de-f99cb5a0cf10" xsi:nil="true"/>
    <BisBCBSMeetingStart xmlns="cd415ad1-3b24-48c0-88de-f99cb5a0cf10" xsi:nil="true"/>
    <BisRetention xmlns="f958c47b-301b-418c-8b9f-3fcbaeb930b1">Permanent</BisRetention>
    <TaxCatchAll xmlns="cd415ad1-3b24-48c0-88de-f99cb5a0cf10">
      <Value>6</Value>
      <Value>180</Value>
    </TaxCatchAll>
    <BisAuthorssTaxHTField0 xmlns="cd415ad1-3b24-48c0-88de-f99cb5a0cf10">
      <Terms xmlns="http://schemas.microsoft.com/office/infopath/2007/PartnerControls"/>
    </BisAuthorssTaxHTField0>
    <BisPermalink xmlns="f958c47b-301b-418c-8b9f-3fcbaeb930b1">
      <Url>https://sp.bisinfo.org/teams/bcbs/dc/_layouts/15/Bis/Permalink.aspx?DocId=1182cc9d-7af2-4972-950f-ade00d9e14c0-0.3&amp;Version=1.0</Url>
      <Description>1182cc9d-7af2-4972-950f-ade00d9e14c0-0.3</Description>
    </BisPermalink>
    <TaxKeywordTaxHTField xmlns="cd415ad1-3b24-48c0-88de-f99cb5a0cf10">
      <Terms xmlns="http://schemas.microsoft.com/office/infopath/2007/PartnerControls">
        <TermInfo xmlns="http://schemas.microsoft.com/office/infopath/2007/PartnerControls">
          <TermName xmlns="http://schemas.microsoft.com/office/infopath/2007/PartnerControls">Quantitative Impact Study Group</TermName>
          <TermId xmlns="http://schemas.microsoft.com/office/infopath/2007/PartnerControls">0216b5e4-61d9-44e1-8b86-be9e0b460279</TermId>
        </TermInfo>
      </Terms>
    </TaxKeywordTaxHTField>
    <BisRecipientsTaxHTField0 xmlns="f958c47b-301b-418c-8b9f-3fcbaeb930b1">
      <Terms xmlns="http://schemas.microsoft.com/office/infopath/2007/PartnerControls">
        <TermInfo xmlns="http://schemas.microsoft.com/office/infopath/2007/PartnerControls">
          <TermName xmlns="http://schemas.microsoft.com/office/infopath/2007/PartnerControls">bcbs</TermName>
          <TermId xmlns="http://schemas.microsoft.com/office/infopath/2007/PartnerControls">a55ca13a-4bf8-4ec7-a61c-fcb252a22108</TermId>
        </TermInfo>
      </Terms>
    </BisRecipientsTaxHTField0>
    <IsMyDocuments xmlns="f958c47b-301b-418c-8b9f-3fcbaeb930b1">false</IsMyDocuments>
    <BisTransmission xmlns="f958c47b-301b-418c-8b9f-3fcbaeb930b1">Internal</BisTransmission>
    <BisCurrentVersion xmlns="f958c47b-301b-418c-8b9f-3fcbaeb930b1">1.0</BisCurrentVersion>
    <BisBCBSDocumentNumber xmlns="cd415ad1-3b24-48c0-88de-f99cb5a0cf10" xsi:nil="true"/>
    <BisInstitutionTaxHTField0 xmlns="f958c47b-301b-418c-8b9f-3fcbaeb930b1">
      <Terms xmlns="http://schemas.microsoft.com/office/infopath/2007/PartnerControls"/>
    </BisInstitutionTaxHTField0>
    <_dlc_DocId xmlns="cd415ad1-3b24-48c0-88de-f99cb5a0cf10">1182cc9d-7af2-4972-950f-ade00d9e14c0-1.0</_dlc_DocId>
    <_dlc_DocIdUrl xmlns="cd415ad1-3b24-48c0-88de-f99cb5a0cf10">
      <Url>https://sp.bisinfo.org/teams/bcbs/dc/_layouts/15/DocIdRedir.aspx?ID=1182cc9d-7af2-4972-950f-ade00d9e14c0-1.0</Url>
      <Description>1182cc9d-7af2-4972-950f-ade00d9e14c0-1.0</Description>
    </_dlc_DocIdUrl>
  </documentManagement>
</p:properties>
</file>

<file path=customXml/itemProps1.xml><?xml version="1.0" encoding="utf-8"?>
<ds:datastoreItem xmlns:ds="http://schemas.openxmlformats.org/officeDocument/2006/customXml" ds:itemID="{9A8B7BCF-A3A5-4E6E-A7F6-9B38B698C07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1DDC08E-54CA-4137-8AC6-E668B87113A0}"/>
</file>

<file path=customXml/itemProps3.xml><?xml version="1.0" encoding="utf-8"?>
<ds:datastoreItem xmlns:ds="http://schemas.openxmlformats.org/officeDocument/2006/customXml" ds:itemID="{A2CB3A74-E054-4D81-800D-86054750BDA5}"/>
</file>

<file path=customXml/itemProps4.xml><?xml version="1.0" encoding="utf-8"?>
<ds:datastoreItem xmlns:ds="http://schemas.openxmlformats.org/officeDocument/2006/customXml" ds:itemID="{CAE5A7BB-F871-4164-A508-9B932A91A63E}">
  <ds:schemaRefs>
    <ds:schemaRef ds:uri="http://purl.org/dc/elements/1.1/"/>
    <ds:schemaRef ds:uri="http://schemas.microsoft.com/office/2006/metadata/properties"/>
    <ds:schemaRef ds:uri="cd415ad1-3b24-48c0-88de-f99cb5a0cf10"/>
    <ds:schemaRef ds:uri="http://schemas.microsoft.com/sharepoint/v4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f958c47b-301b-418c-8b9f-3fcbaeb930b1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107</vt:i4>
      </vt:variant>
    </vt:vector>
  </HeadingPairs>
  <TitlesOfParts>
    <vt:vector size="107" baseType="lpstr">
      <vt:lpstr>Index</vt:lpstr>
      <vt:lpstr>Graph 1</vt:lpstr>
      <vt:lpstr>Graph 2</vt:lpstr>
      <vt:lpstr>Graph 3</vt:lpstr>
      <vt:lpstr>Graph 4</vt:lpstr>
      <vt:lpstr>Graph 5</vt:lpstr>
      <vt:lpstr>Graph 6</vt:lpstr>
      <vt:lpstr>Graph 7</vt:lpstr>
      <vt:lpstr>Graph 8</vt:lpstr>
      <vt:lpstr>Graph 9</vt:lpstr>
      <vt:lpstr>Graph 10</vt:lpstr>
      <vt:lpstr>Graph 11</vt:lpstr>
      <vt:lpstr>Graph 12</vt:lpstr>
      <vt:lpstr>Graph 13</vt:lpstr>
      <vt:lpstr>Graph 14</vt:lpstr>
      <vt:lpstr>Graph 15</vt:lpstr>
      <vt:lpstr>Graph 16</vt:lpstr>
      <vt:lpstr>Graph 17</vt:lpstr>
      <vt:lpstr>Graph 18</vt:lpstr>
      <vt:lpstr>Graph 19</vt:lpstr>
      <vt:lpstr>Graph 20</vt:lpstr>
      <vt:lpstr>Graph 21</vt:lpstr>
      <vt:lpstr>Graph 22</vt:lpstr>
      <vt:lpstr>Graph 23</vt:lpstr>
      <vt:lpstr>Graph 24</vt:lpstr>
      <vt:lpstr>Graph 25</vt:lpstr>
      <vt:lpstr>Graph 26</vt:lpstr>
      <vt:lpstr>Graph 27</vt:lpstr>
      <vt:lpstr>Graph 28</vt:lpstr>
      <vt:lpstr>Graph 29</vt:lpstr>
      <vt:lpstr>Graph 30</vt:lpstr>
      <vt:lpstr>Graph 31</vt:lpstr>
      <vt:lpstr>Graph 32</vt:lpstr>
      <vt:lpstr>Graph 33</vt:lpstr>
      <vt:lpstr>Graph 36</vt:lpstr>
      <vt:lpstr>Graph 37</vt:lpstr>
      <vt:lpstr>Graph 38</vt:lpstr>
      <vt:lpstr>Graph 39</vt:lpstr>
      <vt:lpstr>Graph 40</vt:lpstr>
      <vt:lpstr>Graph 41</vt:lpstr>
      <vt:lpstr>Graph 42</vt:lpstr>
      <vt:lpstr>Graph 43</vt:lpstr>
      <vt:lpstr>Graph 44</vt:lpstr>
      <vt:lpstr>Graph 45</vt:lpstr>
      <vt:lpstr>Graph 46</vt:lpstr>
      <vt:lpstr>Graph 47</vt:lpstr>
      <vt:lpstr>Graph 48</vt:lpstr>
      <vt:lpstr>Graph 49</vt:lpstr>
      <vt:lpstr>Graph 50</vt:lpstr>
      <vt:lpstr>Graph 51</vt:lpstr>
      <vt:lpstr>Graph 52</vt:lpstr>
      <vt:lpstr>Graph 53</vt:lpstr>
      <vt:lpstr>Graph 54</vt:lpstr>
      <vt:lpstr>Graph 55</vt:lpstr>
      <vt:lpstr>Graph 56</vt:lpstr>
      <vt:lpstr>Graph 57</vt:lpstr>
      <vt:lpstr>Graph 58</vt:lpstr>
      <vt:lpstr>Graph 59</vt:lpstr>
      <vt:lpstr>Graph 60</vt:lpstr>
      <vt:lpstr>Graph 61</vt:lpstr>
      <vt:lpstr>Graph 62</vt:lpstr>
      <vt:lpstr>Graph 63</vt:lpstr>
      <vt:lpstr>Graph 64</vt:lpstr>
      <vt:lpstr>Graph 65</vt:lpstr>
      <vt:lpstr>Graph 66</vt:lpstr>
      <vt:lpstr>Graph 67</vt:lpstr>
      <vt:lpstr>Graph 68</vt:lpstr>
      <vt:lpstr>Graph 69</vt:lpstr>
      <vt:lpstr>Graph 70</vt:lpstr>
      <vt:lpstr>Graph 71</vt:lpstr>
      <vt:lpstr>Graph 72</vt:lpstr>
      <vt:lpstr>Graph 73</vt:lpstr>
      <vt:lpstr>Graph 74</vt:lpstr>
      <vt:lpstr>Graph 75</vt:lpstr>
      <vt:lpstr>Graph 76</vt:lpstr>
      <vt:lpstr>Graph 78</vt:lpstr>
      <vt:lpstr>Graph 79</vt:lpstr>
      <vt:lpstr>Graph 80 </vt:lpstr>
      <vt:lpstr>Graph 81</vt:lpstr>
      <vt:lpstr>Graph 82</vt:lpstr>
      <vt:lpstr>Graph 83</vt:lpstr>
      <vt:lpstr>Graph 84</vt:lpstr>
      <vt:lpstr>Graph 85</vt:lpstr>
      <vt:lpstr>Graph 86</vt:lpstr>
      <vt:lpstr>Graph 87</vt:lpstr>
      <vt:lpstr>Graph 88</vt:lpstr>
      <vt:lpstr>Graph 89</vt:lpstr>
      <vt:lpstr>Graph 90</vt:lpstr>
      <vt:lpstr>Graph 91</vt:lpstr>
      <vt:lpstr>Graph 92</vt:lpstr>
      <vt:lpstr>Graph 93</vt:lpstr>
      <vt:lpstr>Graph 94</vt:lpstr>
      <vt:lpstr>Graph 95</vt:lpstr>
      <vt:lpstr>Graph 96</vt:lpstr>
      <vt:lpstr>Graph 97</vt:lpstr>
      <vt:lpstr>Graph 98</vt:lpstr>
      <vt:lpstr>Graph 99</vt:lpstr>
      <vt:lpstr>Graph 100</vt:lpstr>
      <vt:lpstr>Graph 101</vt:lpstr>
      <vt:lpstr>Graph 102</vt:lpstr>
      <vt:lpstr>Graph 103</vt:lpstr>
      <vt:lpstr>Graph 1 (2)</vt:lpstr>
      <vt:lpstr>Graph 2 (2)</vt:lpstr>
      <vt:lpstr>Graph 3 (2)</vt:lpstr>
      <vt:lpstr>Graph 5 (2)</vt:lpstr>
      <vt:lpstr>Graph 6 (2)</vt:lpstr>
      <vt:lpstr>Graph 7 (2)</vt:lpstr>
    </vt:vector>
  </TitlesOfParts>
  <Manager/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Bracke, Sietse</dc:creator>
  <cp:keywords>Quantitative Impact Study Group</cp:keywords>
  <dc:description/>
  <cp:lastModifiedBy>Martin Birn</cp:lastModifiedBy>
  <dcterms:created xsi:type="dcterms:W3CDTF">2020-11-20T09:06:36Z</dcterms:created>
  <dcterms:modified xsi:type="dcterms:W3CDTF">2020-11-26T16:40:08Z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0x01010066E6577C753B40CABFD9C9409CB523E500245953EB223C21449CA2DA72425DABBB0300577C48F0658C9D498762A7A5DE8E5A81</vt:lpwstr>
  </property>
  <property fmtid="{D5CDD505-2E9C-101B-9397-08002B2CF9AE}" pid="3" name="BisBCBSPurpose">
    <vt:lpwstr/>
  </property>
  <property fmtid="{D5CDD505-2E9C-101B-9397-08002B2CF9AE}" pid="4" name="TaxKeyword">
    <vt:lpwstr>180;#Quantitative Impact Study Group|0216b5e4-61d9-44e1-8b86-be9e0b460279</vt:lpwstr>
  </property>
  <property fmtid="{D5CDD505-2E9C-101B-9397-08002B2CF9AE}" pid="5" name="BisDocumentType">
    <vt:lpwstr/>
  </property>
  <property fmtid="{D5CDD505-2E9C-101B-9397-08002B2CF9AE}" pid="6" name="BisAuthors">
    <vt:lpwstr/>
  </property>
  <property fmtid="{D5CDD505-2E9C-101B-9397-08002B2CF9AE}" pid="7" name="BisInstitution">
    <vt:lpwstr/>
  </property>
  <property fmtid="{D5CDD505-2E9C-101B-9397-08002B2CF9AE}" pid="8" name="BisRecipients">
    <vt:lpwstr>6;#bcbs|a55ca13a-4bf8-4ec7-a61c-fcb252a22108</vt:lpwstr>
  </property>
  <property fmtid="{D5CDD505-2E9C-101B-9397-08002B2CF9AE}" pid="9" name="_dlc_DocIdItemGuid">
    <vt:lpwstr>71fe7e24-5975-4723-a74a-b8c0b4940005</vt:lpwstr>
  </property>
</Properties>
</file>