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19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work\Blog%20stuff\p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QB2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labour_market_char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BCI_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BrexitChart_1006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Chart%205%20data%20(FSB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dirty="0"/>
              <a:t>Euro area </a:t>
            </a:r>
            <a:r>
              <a:rPr lang="en-IE" sz="1800" b="0" i="0" u="none" strike="noStrike" baseline="0" dirty="0"/>
              <a:t>Purchasing Managers’ </a:t>
            </a:r>
            <a:r>
              <a:rPr lang="en-IE" sz="1800" b="0" i="0" u="none" strike="noStrike" baseline="0" dirty="0" smtClean="0"/>
              <a:t>Indices</a:t>
            </a:r>
            <a:endParaRPr lang="en-IE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Composite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Sheet1!$A$129:$A$277</c:f>
              <c:strCache>
                <c:ptCount val="149"/>
                <c:pt idx="0">
                  <c:v>2008M01</c:v>
                </c:pt>
                <c:pt idx="1">
                  <c:v>2008M02</c:v>
                </c:pt>
                <c:pt idx="2">
                  <c:v>2008M03</c:v>
                </c:pt>
                <c:pt idx="3">
                  <c:v>2008M04</c:v>
                </c:pt>
                <c:pt idx="4">
                  <c:v>2008M05</c:v>
                </c:pt>
                <c:pt idx="5">
                  <c:v>2008M06</c:v>
                </c:pt>
                <c:pt idx="6">
                  <c:v>2008M07</c:v>
                </c:pt>
                <c:pt idx="7">
                  <c:v>2008M08</c:v>
                </c:pt>
                <c:pt idx="8">
                  <c:v>2008M09</c:v>
                </c:pt>
                <c:pt idx="9">
                  <c:v>2008M10</c:v>
                </c:pt>
                <c:pt idx="10">
                  <c:v>2008M11</c:v>
                </c:pt>
                <c:pt idx="11">
                  <c:v>2008M12</c:v>
                </c:pt>
                <c:pt idx="12">
                  <c:v>2009M01</c:v>
                </c:pt>
                <c:pt idx="13">
                  <c:v>2009M02</c:v>
                </c:pt>
                <c:pt idx="14">
                  <c:v>2009M03</c:v>
                </c:pt>
                <c:pt idx="15">
                  <c:v>2009M04</c:v>
                </c:pt>
                <c:pt idx="16">
                  <c:v>2009M05</c:v>
                </c:pt>
                <c:pt idx="17">
                  <c:v>2009M06</c:v>
                </c:pt>
                <c:pt idx="18">
                  <c:v>2009M07</c:v>
                </c:pt>
                <c:pt idx="19">
                  <c:v>2009M08</c:v>
                </c:pt>
                <c:pt idx="20">
                  <c:v>2009M09</c:v>
                </c:pt>
                <c:pt idx="21">
                  <c:v>2009M10</c:v>
                </c:pt>
                <c:pt idx="22">
                  <c:v>2009M11</c:v>
                </c:pt>
                <c:pt idx="23">
                  <c:v>2009M12</c:v>
                </c:pt>
                <c:pt idx="24">
                  <c:v>2010M01</c:v>
                </c:pt>
                <c:pt idx="25">
                  <c:v>2010M02</c:v>
                </c:pt>
                <c:pt idx="26">
                  <c:v>2010M03</c:v>
                </c:pt>
                <c:pt idx="27">
                  <c:v>2010M04</c:v>
                </c:pt>
                <c:pt idx="28">
                  <c:v>2010M05</c:v>
                </c:pt>
                <c:pt idx="29">
                  <c:v>2010M06</c:v>
                </c:pt>
                <c:pt idx="30">
                  <c:v>2010M07</c:v>
                </c:pt>
                <c:pt idx="31">
                  <c:v>2010M08</c:v>
                </c:pt>
                <c:pt idx="32">
                  <c:v>2010M09</c:v>
                </c:pt>
                <c:pt idx="33">
                  <c:v>2010M10</c:v>
                </c:pt>
                <c:pt idx="34">
                  <c:v>2010M11</c:v>
                </c:pt>
                <c:pt idx="35">
                  <c:v>2010M12</c:v>
                </c:pt>
                <c:pt idx="36">
                  <c:v>2011M01</c:v>
                </c:pt>
                <c:pt idx="37">
                  <c:v>2011M02</c:v>
                </c:pt>
                <c:pt idx="38">
                  <c:v>2011M03</c:v>
                </c:pt>
                <c:pt idx="39">
                  <c:v>2011M04</c:v>
                </c:pt>
                <c:pt idx="40">
                  <c:v>2011M05</c:v>
                </c:pt>
                <c:pt idx="41">
                  <c:v>2011M06</c:v>
                </c:pt>
                <c:pt idx="42">
                  <c:v>2011M07</c:v>
                </c:pt>
                <c:pt idx="43">
                  <c:v>2011M08</c:v>
                </c:pt>
                <c:pt idx="44">
                  <c:v>2011M09</c:v>
                </c:pt>
                <c:pt idx="45">
                  <c:v>2011M10</c:v>
                </c:pt>
                <c:pt idx="46">
                  <c:v>2011M11</c:v>
                </c:pt>
                <c:pt idx="47">
                  <c:v>2011M12</c:v>
                </c:pt>
                <c:pt idx="48">
                  <c:v>2012M01</c:v>
                </c:pt>
                <c:pt idx="49">
                  <c:v>2012M02</c:v>
                </c:pt>
                <c:pt idx="50">
                  <c:v>2012M03</c:v>
                </c:pt>
                <c:pt idx="51">
                  <c:v>2012M04</c:v>
                </c:pt>
                <c:pt idx="52">
                  <c:v>2012M05</c:v>
                </c:pt>
                <c:pt idx="53">
                  <c:v>2012M06</c:v>
                </c:pt>
                <c:pt idx="54">
                  <c:v>2012M07</c:v>
                </c:pt>
                <c:pt idx="55">
                  <c:v>2012M08</c:v>
                </c:pt>
                <c:pt idx="56">
                  <c:v>2012M09</c:v>
                </c:pt>
                <c:pt idx="57">
                  <c:v>2012M10</c:v>
                </c:pt>
                <c:pt idx="58">
                  <c:v>2012M11</c:v>
                </c:pt>
                <c:pt idx="59">
                  <c:v>2012M12</c:v>
                </c:pt>
                <c:pt idx="60">
                  <c:v>2013M01</c:v>
                </c:pt>
                <c:pt idx="61">
                  <c:v>2013M02</c:v>
                </c:pt>
                <c:pt idx="62">
                  <c:v>2013M03</c:v>
                </c:pt>
                <c:pt idx="63">
                  <c:v>2013M04</c:v>
                </c:pt>
                <c:pt idx="64">
                  <c:v>2013M05</c:v>
                </c:pt>
                <c:pt idx="65">
                  <c:v>2013M06</c:v>
                </c:pt>
                <c:pt idx="66">
                  <c:v>2013M07</c:v>
                </c:pt>
                <c:pt idx="67">
                  <c:v>2013M08</c:v>
                </c:pt>
                <c:pt idx="68">
                  <c:v>2013M09</c:v>
                </c:pt>
                <c:pt idx="69">
                  <c:v>2013M10</c:v>
                </c:pt>
                <c:pt idx="70">
                  <c:v>2013M11</c:v>
                </c:pt>
                <c:pt idx="71">
                  <c:v>2013M12</c:v>
                </c:pt>
                <c:pt idx="72">
                  <c:v>2014M01</c:v>
                </c:pt>
                <c:pt idx="73">
                  <c:v>2014M02</c:v>
                </c:pt>
                <c:pt idx="74">
                  <c:v>2014M03</c:v>
                </c:pt>
                <c:pt idx="75">
                  <c:v>2014M04</c:v>
                </c:pt>
                <c:pt idx="76">
                  <c:v>2014M05</c:v>
                </c:pt>
                <c:pt idx="77">
                  <c:v>2014M06</c:v>
                </c:pt>
                <c:pt idx="78">
                  <c:v>2014M07</c:v>
                </c:pt>
                <c:pt idx="79">
                  <c:v>2014M08</c:v>
                </c:pt>
                <c:pt idx="80">
                  <c:v>2014M09</c:v>
                </c:pt>
                <c:pt idx="81">
                  <c:v>2014M10</c:v>
                </c:pt>
                <c:pt idx="82">
                  <c:v>2014M11</c:v>
                </c:pt>
                <c:pt idx="83">
                  <c:v>2014M12</c:v>
                </c:pt>
                <c:pt idx="84">
                  <c:v>2015M01</c:v>
                </c:pt>
                <c:pt idx="85">
                  <c:v>2015M02</c:v>
                </c:pt>
                <c:pt idx="86">
                  <c:v>2015M03</c:v>
                </c:pt>
                <c:pt idx="87">
                  <c:v>2015M04</c:v>
                </c:pt>
                <c:pt idx="88">
                  <c:v>2015M05</c:v>
                </c:pt>
                <c:pt idx="89">
                  <c:v>2015M06</c:v>
                </c:pt>
                <c:pt idx="90">
                  <c:v>2015M07</c:v>
                </c:pt>
                <c:pt idx="91">
                  <c:v>2015M08</c:v>
                </c:pt>
                <c:pt idx="92">
                  <c:v>2015M09</c:v>
                </c:pt>
                <c:pt idx="93">
                  <c:v>2015M10</c:v>
                </c:pt>
                <c:pt idx="94">
                  <c:v>2015M11</c:v>
                </c:pt>
                <c:pt idx="95">
                  <c:v>2015M12</c:v>
                </c:pt>
                <c:pt idx="96">
                  <c:v>2016M01</c:v>
                </c:pt>
                <c:pt idx="97">
                  <c:v>2016M02</c:v>
                </c:pt>
                <c:pt idx="98">
                  <c:v>2016M03</c:v>
                </c:pt>
                <c:pt idx="99">
                  <c:v>2016M04</c:v>
                </c:pt>
                <c:pt idx="100">
                  <c:v>2016M05</c:v>
                </c:pt>
                <c:pt idx="101">
                  <c:v>2016M06</c:v>
                </c:pt>
                <c:pt idx="102">
                  <c:v>2016M07</c:v>
                </c:pt>
                <c:pt idx="103">
                  <c:v>2016M08</c:v>
                </c:pt>
                <c:pt idx="104">
                  <c:v>2016M09</c:v>
                </c:pt>
                <c:pt idx="105">
                  <c:v>2016M10</c:v>
                </c:pt>
                <c:pt idx="106">
                  <c:v>2016M11</c:v>
                </c:pt>
                <c:pt idx="107">
                  <c:v>2016M12</c:v>
                </c:pt>
                <c:pt idx="108">
                  <c:v>2017M01</c:v>
                </c:pt>
                <c:pt idx="109">
                  <c:v>2017M02</c:v>
                </c:pt>
                <c:pt idx="110">
                  <c:v>2017M03</c:v>
                </c:pt>
                <c:pt idx="111">
                  <c:v>2017M04</c:v>
                </c:pt>
                <c:pt idx="112">
                  <c:v>2017M05</c:v>
                </c:pt>
                <c:pt idx="113">
                  <c:v>2017M06</c:v>
                </c:pt>
                <c:pt idx="114">
                  <c:v>2017M07</c:v>
                </c:pt>
                <c:pt idx="115">
                  <c:v>2017M08</c:v>
                </c:pt>
                <c:pt idx="116">
                  <c:v>2017M09</c:v>
                </c:pt>
                <c:pt idx="117">
                  <c:v>2017M10</c:v>
                </c:pt>
                <c:pt idx="118">
                  <c:v>2017M11</c:v>
                </c:pt>
                <c:pt idx="119">
                  <c:v>2017M12</c:v>
                </c:pt>
                <c:pt idx="120">
                  <c:v>2018M01</c:v>
                </c:pt>
                <c:pt idx="121">
                  <c:v>2018M02</c:v>
                </c:pt>
                <c:pt idx="122">
                  <c:v>2018M03</c:v>
                </c:pt>
                <c:pt idx="123">
                  <c:v>2018M04</c:v>
                </c:pt>
                <c:pt idx="124">
                  <c:v>2018M05</c:v>
                </c:pt>
                <c:pt idx="125">
                  <c:v>2018M06</c:v>
                </c:pt>
                <c:pt idx="126">
                  <c:v>2018M07</c:v>
                </c:pt>
                <c:pt idx="127">
                  <c:v>2018M08</c:v>
                </c:pt>
                <c:pt idx="128">
                  <c:v>2018M09</c:v>
                </c:pt>
                <c:pt idx="129">
                  <c:v>2018M10</c:v>
                </c:pt>
                <c:pt idx="130">
                  <c:v>2018M11</c:v>
                </c:pt>
                <c:pt idx="131">
                  <c:v>2018M12</c:v>
                </c:pt>
                <c:pt idx="132">
                  <c:v>2019M01</c:v>
                </c:pt>
                <c:pt idx="133">
                  <c:v>2019M02</c:v>
                </c:pt>
                <c:pt idx="134">
                  <c:v>2019M03</c:v>
                </c:pt>
                <c:pt idx="135">
                  <c:v>2019M04</c:v>
                </c:pt>
                <c:pt idx="136">
                  <c:v>2019M05</c:v>
                </c:pt>
                <c:pt idx="137">
                  <c:v>2019M06</c:v>
                </c:pt>
                <c:pt idx="138">
                  <c:v>2019M07</c:v>
                </c:pt>
                <c:pt idx="139">
                  <c:v>2019M08</c:v>
                </c:pt>
                <c:pt idx="140">
                  <c:v>2019M09</c:v>
                </c:pt>
                <c:pt idx="141">
                  <c:v>2019M10</c:v>
                </c:pt>
                <c:pt idx="142">
                  <c:v>2019M11</c:v>
                </c:pt>
                <c:pt idx="143">
                  <c:v>2019M12</c:v>
                </c:pt>
                <c:pt idx="144">
                  <c:v>2020M01</c:v>
                </c:pt>
                <c:pt idx="145">
                  <c:v>2020M02</c:v>
                </c:pt>
                <c:pt idx="146">
                  <c:v>2020M03</c:v>
                </c:pt>
                <c:pt idx="147">
                  <c:v>2020M04</c:v>
                </c:pt>
                <c:pt idx="148">
                  <c:v>2020M05</c:v>
                </c:pt>
              </c:strCache>
            </c:strRef>
          </c:cat>
          <c:val>
            <c:numRef>
              <c:f>Sheet1!$B$129:$B$277</c:f>
              <c:numCache>
                <c:formatCode>General</c:formatCode>
                <c:ptCount val="149"/>
                <c:pt idx="0">
                  <c:v>51.789090185431</c:v>
                </c:pt>
                <c:pt idx="1">
                  <c:v>52.777583403807</c:v>
                </c:pt>
                <c:pt idx="2">
                  <c:v>51.797855088638002</c:v>
                </c:pt>
                <c:pt idx="3">
                  <c:v>51.942305173321998</c:v>
                </c:pt>
                <c:pt idx="4">
                  <c:v>51.050280764759002</c:v>
                </c:pt>
                <c:pt idx="5">
                  <c:v>49.303068375137002</c:v>
                </c:pt>
                <c:pt idx="6">
                  <c:v>47.754578968658002</c:v>
                </c:pt>
                <c:pt idx="7">
                  <c:v>48.166425169150003</c:v>
                </c:pt>
                <c:pt idx="8">
                  <c:v>46.878328908918</c:v>
                </c:pt>
                <c:pt idx="9">
                  <c:v>43.614443654854</c:v>
                </c:pt>
                <c:pt idx="10">
                  <c:v>38.923129574256997</c:v>
                </c:pt>
                <c:pt idx="11">
                  <c:v>38.179742044236001</c:v>
                </c:pt>
                <c:pt idx="12">
                  <c:v>38.291205345677</c:v>
                </c:pt>
                <c:pt idx="13">
                  <c:v>36.216560985580998</c:v>
                </c:pt>
                <c:pt idx="14">
                  <c:v>38.25179135082</c:v>
                </c:pt>
                <c:pt idx="15">
                  <c:v>41.06247669991</c:v>
                </c:pt>
                <c:pt idx="16">
                  <c:v>44.026748869553998</c:v>
                </c:pt>
                <c:pt idx="17">
                  <c:v>44.599329973939</c:v>
                </c:pt>
                <c:pt idx="18">
                  <c:v>47.018107708712002</c:v>
                </c:pt>
                <c:pt idx="19">
                  <c:v>50.400539710667999</c:v>
                </c:pt>
                <c:pt idx="20">
                  <c:v>51.149141043070998</c:v>
                </c:pt>
                <c:pt idx="21">
                  <c:v>53.040802325088002</c:v>
                </c:pt>
                <c:pt idx="22">
                  <c:v>53.676227749756997</c:v>
                </c:pt>
                <c:pt idx="23">
                  <c:v>54.151429841796002</c:v>
                </c:pt>
                <c:pt idx="24">
                  <c:v>53.744708101080001</c:v>
                </c:pt>
                <c:pt idx="25">
                  <c:v>53.650497084963</c:v>
                </c:pt>
                <c:pt idx="26">
                  <c:v>55.870758334251001</c:v>
                </c:pt>
                <c:pt idx="27">
                  <c:v>57.346165017959997</c:v>
                </c:pt>
                <c:pt idx="28">
                  <c:v>56.357590935398001</c:v>
                </c:pt>
                <c:pt idx="29">
                  <c:v>56.041985025389003</c:v>
                </c:pt>
                <c:pt idx="30">
                  <c:v>56.699644920045998</c:v>
                </c:pt>
                <c:pt idx="31">
                  <c:v>56.247394367166002</c:v>
                </c:pt>
                <c:pt idx="32">
                  <c:v>54.056832716738</c:v>
                </c:pt>
                <c:pt idx="33">
                  <c:v>53.761436389212001</c:v>
                </c:pt>
                <c:pt idx="34">
                  <c:v>55.535074514253999</c:v>
                </c:pt>
                <c:pt idx="35">
                  <c:v>55.524301934237997</c:v>
                </c:pt>
                <c:pt idx="36">
                  <c:v>57.000501523613003</c:v>
                </c:pt>
                <c:pt idx="37">
                  <c:v>58.202604140909003</c:v>
                </c:pt>
                <c:pt idx="38">
                  <c:v>57.564432734713002</c:v>
                </c:pt>
                <c:pt idx="39">
                  <c:v>57.800809148912002</c:v>
                </c:pt>
                <c:pt idx="40">
                  <c:v>55.752850172617002</c:v>
                </c:pt>
                <c:pt idx="41">
                  <c:v>53.332149432087</c:v>
                </c:pt>
                <c:pt idx="42">
                  <c:v>51.148628055164998</c:v>
                </c:pt>
                <c:pt idx="43">
                  <c:v>50.669163373507999</c:v>
                </c:pt>
                <c:pt idx="44">
                  <c:v>49.087835458241997</c:v>
                </c:pt>
                <c:pt idx="45">
                  <c:v>46.453295351218003</c:v>
                </c:pt>
                <c:pt idx="46">
                  <c:v>46.957296812648998</c:v>
                </c:pt>
                <c:pt idx="47">
                  <c:v>48.274590700399003</c:v>
                </c:pt>
                <c:pt idx="48">
                  <c:v>50.438483076617999</c:v>
                </c:pt>
                <c:pt idx="49">
                  <c:v>49.309663333392997</c:v>
                </c:pt>
                <c:pt idx="50">
                  <c:v>49.051331288638998</c:v>
                </c:pt>
                <c:pt idx="51">
                  <c:v>46.650903545710001</c:v>
                </c:pt>
                <c:pt idx="52">
                  <c:v>46.025039555931002</c:v>
                </c:pt>
                <c:pt idx="53">
                  <c:v>46.388903720724002</c:v>
                </c:pt>
                <c:pt idx="54">
                  <c:v>46.510963981175998</c:v>
                </c:pt>
                <c:pt idx="55">
                  <c:v>46.343907276378999</c:v>
                </c:pt>
                <c:pt idx="56">
                  <c:v>46.064691109496003</c:v>
                </c:pt>
                <c:pt idx="57">
                  <c:v>45.720548922710002</c:v>
                </c:pt>
                <c:pt idx="58">
                  <c:v>46.548839012789003</c:v>
                </c:pt>
                <c:pt idx="59">
                  <c:v>47.249755571610002</c:v>
                </c:pt>
                <c:pt idx="60">
                  <c:v>48.645083256421998</c:v>
                </c:pt>
                <c:pt idx="61">
                  <c:v>47.851107284614002</c:v>
                </c:pt>
                <c:pt idx="62">
                  <c:v>46.455671923212002</c:v>
                </c:pt>
                <c:pt idx="63">
                  <c:v>46.879597417226002</c:v>
                </c:pt>
                <c:pt idx="64">
                  <c:v>47.677062333206997</c:v>
                </c:pt>
                <c:pt idx="65">
                  <c:v>48.708108682498001</c:v>
                </c:pt>
                <c:pt idx="66">
                  <c:v>50.485252999582997</c:v>
                </c:pt>
                <c:pt idx="67">
                  <c:v>51.457458837760001</c:v>
                </c:pt>
                <c:pt idx="68">
                  <c:v>52.189859928331998</c:v>
                </c:pt>
                <c:pt idx="69">
                  <c:v>51.928050965879997</c:v>
                </c:pt>
                <c:pt idx="70">
                  <c:v>51.715764365110999</c:v>
                </c:pt>
                <c:pt idx="71">
                  <c:v>52.063780273831</c:v>
                </c:pt>
                <c:pt idx="72">
                  <c:v>52.936385703012</c:v>
                </c:pt>
                <c:pt idx="73">
                  <c:v>53.300556452117</c:v>
                </c:pt>
                <c:pt idx="74">
                  <c:v>53.074260233616997</c:v>
                </c:pt>
                <c:pt idx="75">
                  <c:v>54.026382632569003</c:v>
                </c:pt>
                <c:pt idx="76">
                  <c:v>53.501948055149001</c:v>
                </c:pt>
                <c:pt idx="77">
                  <c:v>52.816871923077002</c:v>
                </c:pt>
                <c:pt idx="78">
                  <c:v>53.763417846632997</c:v>
                </c:pt>
                <c:pt idx="79">
                  <c:v>52.537463701747001</c:v>
                </c:pt>
                <c:pt idx="80">
                  <c:v>52.001346038495001</c:v>
                </c:pt>
                <c:pt idx="81">
                  <c:v>52.083829114723997</c:v>
                </c:pt>
                <c:pt idx="82">
                  <c:v>51.142726504830001</c:v>
                </c:pt>
                <c:pt idx="83">
                  <c:v>51.403443808025997</c:v>
                </c:pt>
                <c:pt idx="84">
                  <c:v>52.562055781696003</c:v>
                </c:pt>
                <c:pt idx="85">
                  <c:v>53.304909402939003</c:v>
                </c:pt>
                <c:pt idx="86">
                  <c:v>54.032986941253</c:v>
                </c:pt>
                <c:pt idx="87">
                  <c:v>53.897241297503001</c:v>
                </c:pt>
                <c:pt idx="88">
                  <c:v>53.634054468712002</c:v>
                </c:pt>
                <c:pt idx="89">
                  <c:v>54.156796198907998</c:v>
                </c:pt>
                <c:pt idx="90">
                  <c:v>53.870809712598998</c:v>
                </c:pt>
                <c:pt idx="91">
                  <c:v>54.279707245163998</c:v>
                </c:pt>
                <c:pt idx="92">
                  <c:v>53.604275275707998</c:v>
                </c:pt>
                <c:pt idx="93">
                  <c:v>53.949774650193</c:v>
                </c:pt>
                <c:pt idx="94">
                  <c:v>54.184387751324003</c:v>
                </c:pt>
                <c:pt idx="95">
                  <c:v>54.270647742828999</c:v>
                </c:pt>
                <c:pt idx="96">
                  <c:v>53.571501447740999</c:v>
                </c:pt>
                <c:pt idx="97">
                  <c:v>53.037998942453001</c:v>
                </c:pt>
                <c:pt idx="98">
                  <c:v>53.087021504033999</c:v>
                </c:pt>
                <c:pt idx="99">
                  <c:v>52.999977073574001</c:v>
                </c:pt>
                <c:pt idx="100">
                  <c:v>53.065352712790002</c:v>
                </c:pt>
                <c:pt idx="101">
                  <c:v>53.086958618144003</c:v>
                </c:pt>
                <c:pt idx="102">
                  <c:v>53.179396781199003</c:v>
                </c:pt>
                <c:pt idx="103">
                  <c:v>52.932887095999</c:v>
                </c:pt>
                <c:pt idx="104">
                  <c:v>52.640931557056</c:v>
                </c:pt>
                <c:pt idx="105">
                  <c:v>53.309272546750002</c:v>
                </c:pt>
                <c:pt idx="106">
                  <c:v>53.857061236279002</c:v>
                </c:pt>
                <c:pt idx="107">
                  <c:v>54.378509737252998</c:v>
                </c:pt>
                <c:pt idx="108">
                  <c:v>54.369592228932</c:v>
                </c:pt>
                <c:pt idx="109">
                  <c:v>55.987370762074001</c:v>
                </c:pt>
                <c:pt idx="110">
                  <c:v>56.356489744066998</c:v>
                </c:pt>
                <c:pt idx="111">
                  <c:v>56.826762592984998</c:v>
                </c:pt>
                <c:pt idx="112">
                  <c:v>56.798506854686003</c:v>
                </c:pt>
                <c:pt idx="113">
                  <c:v>56.308997944837003</c:v>
                </c:pt>
                <c:pt idx="114">
                  <c:v>55.651066301526001</c:v>
                </c:pt>
                <c:pt idx="115">
                  <c:v>55.686355312399002</c:v>
                </c:pt>
                <c:pt idx="116">
                  <c:v>56.684578703589999</c:v>
                </c:pt>
                <c:pt idx="117">
                  <c:v>56.029245473583998</c:v>
                </c:pt>
                <c:pt idx="118">
                  <c:v>57.525720446072</c:v>
                </c:pt>
                <c:pt idx="119">
                  <c:v>58.132367142954003</c:v>
                </c:pt>
                <c:pt idx="120">
                  <c:v>58.821214618070996</c:v>
                </c:pt>
                <c:pt idx="121">
                  <c:v>57.113279108115002</c:v>
                </c:pt>
                <c:pt idx="122">
                  <c:v>55.167776837120996</c:v>
                </c:pt>
                <c:pt idx="123">
                  <c:v>55.119716688753002</c:v>
                </c:pt>
                <c:pt idx="124">
                  <c:v>54.060402003979</c:v>
                </c:pt>
                <c:pt idx="125">
                  <c:v>54.893092973350001</c:v>
                </c:pt>
                <c:pt idx="126">
                  <c:v>54.271561976779999</c:v>
                </c:pt>
                <c:pt idx="127">
                  <c:v>54.500405087791002</c:v>
                </c:pt>
                <c:pt idx="128">
                  <c:v>54.144481633761998</c:v>
                </c:pt>
                <c:pt idx="129">
                  <c:v>53.054914199777997</c:v>
                </c:pt>
                <c:pt idx="130">
                  <c:v>52.708682552196002</c:v>
                </c:pt>
                <c:pt idx="131">
                  <c:v>51.09692563934</c:v>
                </c:pt>
                <c:pt idx="132">
                  <c:v>50.967060233894998</c:v>
                </c:pt>
                <c:pt idx="133">
                  <c:v>51.8793836587</c:v>
                </c:pt>
                <c:pt idx="134">
                  <c:v>51.636573747375003</c:v>
                </c:pt>
                <c:pt idx="135">
                  <c:v>51.465717252947996</c:v>
                </c:pt>
                <c:pt idx="136">
                  <c:v>51.832923304269997</c:v>
                </c:pt>
                <c:pt idx="137">
                  <c:v>52.219726741983997</c:v>
                </c:pt>
                <c:pt idx="138">
                  <c:v>51.466781655139002</c:v>
                </c:pt>
                <c:pt idx="139">
                  <c:v>51.934901596213003</c:v>
                </c:pt>
                <c:pt idx="140">
                  <c:v>50.109104523249997</c:v>
                </c:pt>
                <c:pt idx="141">
                  <c:v>50.639544861186998</c:v>
                </c:pt>
                <c:pt idx="142">
                  <c:v>50.615689944293997</c:v>
                </c:pt>
                <c:pt idx="143">
                  <c:v>50.941878977915998</c:v>
                </c:pt>
                <c:pt idx="144">
                  <c:v>51.303300244745998</c:v>
                </c:pt>
                <c:pt idx="145">
                  <c:v>51.550197445709003</c:v>
                </c:pt>
                <c:pt idx="146">
                  <c:v>29.674182329627001</c:v>
                </c:pt>
                <c:pt idx="147">
                  <c:v>13.646893407574</c:v>
                </c:pt>
                <c:pt idx="148">
                  <c:v>31.869653861086999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BA-4DE3-A26C-9E9B225029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Sheet1!$A$129:$A$277</c:f>
              <c:strCache>
                <c:ptCount val="149"/>
                <c:pt idx="0">
                  <c:v>2008M01</c:v>
                </c:pt>
                <c:pt idx="1">
                  <c:v>2008M02</c:v>
                </c:pt>
                <c:pt idx="2">
                  <c:v>2008M03</c:v>
                </c:pt>
                <c:pt idx="3">
                  <c:v>2008M04</c:v>
                </c:pt>
                <c:pt idx="4">
                  <c:v>2008M05</c:v>
                </c:pt>
                <c:pt idx="5">
                  <c:v>2008M06</c:v>
                </c:pt>
                <c:pt idx="6">
                  <c:v>2008M07</c:v>
                </c:pt>
                <c:pt idx="7">
                  <c:v>2008M08</c:v>
                </c:pt>
                <c:pt idx="8">
                  <c:v>2008M09</c:v>
                </c:pt>
                <c:pt idx="9">
                  <c:v>2008M10</c:v>
                </c:pt>
                <c:pt idx="10">
                  <c:v>2008M11</c:v>
                </c:pt>
                <c:pt idx="11">
                  <c:v>2008M12</c:v>
                </c:pt>
                <c:pt idx="12">
                  <c:v>2009M01</c:v>
                </c:pt>
                <c:pt idx="13">
                  <c:v>2009M02</c:v>
                </c:pt>
                <c:pt idx="14">
                  <c:v>2009M03</c:v>
                </c:pt>
                <c:pt idx="15">
                  <c:v>2009M04</c:v>
                </c:pt>
                <c:pt idx="16">
                  <c:v>2009M05</c:v>
                </c:pt>
                <c:pt idx="17">
                  <c:v>2009M06</c:v>
                </c:pt>
                <c:pt idx="18">
                  <c:v>2009M07</c:v>
                </c:pt>
                <c:pt idx="19">
                  <c:v>2009M08</c:v>
                </c:pt>
                <c:pt idx="20">
                  <c:v>2009M09</c:v>
                </c:pt>
                <c:pt idx="21">
                  <c:v>2009M10</c:v>
                </c:pt>
                <c:pt idx="22">
                  <c:v>2009M11</c:v>
                </c:pt>
                <c:pt idx="23">
                  <c:v>2009M12</c:v>
                </c:pt>
                <c:pt idx="24">
                  <c:v>2010M01</c:v>
                </c:pt>
                <c:pt idx="25">
                  <c:v>2010M02</c:v>
                </c:pt>
                <c:pt idx="26">
                  <c:v>2010M03</c:v>
                </c:pt>
                <c:pt idx="27">
                  <c:v>2010M04</c:v>
                </c:pt>
                <c:pt idx="28">
                  <c:v>2010M05</c:v>
                </c:pt>
                <c:pt idx="29">
                  <c:v>2010M06</c:v>
                </c:pt>
                <c:pt idx="30">
                  <c:v>2010M07</c:v>
                </c:pt>
                <c:pt idx="31">
                  <c:v>2010M08</c:v>
                </c:pt>
                <c:pt idx="32">
                  <c:v>2010M09</c:v>
                </c:pt>
                <c:pt idx="33">
                  <c:v>2010M10</c:v>
                </c:pt>
                <c:pt idx="34">
                  <c:v>2010M11</c:v>
                </c:pt>
                <c:pt idx="35">
                  <c:v>2010M12</c:v>
                </c:pt>
                <c:pt idx="36">
                  <c:v>2011M01</c:v>
                </c:pt>
                <c:pt idx="37">
                  <c:v>2011M02</c:v>
                </c:pt>
                <c:pt idx="38">
                  <c:v>2011M03</c:v>
                </c:pt>
                <c:pt idx="39">
                  <c:v>2011M04</c:v>
                </c:pt>
                <c:pt idx="40">
                  <c:v>2011M05</c:v>
                </c:pt>
                <c:pt idx="41">
                  <c:v>2011M06</c:v>
                </c:pt>
                <c:pt idx="42">
                  <c:v>2011M07</c:v>
                </c:pt>
                <c:pt idx="43">
                  <c:v>2011M08</c:v>
                </c:pt>
                <c:pt idx="44">
                  <c:v>2011M09</c:v>
                </c:pt>
                <c:pt idx="45">
                  <c:v>2011M10</c:v>
                </c:pt>
                <c:pt idx="46">
                  <c:v>2011M11</c:v>
                </c:pt>
                <c:pt idx="47">
                  <c:v>2011M12</c:v>
                </c:pt>
                <c:pt idx="48">
                  <c:v>2012M01</c:v>
                </c:pt>
                <c:pt idx="49">
                  <c:v>2012M02</c:v>
                </c:pt>
                <c:pt idx="50">
                  <c:v>2012M03</c:v>
                </c:pt>
                <c:pt idx="51">
                  <c:v>2012M04</c:v>
                </c:pt>
                <c:pt idx="52">
                  <c:v>2012M05</c:v>
                </c:pt>
                <c:pt idx="53">
                  <c:v>2012M06</c:v>
                </c:pt>
                <c:pt idx="54">
                  <c:v>2012M07</c:v>
                </c:pt>
                <c:pt idx="55">
                  <c:v>2012M08</c:v>
                </c:pt>
                <c:pt idx="56">
                  <c:v>2012M09</c:v>
                </c:pt>
                <c:pt idx="57">
                  <c:v>2012M10</c:v>
                </c:pt>
                <c:pt idx="58">
                  <c:v>2012M11</c:v>
                </c:pt>
                <c:pt idx="59">
                  <c:v>2012M12</c:v>
                </c:pt>
                <c:pt idx="60">
                  <c:v>2013M01</c:v>
                </c:pt>
                <c:pt idx="61">
                  <c:v>2013M02</c:v>
                </c:pt>
                <c:pt idx="62">
                  <c:v>2013M03</c:v>
                </c:pt>
                <c:pt idx="63">
                  <c:v>2013M04</c:v>
                </c:pt>
                <c:pt idx="64">
                  <c:v>2013M05</c:v>
                </c:pt>
                <c:pt idx="65">
                  <c:v>2013M06</c:v>
                </c:pt>
                <c:pt idx="66">
                  <c:v>2013M07</c:v>
                </c:pt>
                <c:pt idx="67">
                  <c:v>2013M08</c:v>
                </c:pt>
                <c:pt idx="68">
                  <c:v>2013M09</c:v>
                </c:pt>
                <c:pt idx="69">
                  <c:v>2013M10</c:v>
                </c:pt>
                <c:pt idx="70">
                  <c:v>2013M11</c:v>
                </c:pt>
                <c:pt idx="71">
                  <c:v>2013M12</c:v>
                </c:pt>
                <c:pt idx="72">
                  <c:v>2014M01</c:v>
                </c:pt>
                <c:pt idx="73">
                  <c:v>2014M02</c:v>
                </c:pt>
                <c:pt idx="74">
                  <c:v>2014M03</c:v>
                </c:pt>
                <c:pt idx="75">
                  <c:v>2014M04</c:v>
                </c:pt>
                <c:pt idx="76">
                  <c:v>2014M05</c:v>
                </c:pt>
                <c:pt idx="77">
                  <c:v>2014M06</c:v>
                </c:pt>
                <c:pt idx="78">
                  <c:v>2014M07</c:v>
                </c:pt>
                <c:pt idx="79">
                  <c:v>2014M08</c:v>
                </c:pt>
                <c:pt idx="80">
                  <c:v>2014M09</c:v>
                </c:pt>
                <c:pt idx="81">
                  <c:v>2014M10</c:v>
                </c:pt>
                <c:pt idx="82">
                  <c:v>2014M11</c:v>
                </c:pt>
                <c:pt idx="83">
                  <c:v>2014M12</c:v>
                </c:pt>
                <c:pt idx="84">
                  <c:v>2015M01</c:v>
                </c:pt>
                <c:pt idx="85">
                  <c:v>2015M02</c:v>
                </c:pt>
                <c:pt idx="86">
                  <c:v>2015M03</c:v>
                </c:pt>
                <c:pt idx="87">
                  <c:v>2015M04</c:v>
                </c:pt>
                <c:pt idx="88">
                  <c:v>2015M05</c:v>
                </c:pt>
                <c:pt idx="89">
                  <c:v>2015M06</c:v>
                </c:pt>
                <c:pt idx="90">
                  <c:v>2015M07</c:v>
                </c:pt>
                <c:pt idx="91">
                  <c:v>2015M08</c:v>
                </c:pt>
                <c:pt idx="92">
                  <c:v>2015M09</c:v>
                </c:pt>
                <c:pt idx="93">
                  <c:v>2015M10</c:v>
                </c:pt>
                <c:pt idx="94">
                  <c:v>2015M11</c:v>
                </c:pt>
                <c:pt idx="95">
                  <c:v>2015M12</c:v>
                </c:pt>
                <c:pt idx="96">
                  <c:v>2016M01</c:v>
                </c:pt>
                <c:pt idx="97">
                  <c:v>2016M02</c:v>
                </c:pt>
                <c:pt idx="98">
                  <c:v>2016M03</c:v>
                </c:pt>
                <c:pt idx="99">
                  <c:v>2016M04</c:v>
                </c:pt>
                <c:pt idx="100">
                  <c:v>2016M05</c:v>
                </c:pt>
                <c:pt idx="101">
                  <c:v>2016M06</c:v>
                </c:pt>
                <c:pt idx="102">
                  <c:v>2016M07</c:v>
                </c:pt>
                <c:pt idx="103">
                  <c:v>2016M08</c:v>
                </c:pt>
                <c:pt idx="104">
                  <c:v>2016M09</c:v>
                </c:pt>
                <c:pt idx="105">
                  <c:v>2016M10</c:v>
                </c:pt>
                <c:pt idx="106">
                  <c:v>2016M11</c:v>
                </c:pt>
                <c:pt idx="107">
                  <c:v>2016M12</c:v>
                </c:pt>
                <c:pt idx="108">
                  <c:v>2017M01</c:v>
                </c:pt>
                <c:pt idx="109">
                  <c:v>2017M02</c:v>
                </c:pt>
                <c:pt idx="110">
                  <c:v>2017M03</c:v>
                </c:pt>
                <c:pt idx="111">
                  <c:v>2017M04</c:v>
                </c:pt>
                <c:pt idx="112">
                  <c:v>2017M05</c:v>
                </c:pt>
                <c:pt idx="113">
                  <c:v>2017M06</c:v>
                </c:pt>
                <c:pt idx="114">
                  <c:v>2017M07</c:v>
                </c:pt>
                <c:pt idx="115">
                  <c:v>2017M08</c:v>
                </c:pt>
                <c:pt idx="116">
                  <c:v>2017M09</c:v>
                </c:pt>
                <c:pt idx="117">
                  <c:v>2017M10</c:v>
                </c:pt>
                <c:pt idx="118">
                  <c:v>2017M11</c:v>
                </c:pt>
                <c:pt idx="119">
                  <c:v>2017M12</c:v>
                </c:pt>
                <c:pt idx="120">
                  <c:v>2018M01</c:v>
                </c:pt>
                <c:pt idx="121">
                  <c:v>2018M02</c:v>
                </c:pt>
                <c:pt idx="122">
                  <c:v>2018M03</c:v>
                </c:pt>
                <c:pt idx="123">
                  <c:v>2018M04</c:v>
                </c:pt>
                <c:pt idx="124">
                  <c:v>2018M05</c:v>
                </c:pt>
                <c:pt idx="125">
                  <c:v>2018M06</c:v>
                </c:pt>
                <c:pt idx="126">
                  <c:v>2018M07</c:v>
                </c:pt>
                <c:pt idx="127">
                  <c:v>2018M08</c:v>
                </c:pt>
                <c:pt idx="128">
                  <c:v>2018M09</c:v>
                </c:pt>
                <c:pt idx="129">
                  <c:v>2018M10</c:v>
                </c:pt>
                <c:pt idx="130">
                  <c:v>2018M11</c:v>
                </c:pt>
                <c:pt idx="131">
                  <c:v>2018M12</c:v>
                </c:pt>
                <c:pt idx="132">
                  <c:v>2019M01</c:v>
                </c:pt>
                <c:pt idx="133">
                  <c:v>2019M02</c:v>
                </c:pt>
                <c:pt idx="134">
                  <c:v>2019M03</c:v>
                </c:pt>
                <c:pt idx="135">
                  <c:v>2019M04</c:v>
                </c:pt>
                <c:pt idx="136">
                  <c:v>2019M05</c:v>
                </c:pt>
                <c:pt idx="137">
                  <c:v>2019M06</c:v>
                </c:pt>
                <c:pt idx="138">
                  <c:v>2019M07</c:v>
                </c:pt>
                <c:pt idx="139">
                  <c:v>2019M08</c:v>
                </c:pt>
                <c:pt idx="140">
                  <c:v>2019M09</c:v>
                </c:pt>
                <c:pt idx="141">
                  <c:v>2019M10</c:v>
                </c:pt>
                <c:pt idx="142">
                  <c:v>2019M11</c:v>
                </c:pt>
                <c:pt idx="143">
                  <c:v>2019M12</c:v>
                </c:pt>
                <c:pt idx="144">
                  <c:v>2020M01</c:v>
                </c:pt>
                <c:pt idx="145">
                  <c:v>2020M02</c:v>
                </c:pt>
                <c:pt idx="146">
                  <c:v>2020M03</c:v>
                </c:pt>
                <c:pt idx="147">
                  <c:v>2020M04</c:v>
                </c:pt>
                <c:pt idx="148">
                  <c:v>2020M05</c:v>
                </c:pt>
              </c:strCache>
            </c:strRef>
          </c:cat>
          <c:val>
            <c:numRef>
              <c:f>Sheet1!$C$129:$C$277</c:f>
              <c:numCache>
                <c:formatCode>General</c:formatCode>
                <c:ptCount val="149"/>
                <c:pt idx="0">
                  <c:v>52.772070115521998</c:v>
                </c:pt>
                <c:pt idx="1">
                  <c:v>52.344592708584997</c:v>
                </c:pt>
                <c:pt idx="2">
                  <c:v>52.034655683856997</c:v>
                </c:pt>
                <c:pt idx="3">
                  <c:v>50.735321148985001</c:v>
                </c:pt>
                <c:pt idx="4">
                  <c:v>50.603811996163003</c:v>
                </c:pt>
                <c:pt idx="5">
                  <c:v>49.163548536439997</c:v>
                </c:pt>
                <c:pt idx="6">
                  <c:v>47.379425556506</c:v>
                </c:pt>
                <c:pt idx="7">
                  <c:v>47.551399582305997</c:v>
                </c:pt>
                <c:pt idx="8">
                  <c:v>44.968195780171001</c:v>
                </c:pt>
                <c:pt idx="9">
                  <c:v>41.102038634395001</c:v>
                </c:pt>
                <c:pt idx="10">
                  <c:v>35.580028386685001</c:v>
                </c:pt>
                <c:pt idx="11">
                  <c:v>33.865661945010999</c:v>
                </c:pt>
                <c:pt idx="12">
                  <c:v>34.420292636139997</c:v>
                </c:pt>
                <c:pt idx="13">
                  <c:v>33.549364378907001</c:v>
                </c:pt>
                <c:pt idx="14">
                  <c:v>33.928451549906001</c:v>
                </c:pt>
                <c:pt idx="15">
                  <c:v>36.834225188866</c:v>
                </c:pt>
                <c:pt idx="16">
                  <c:v>40.676091050642</c:v>
                </c:pt>
                <c:pt idx="17">
                  <c:v>42.616606319515</c:v>
                </c:pt>
                <c:pt idx="18">
                  <c:v>46.246285573385997</c:v>
                </c:pt>
                <c:pt idx="19">
                  <c:v>48.239053390723001</c:v>
                </c:pt>
                <c:pt idx="20">
                  <c:v>49.294720103202998</c:v>
                </c:pt>
                <c:pt idx="21">
                  <c:v>50.733204640029001</c:v>
                </c:pt>
                <c:pt idx="22">
                  <c:v>51.195087647040999</c:v>
                </c:pt>
                <c:pt idx="23">
                  <c:v>51.591105911882998</c:v>
                </c:pt>
                <c:pt idx="24">
                  <c:v>52.389990711351999</c:v>
                </c:pt>
                <c:pt idx="25">
                  <c:v>54.231195312855</c:v>
                </c:pt>
                <c:pt idx="26">
                  <c:v>56.648262883602001</c:v>
                </c:pt>
                <c:pt idx="27">
                  <c:v>57.574472533783002</c:v>
                </c:pt>
                <c:pt idx="28">
                  <c:v>55.841113324779002</c:v>
                </c:pt>
                <c:pt idx="29">
                  <c:v>55.642054700102001</c:v>
                </c:pt>
                <c:pt idx="30">
                  <c:v>56.68938357479</c:v>
                </c:pt>
                <c:pt idx="31">
                  <c:v>55.097881179071997</c:v>
                </c:pt>
                <c:pt idx="32">
                  <c:v>53.662823893934998</c:v>
                </c:pt>
                <c:pt idx="33">
                  <c:v>54.601322064717003</c:v>
                </c:pt>
                <c:pt idx="34">
                  <c:v>55.327359857451</c:v>
                </c:pt>
                <c:pt idx="35">
                  <c:v>57.108083369105998</c:v>
                </c:pt>
                <c:pt idx="36">
                  <c:v>57.292121966703</c:v>
                </c:pt>
                <c:pt idx="37">
                  <c:v>59.024932432081997</c:v>
                </c:pt>
                <c:pt idx="38">
                  <c:v>57.497610875779003</c:v>
                </c:pt>
                <c:pt idx="39">
                  <c:v>57.952634163455997</c:v>
                </c:pt>
                <c:pt idx="40">
                  <c:v>54.643261968079997</c:v>
                </c:pt>
                <c:pt idx="41">
                  <c:v>52.043769985918999</c:v>
                </c:pt>
                <c:pt idx="42">
                  <c:v>50.362893370329999</c:v>
                </c:pt>
                <c:pt idx="43">
                  <c:v>48.993816209579002</c:v>
                </c:pt>
                <c:pt idx="44">
                  <c:v>48.514487856589</c:v>
                </c:pt>
                <c:pt idx="45">
                  <c:v>47.089389400728997</c:v>
                </c:pt>
                <c:pt idx="46">
                  <c:v>46.365863601473997</c:v>
                </c:pt>
                <c:pt idx="47">
                  <c:v>46.940771763783999</c:v>
                </c:pt>
                <c:pt idx="48">
                  <c:v>48.776412884732999</c:v>
                </c:pt>
                <c:pt idx="49">
                  <c:v>48.957797063473002</c:v>
                </c:pt>
                <c:pt idx="50">
                  <c:v>47.716929579492998</c:v>
                </c:pt>
                <c:pt idx="51">
                  <c:v>45.892611091104001</c:v>
                </c:pt>
                <c:pt idx="52">
                  <c:v>45.126686256288998</c:v>
                </c:pt>
                <c:pt idx="53">
                  <c:v>45.073909375517999</c:v>
                </c:pt>
                <c:pt idx="54">
                  <c:v>43.997158335979996</c:v>
                </c:pt>
                <c:pt idx="55">
                  <c:v>45.082882714828003</c:v>
                </c:pt>
                <c:pt idx="56">
                  <c:v>46.141720726716997</c:v>
                </c:pt>
                <c:pt idx="57">
                  <c:v>45.448312839339998</c:v>
                </c:pt>
                <c:pt idx="58">
                  <c:v>46.160388608193998</c:v>
                </c:pt>
                <c:pt idx="59">
                  <c:v>46.098080376516997</c:v>
                </c:pt>
                <c:pt idx="60">
                  <c:v>47.922678781839998</c:v>
                </c:pt>
                <c:pt idx="61">
                  <c:v>47.933570747292002</c:v>
                </c:pt>
                <c:pt idx="62">
                  <c:v>46.752928391312999</c:v>
                </c:pt>
                <c:pt idx="63">
                  <c:v>46.6859990122</c:v>
                </c:pt>
                <c:pt idx="64">
                  <c:v>48.318987996338997</c:v>
                </c:pt>
                <c:pt idx="65">
                  <c:v>48.824414282566998</c:v>
                </c:pt>
                <c:pt idx="66">
                  <c:v>50.287845822263002</c:v>
                </c:pt>
                <c:pt idx="67">
                  <c:v>51.3817959187</c:v>
                </c:pt>
                <c:pt idx="68">
                  <c:v>51.103117502518998</c:v>
                </c:pt>
                <c:pt idx="69">
                  <c:v>51.297954909148999</c:v>
                </c:pt>
                <c:pt idx="70">
                  <c:v>51.620394097894</c:v>
                </c:pt>
                <c:pt idx="71">
                  <c:v>52.684762718766997</c:v>
                </c:pt>
                <c:pt idx="72">
                  <c:v>54.004985317668996</c:v>
                </c:pt>
                <c:pt idx="73">
                  <c:v>53.173652247916003</c:v>
                </c:pt>
                <c:pt idx="74">
                  <c:v>53.030248038304002</c:v>
                </c:pt>
                <c:pt idx="75">
                  <c:v>53.359688383024</c:v>
                </c:pt>
                <c:pt idx="76">
                  <c:v>52.170630219941998</c:v>
                </c:pt>
                <c:pt idx="77">
                  <c:v>51.786841785930001</c:v>
                </c:pt>
                <c:pt idx="78">
                  <c:v>51.775857151190003</c:v>
                </c:pt>
                <c:pt idx="79">
                  <c:v>50.685081002282999</c:v>
                </c:pt>
                <c:pt idx="80">
                  <c:v>50.327346806233997</c:v>
                </c:pt>
                <c:pt idx="81">
                  <c:v>50.636023989007001</c:v>
                </c:pt>
                <c:pt idx="82">
                  <c:v>50.093879308584</c:v>
                </c:pt>
                <c:pt idx="83">
                  <c:v>50.550604180726999</c:v>
                </c:pt>
                <c:pt idx="84">
                  <c:v>50.96054110299</c:v>
                </c:pt>
                <c:pt idx="85">
                  <c:v>51.048767942155003</c:v>
                </c:pt>
                <c:pt idx="86">
                  <c:v>52.197742574644998</c:v>
                </c:pt>
                <c:pt idx="87">
                  <c:v>52.014627662289001</c:v>
                </c:pt>
                <c:pt idx="88">
                  <c:v>52.248699339269002</c:v>
                </c:pt>
                <c:pt idx="89">
                  <c:v>52.542866741042999</c:v>
                </c:pt>
                <c:pt idx="90">
                  <c:v>52.394973426819</c:v>
                </c:pt>
                <c:pt idx="91">
                  <c:v>52.333585066118999</c:v>
                </c:pt>
                <c:pt idx="92">
                  <c:v>52.030596590799</c:v>
                </c:pt>
                <c:pt idx="93">
                  <c:v>52.265490916828</c:v>
                </c:pt>
                <c:pt idx="94">
                  <c:v>52.829091585352003</c:v>
                </c:pt>
                <c:pt idx="95">
                  <c:v>53.192473013409</c:v>
                </c:pt>
                <c:pt idx="96">
                  <c:v>52.339464155880002</c:v>
                </c:pt>
                <c:pt idx="97">
                  <c:v>51.234316958187001</c:v>
                </c:pt>
                <c:pt idx="98">
                  <c:v>51.572737458031</c:v>
                </c:pt>
                <c:pt idx="99">
                  <c:v>51.710649179755997</c:v>
                </c:pt>
                <c:pt idx="100">
                  <c:v>51.460128433439998</c:v>
                </c:pt>
                <c:pt idx="101">
                  <c:v>52.817624790422997</c:v>
                </c:pt>
                <c:pt idx="102">
                  <c:v>52.017225882665002</c:v>
                </c:pt>
                <c:pt idx="103">
                  <c:v>51.687480187896</c:v>
                </c:pt>
                <c:pt idx="104">
                  <c:v>52.587245066249999</c:v>
                </c:pt>
                <c:pt idx="105">
                  <c:v>53.469817114072001</c:v>
                </c:pt>
                <c:pt idx="106">
                  <c:v>53.672489350291997</c:v>
                </c:pt>
                <c:pt idx="107">
                  <c:v>54.876675054431999</c:v>
                </c:pt>
                <c:pt idx="108">
                  <c:v>55.243778507091001</c:v>
                </c:pt>
                <c:pt idx="109">
                  <c:v>55.418009158429001</c:v>
                </c:pt>
                <c:pt idx="110">
                  <c:v>56.235797456444999</c:v>
                </c:pt>
                <c:pt idx="111">
                  <c:v>56.738120897828999</c:v>
                </c:pt>
                <c:pt idx="112">
                  <c:v>57.024096467592003</c:v>
                </c:pt>
                <c:pt idx="113">
                  <c:v>57.351167073627003</c:v>
                </c:pt>
                <c:pt idx="114">
                  <c:v>56.587348105845003</c:v>
                </c:pt>
                <c:pt idx="115">
                  <c:v>57.429668429205002</c:v>
                </c:pt>
                <c:pt idx="116">
                  <c:v>58.141505797360999</c:v>
                </c:pt>
                <c:pt idx="117">
                  <c:v>58.511018766603001</c:v>
                </c:pt>
                <c:pt idx="118">
                  <c:v>60.070666437816001</c:v>
                </c:pt>
                <c:pt idx="119">
                  <c:v>60.579076645217</c:v>
                </c:pt>
                <c:pt idx="120">
                  <c:v>59.578344103321001</c:v>
                </c:pt>
                <c:pt idx="121">
                  <c:v>58.582070576629</c:v>
                </c:pt>
                <c:pt idx="122">
                  <c:v>56.557391268153999</c:v>
                </c:pt>
                <c:pt idx="123">
                  <c:v>56.234990533842002</c:v>
                </c:pt>
                <c:pt idx="124">
                  <c:v>55.548273203012997</c:v>
                </c:pt>
                <c:pt idx="125">
                  <c:v>54.948592954726003</c:v>
                </c:pt>
                <c:pt idx="126">
                  <c:v>55.073061996305</c:v>
                </c:pt>
                <c:pt idx="127">
                  <c:v>54.553091588404001</c:v>
                </c:pt>
                <c:pt idx="128">
                  <c:v>53.174021719807001</c:v>
                </c:pt>
                <c:pt idx="129">
                  <c:v>51.966133050430003</c:v>
                </c:pt>
                <c:pt idx="130">
                  <c:v>51.775320381252001</c:v>
                </c:pt>
                <c:pt idx="131">
                  <c:v>51.389066793813001</c:v>
                </c:pt>
                <c:pt idx="132">
                  <c:v>50.469776986079999</c:v>
                </c:pt>
                <c:pt idx="133">
                  <c:v>49.278778062242999</c:v>
                </c:pt>
                <c:pt idx="134">
                  <c:v>47.467761008857998</c:v>
                </c:pt>
                <c:pt idx="135">
                  <c:v>47.895286718508999</c:v>
                </c:pt>
                <c:pt idx="136">
                  <c:v>47.697639187316</c:v>
                </c:pt>
                <c:pt idx="137">
                  <c:v>47.597786452881003</c:v>
                </c:pt>
                <c:pt idx="138">
                  <c:v>46.483685125813999</c:v>
                </c:pt>
                <c:pt idx="139">
                  <c:v>47.015835858892999</c:v>
                </c:pt>
                <c:pt idx="140">
                  <c:v>45.695536822279998</c:v>
                </c:pt>
                <c:pt idx="141">
                  <c:v>45.880821940296997</c:v>
                </c:pt>
                <c:pt idx="142">
                  <c:v>46.915024183490999</c:v>
                </c:pt>
                <c:pt idx="143">
                  <c:v>46.257080964967997</c:v>
                </c:pt>
                <c:pt idx="144">
                  <c:v>47.929940686997</c:v>
                </c:pt>
                <c:pt idx="145">
                  <c:v>49.237562717233999</c:v>
                </c:pt>
                <c:pt idx="146">
                  <c:v>44.456336069541997</c:v>
                </c:pt>
                <c:pt idx="147">
                  <c:v>33.435413656885999</c:v>
                </c:pt>
                <c:pt idx="148">
                  <c:v>39.448982070668997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BA-4DE3-A26C-9E9B225029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Sheet1!$A$129:$A$277</c:f>
              <c:strCache>
                <c:ptCount val="149"/>
                <c:pt idx="0">
                  <c:v>2008M01</c:v>
                </c:pt>
                <c:pt idx="1">
                  <c:v>2008M02</c:v>
                </c:pt>
                <c:pt idx="2">
                  <c:v>2008M03</c:v>
                </c:pt>
                <c:pt idx="3">
                  <c:v>2008M04</c:v>
                </c:pt>
                <c:pt idx="4">
                  <c:v>2008M05</c:v>
                </c:pt>
                <c:pt idx="5">
                  <c:v>2008M06</c:v>
                </c:pt>
                <c:pt idx="6">
                  <c:v>2008M07</c:v>
                </c:pt>
                <c:pt idx="7">
                  <c:v>2008M08</c:v>
                </c:pt>
                <c:pt idx="8">
                  <c:v>2008M09</c:v>
                </c:pt>
                <c:pt idx="9">
                  <c:v>2008M10</c:v>
                </c:pt>
                <c:pt idx="10">
                  <c:v>2008M11</c:v>
                </c:pt>
                <c:pt idx="11">
                  <c:v>2008M12</c:v>
                </c:pt>
                <c:pt idx="12">
                  <c:v>2009M01</c:v>
                </c:pt>
                <c:pt idx="13">
                  <c:v>2009M02</c:v>
                </c:pt>
                <c:pt idx="14">
                  <c:v>2009M03</c:v>
                </c:pt>
                <c:pt idx="15">
                  <c:v>2009M04</c:v>
                </c:pt>
                <c:pt idx="16">
                  <c:v>2009M05</c:v>
                </c:pt>
                <c:pt idx="17">
                  <c:v>2009M06</c:v>
                </c:pt>
                <c:pt idx="18">
                  <c:v>2009M07</c:v>
                </c:pt>
                <c:pt idx="19">
                  <c:v>2009M08</c:v>
                </c:pt>
                <c:pt idx="20">
                  <c:v>2009M09</c:v>
                </c:pt>
                <c:pt idx="21">
                  <c:v>2009M10</c:v>
                </c:pt>
                <c:pt idx="22">
                  <c:v>2009M11</c:v>
                </c:pt>
                <c:pt idx="23">
                  <c:v>2009M12</c:v>
                </c:pt>
                <c:pt idx="24">
                  <c:v>2010M01</c:v>
                </c:pt>
                <c:pt idx="25">
                  <c:v>2010M02</c:v>
                </c:pt>
                <c:pt idx="26">
                  <c:v>2010M03</c:v>
                </c:pt>
                <c:pt idx="27">
                  <c:v>2010M04</c:v>
                </c:pt>
                <c:pt idx="28">
                  <c:v>2010M05</c:v>
                </c:pt>
                <c:pt idx="29">
                  <c:v>2010M06</c:v>
                </c:pt>
                <c:pt idx="30">
                  <c:v>2010M07</c:v>
                </c:pt>
                <c:pt idx="31">
                  <c:v>2010M08</c:v>
                </c:pt>
                <c:pt idx="32">
                  <c:v>2010M09</c:v>
                </c:pt>
                <c:pt idx="33">
                  <c:v>2010M10</c:v>
                </c:pt>
                <c:pt idx="34">
                  <c:v>2010M11</c:v>
                </c:pt>
                <c:pt idx="35">
                  <c:v>2010M12</c:v>
                </c:pt>
                <c:pt idx="36">
                  <c:v>2011M01</c:v>
                </c:pt>
                <c:pt idx="37">
                  <c:v>2011M02</c:v>
                </c:pt>
                <c:pt idx="38">
                  <c:v>2011M03</c:v>
                </c:pt>
                <c:pt idx="39">
                  <c:v>2011M04</c:v>
                </c:pt>
                <c:pt idx="40">
                  <c:v>2011M05</c:v>
                </c:pt>
                <c:pt idx="41">
                  <c:v>2011M06</c:v>
                </c:pt>
                <c:pt idx="42">
                  <c:v>2011M07</c:v>
                </c:pt>
                <c:pt idx="43">
                  <c:v>2011M08</c:v>
                </c:pt>
                <c:pt idx="44">
                  <c:v>2011M09</c:v>
                </c:pt>
                <c:pt idx="45">
                  <c:v>2011M10</c:v>
                </c:pt>
                <c:pt idx="46">
                  <c:v>2011M11</c:v>
                </c:pt>
                <c:pt idx="47">
                  <c:v>2011M12</c:v>
                </c:pt>
                <c:pt idx="48">
                  <c:v>2012M01</c:v>
                </c:pt>
                <c:pt idx="49">
                  <c:v>2012M02</c:v>
                </c:pt>
                <c:pt idx="50">
                  <c:v>2012M03</c:v>
                </c:pt>
                <c:pt idx="51">
                  <c:v>2012M04</c:v>
                </c:pt>
                <c:pt idx="52">
                  <c:v>2012M05</c:v>
                </c:pt>
                <c:pt idx="53">
                  <c:v>2012M06</c:v>
                </c:pt>
                <c:pt idx="54">
                  <c:v>2012M07</c:v>
                </c:pt>
                <c:pt idx="55">
                  <c:v>2012M08</c:v>
                </c:pt>
                <c:pt idx="56">
                  <c:v>2012M09</c:v>
                </c:pt>
                <c:pt idx="57">
                  <c:v>2012M10</c:v>
                </c:pt>
                <c:pt idx="58">
                  <c:v>2012M11</c:v>
                </c:pt>
                <c:pt idx="59">
                  <c:v>2012M12</c:v>
                </c:pt>
                <c:pt idx="60">
                  <c:v>2013M01</c:v>
                </c:pt>
                <c:pt idx="61">
                  <c:v>2013M02</c:v>
                </c:pt>
                <c:pt idx="62">
                  <c:v>2013M03</c:v>
                </c:pt>
                <c:pt idx="63">
                  <c:v>2013M04</c:v>
                </c:pt>
                <c:pt idx="64">
                  <c:v>2013M05</c:v>
                </c:pt>
                <c:pt idx="65">
                  <c:v>2013M06</c:v>
                </c:pt>
                <c:pt idx="66">
                  <c:v>2013M07</c:v>
                </c:pt>
                <c:pt idx="67">
                  <c:v>2013M08</c:v>
                </c:pt>
                <c:pt idx="68">
                  <c:v>2013M09</c:v>
                </c:pt>
                <c:pt idx="69">
                  <c:v>2013M10</c:v>
                </c:pt>
                <c:pt idx="70">
                  <c:v>2013M11</c:v>
                </c:pt>
                <c:pt idx="71">
                  <c:v>2013M12</c:v>
                </c:pt>
                <c:pt idx="72">
                  <c:v>2014M01</c:v>
                </c:pt>
                <c:pt idx="73">
                  <c:v>2014M02</c:v>
                </c:pt>
                <c:pt idx="74">
                  <c:v>2014M03</c:v>
                </c:pt>
                <c:pt idx="75">
                  <c:v>2014M04</c:v>
                </c:pt>
                <c:pt idx="76">
                  <c:v>2014M05</c:v>
                </c:pt>
                <c:pt idx="77">
                  <c:v>2014M06</c:v>
                </c:pt>
                <c:pt idx="78">
                  <c:v>2014M07</c:v>
                </c:pt>
                <c:pt idx="79">
                  <c:v>2014M08</c:v>
                </c:pt>
                <c:pt idx="80">
                  <c:v>2014M09</c:v>
                </c:pt>
                <c:pt idx="81">
                  <c:v>2014M10</c:v>
                </c:pt>
                <c:pt idx="82">
                  <c:v>2014M11</c:v>
                </c:pt>
                <c:pt idx="83">
                  <c:v>2014M12</c:v>
                </c:pt>
                <c:pt idx="84">
                  <c:v>2015M01</c:v>
                </c:pt>
                <c:pt idx="85">
                  <c:v>2015M02</c:v>
                </c:pt>
                <c:pt idx="86">
                  <c:v>2015M03</c:v>
                </c:pt>
                <c:pt idx="87">
                  <c:v>2015M04</c:v>
                </c:pt>
                <c:pt idx="88">
                  <c:v>2015M05</c:v>
                </c:pt>
                <c:pt idx="89">
                  <c:v>2015M06</c:v>
                </c:pt>
                <c:pt idx="90">
                  <c:v>2015M07</c:v>
                </c:pt>
                <c:pt idx="91">
                  <c:v>2015M08</c:v>
                </c:pt>
                <c:pt idx="92">
                  <c:v>2015M09</c:v>
                </c:pt>
                <c:pt idx="93">
                  <c:v>2015M10</c:v>
                </c:pt>
                <c:pt idx="94">
                  <c:v>2015M11</c:v>
                </c:pt>
                <c:pt idx="95">
                  <c:v>2015M12</c:v>
                </c:pt>
                <c:pt idx="96">
                  <c:v>2016M01</c:v>
                </c:pt>
                <c:pt idx="97">
                  <c:v>2016M02</c:v>
                </c:pt>
                <c:pt idx="98">
                  <c:v>2016M03</c:v>
                </c:pt>
                <c:pt idx="99">
                  <c:v>2016M04</c:v>
                </c:pt>
                <c:pt idx="100">
                  <c:v>2016M05</c:v>
                </c:pt>
                <c:pt idx="101">
                  <c:v>2016M06</c:v>
                </c:pt>
                <c:pt idx="102">
                  <c:v>2016M07</c:v>
                </c:pt>
                <c:pt idx="103">
                  <c:v>2016M08</c:v>
                </c:pt>
                <c:pt idx="104">
                  <c:v>2016M09</c:v>
                </c:pt>
                <c:pt idx="105">
                  <c:v>2016M10</c:v>
                </c:pt>
                <c:pt idx="106">
                  <c:v>2016M11</c:v>
                </c:pt>
                <c:pt idx="107">
                  <c:v>2016M12</c:v>
                </c:pt>
                <c:pt idx="108">
                  <c:v>2017M01</c:v>
                </c:pt>
                <c:pt idx="109">
                  <c:v>2017M02</c:v>
                </c:pt>
                <c:pt idx="110">
                  <c:v>2017M03</c:v>
                </c:pt>
                <c:pt idx="111">
                  <c:v>2017M04</c:v>
                </c:pt>
                <c:pt idx="112">
                  <c:v>2017M05</c:v>
                </c:pt>
                <c:pt idx="113">
                  <c:v>2017M06</c:v>
                </c:pt>
                <c:pt idx="114">
                  <c:v>2017M07</c:v>
                </c:pt>
                <c:pt idx="115">
                  <c:v>2017M08</c:v>
                </c:pt>
                <c:pt idx="116">
                  <c:v>2017M09</c:v>
                </c:pt>
                <c:pt idx="117">
                  <c:v>2017M10</c:v>
                </c:pt>
                <c:pt idx="118">
                  <c:v>2017M11</c:v>
                </c:pt>
                <c:pt idx="119">
                  <c:v>2017M12</c:v>
                </c:pt>
                <c:pt idx="120">
                  <c:v>2018M01</c:v>
                </c:pt>
                <c:pt idx="121">
                  <c:v>2018M02</c:v>
                </c:pt>
                <c:pt idx="122">
                  <c:v>2018M03</c:v>
                </c:pt>
                <c:pt idx="123">
                  <c:v>2018M04</c:v>
                </c:pt>
                <c:pt idx="124">
                  <c:v>2018M05</c:v>
                </c:pt>
                <c:pt idx="125">
                  <c:v>2018M06</c:v>
                </c:pt>
                <c:pt idx="126">
                  <c:v>2018M07</c:v>
                </c:pt>
                <c:pt idx="127">
                  <c:v>2018M08</c:v>
                </c:pt>
                <c:pt idx="128">
                  <c:v>2018M09</c:v>
                </c:pt>
                <c:pt idx="129">
                  <c:v>2018M10</c:v>
                </c:pt>
                <c:pt idx="130">
                  <c:v>2018M11</c:v>
                </c:pt>
                <c:pt idx="131">
                  <c:v>2018M12</c:v>
                </c:pt>
                <c:pt idx="132">
                  <c:v>2019M01</c:v>
                </c:pt>
                <c:pt idx="133">
                  <c:v>2019M02</c:v>
                </c:pt>
                <c:pt idx="134">
                  <c:v>2019M03</c:v>
                </c:pt>
                <c:pt idx="135">
                  <c:v>2019M04</c:v>
                </c:pt>
                <c:pt idx="136">
                  <c:v>2019M05</c:v>
                </c:pt>
                <c:pt idx="137">
                  <c:v>2019M06</c:v>
                </c:pt>
                <c:pt idx="138">
                  <c:v>2019M07</c:v>
                </c:pt>
                <c:pt idx="139">
                  <c:v>2019M08</c:v>
                </c:pt>
                <c:pt idx="140">
                  <c:v>2019M09</c:v>
                </c:pt>
                <c:pt idx="141">
                  <c:v>2019M10</c:v>
                </c:pt>
                <c:pt idx="142">
                  <c:v>2019M11</c:v>
                </c:pt>
                <c:pt idx="143">
                  <c:v>2019M12</c:v>
                </c:pt>
                <c:pt idx="144">
                  <c:v>2020M01</c:v>
                </c:pt>
                <c:pt idx="145">
                  <c:v>2020M02</c:v>
                </c:pt>
                <c:pt idx="146">
                  <c:v>2020M03</c:v>
                </c:pt>
                <c:pt idx="147">
                  <c:v>2020M04</c:v>
                </c:pt>
                <c:pt idx="148">
                  <c:v>2020M05</c:v>
                </c:pt>
              </c:strCache>
            </c:strRef>
          </c:cat>
          <c:val>
            <c:numRef>
              <c:f>Sheet1!$D$129:$D$277</c:f>
              <c:numCache>
                <c:formatCode>General</c:formatCode>
                <c:ptCount val="149"/>
                <c:pt idx="0">
                  <c:v>50.555122426963003</c:v>
                </c:pt>
                <c:pt idx="1">
                  <c:v>52.286586653169998</c:v>
                </c:pt>
                <c:pt idx="2">
                  <c:v>51.608956987924998</c:v>
                </c:pt>
                <c:pt idx="3">
                  <c:v>51.977203087870997</c:v>
                </c:pt>
                <c:pt idx="4">
                  <c:v>50.595238305292</c:v>
                </c:pt>
                <c:pt idx="5">
                  <c:v>49.126930544613998</c:v>
                </c:pt>
                <c:pt idx="6">
                  <c:v>48.316870572303003</c:v>
                </c:pt>
                <c:pt idx="7">
                  <c:v>48.455410512683002</c:v>
                </c:pt>
                <c:pt idx="8">
                  <c:v>48.442334073321</c:v>
                </c:pt>
                <c:pt idx="9">
                  <c:v>45.755680128618003</c:v>
                </c:pt>
                <c:pt idx="10">
                  <c:v>42.466053867059003</c:v>
                </c:pt>
                <c:pt idx="11">
                  <c:v>42.061740999653999</c:v>
                </c:pt>
                <c:pt idx="12">
                  <c:v>42.159274429032997</c:v>
                </c:pt>
                <c:pt idx="13">
                  <c:v>39.240223265905001</c:v>
                </c:pt>
                <c:pt idx="14">
                  <c:v>40.946784419871001</c:v>
                </c:pt>
                <c:pt idx="15">
                  <c:v>43.762215816747997</c:v>
                </c:pt>
                <c:pt idx="16">
                  <c:v>44.821903005957999</c:v>
                </c:pt>
                <c:pt idx="17">
                  <c:v>44.650624015585997</c:v>
                </c:pt>
                <c:pt idx="18">
                  <c:v>45.692499962208998</c:v>
                </c:pt>
                <c:pt idx="19">
                  <c:v>49.922160515559</c:v>
                </c:pt>
                <c:pt idx="20">
                  <c:v>50.859553347694003</c:v>
                </c:pt>
                <c:pt idx="21">
                  <c:v>52.577999756011003</c:v>
                </c:pt>
                <c:pt idx="22">
                  <c:v>53.040333113559001</c:v>
                </c:pt>
                <c:pt idx="23">
                  <c:v>53.634063796949</c:v>
                </c:pt>
                <c:pt idx="24">
                  <c:v>52.502435795993001</c:v>
                </c:pt>
                <c:pt idx="25">
                  <c:v>51.810354128653003</c:v>
                </c:pt>
                <c:pt idx="26">
                  <c:v>54.080035239407998</c:v>
                </c:pt>
                <c:pt idx="27">
                  <c:v>55.596092792584002</c:v>
                </c:pt>
                <c:pt idx="28">
                  <c:v>56.168191699677998</c:v>
                </c:pt>
                <c:pt idx="29">
                  <c:v>55.507386053738003</c:v>
                </c:pt>
                <c:pt idx="30">
                  <c:v>55.782690758667997</c:v>
                </c:pt>
                <c:pt idx="31">
                  <c:v>55.875333381060997</c:v>
                </c:pt>
                <c:pt idx="32">
                  <c:v>54.086414563906999</c:v>
                </c:pt>
                <c:pt idx="33">
                  <c:v>53.348292320463003</c:v>
                </c:pt>
                <c:pt idx="34">
                  <c:v>55.420495352270997</c:v>
                </c:pt>
                <c:pt idx="35">
                  <c:v>54.219673613125998</c:v>
                </c:pt>
                <c:pt idx="36">
                  <c:v>55.935561236066</c:v>
                </c:pt>
                <c:pt idx="37">
                  <c:v>56.754493440250002</c:v>
                </c:pt>
                <c:pt idx="38">
                  <c:v>57.158696921210002</c:v>
                </c:pt>
                <c:pt idx="39">
                  <c:v>56.732606539758002</c:v>
                </c:pt>
                <c:pt idx="40">
                  <c:v>55.991006641162002</c:v>
                </c:pt>
                <c:pt idx="41">
                  <c:v>53.710786127204003</c:v>
                </c:pt>
                <c:pt idx="42">
                  <c:v>51.577609001313</c:v>
                </c:pt>
                <c:pt idx="43">
                  <c:v>51.484008139817</c:v>
                </c:pt>
                <c:pt idx="44">
                  <c:v>48.842782011278999</c:v>
                </c:pt>
                <c:pt idx="45">
                  <c:v>46.402962535797002</c:v>
                </c:pt>
                <c:pt idx="46">
                  <c:v>47.532962757446001</c:v>
                </c:pt>
                <c:pt idx="47">
                  <c:v>48.801714104280997</c:v>
                </c:pt>
                <c:pt idx="48">
                  <c:v>50.445873518054</c:v>
                </c:pt>
                <c:pt idx="49">
                  <c:v>48.847840574305003</c:v>
                </c:pt>
                <c:pt idx="50">
                  <c:v>49.197281391769998</c:v>
                </c:pt>
                <c:pt idx="51">
                  <c:v>46.882009012085</c:v>
                </c:pt>
                <c:pt idx="52">
                  <c:v>46.669006398161002</c:v>
                </c:pt>
                <c:pt idx="53">
                  <c:v>47.131836978620001</c:v>
                </c:pt>
                <c:pt idx="54">
                  <c:v>47.900143667495001</c:v>
                </c:pt>
                <c:pt idx="55">
                  <c:v>47.230363914999003</c:v>
                </c:pt>
                <c:pt idx="56">
                  <c:v>46.149343555239</c:v>
                </c:pt>
                <c:pt idx="57">
                  <c:v>46.042764859426001</c:v>
                </c:pt>
                <c:pt idx="58">
                  <c:v>46.740948843406002</c:v>
                </c:pt>
                <c:pt idx="59">
                  <c:v>47.823508588311</c:v>
                </c:pt>
                <c:pt idx="60">
                  <c:v>48.618379964851997</c:v>
                </c:pt>
                <c:pt idx="61">
                  <c:v>47.870877832895999</c:v>
                </c:pt>
                <c:pt idx="62">
                  <c:v>46.353596954544003</c:v>
                </c:pt>
                <c:pt idx="63">
                  <c:v>47.012190930411997</c:v>
                </c:pt>
                <c:pt idx="64">
                  <c:v>47.236035296445003</c:v>
                </c:pt>
                <c:pt idx="65">
                  <c:v>48.260482213239001</c:v>
                </c:pt>
                <c:pt idx="66">
                  <c:v>49.765814812904999</c:v>
                </c:pt>
                <c:pt idx="67">
                  <c:v>50.694247346579999</c:v>
                </c:pt>
                <c:pt idx="68">
                  <c:v>52.181636860213999</c:v>
                </c:pt>
                <c:pt idx="69">
                  <c:v>51.551173975300998</c:v>
                </c:pt>
                <c:pt idx="70">
                  <c:v>51.181148985583</c:v>
                </c:pt>
                <c:pt idx="71">
                  <c:v>50.959227801794</c:v>
                </c:pt>
                <c:pt idx="72">
                  <c:v>51.568882725861002</c:v>
                </c:pt>
                <c:pt idx="73">
                  <c:v>52.573214304910003</c:v>
                </c:pt>
                <c:pt idx="74">
                  <c:v>52.159249153944003</c:v>
                </c:pt>
                <c:pt idx="75">
                  <c:v>53.120772371427002</c:v>
                </c:pt>
                <c:pt idx="76">
                  <c:v>53.224807147554003</c:v>
                </c:pt>
                <c:pt idx="77">
                  <c:v>52.821006976439001</c:v>
                </c:pt>
                <c:pt idx="78">
                  <c:v>54.162771996507999</c:v>
                </c:pt>
                <c:pt idx="79">
                  <c:v>53.105003304074003</c:v>
                </c:pt>
                <c:pt idx="80">
                  <c:v>52.354849260637998</c:v>
                </c:pt>
                <c:pt idx="81">
                  <c:v>52.281603664350001</c:v>
                </c:pt>
                <c:pt idx="82">
                  <c:v>51.121204451289998</c:v>
                </c:pt>
                <c:pt idx="83">
                  <c:v>51.601129863277002</c:v>
                </c:pt>
                <c:pt idx="84">
                  <c:v>52.72591223493</c:v>
                </c:pt>
                <c:pt idx="85">
                  <c:v>53.747193373636001</c:v>
                </c:pt>
                <c:pt idx="86">
                  <c:v>54.182839017646998</c:v>
                </c:pt>
                <c:pt idx="87">
                  <c:v>54.086917985874997</c:v>
                </c:pt>
                <c:pt idx="88">
                  <c:v>53.763380010565001</c:v>
                </c:pt>
                <c:pt idx="89">
                  <c:v>54.373492231535998</c:v>
                </c:pt>
                <c:pt idx="90">
                  <c:v>53.951516210770002</c:v>
                </c:pt>
                <c:pt idx="91">
                  <c:v>54.430856056571997</c:v>
                </c:pt>
                <c:pt idx="92">
                  <c:v>53.680032458938001</c:v>
                </c:pt>
                <c:pt idx="93">
                  <c:v>54.089463147186002</c:v>
                </c:pt>
                <c:pt idx="94">
                  <c:v>54.237365899484999</c:v>
                </c:pt>
                <c:pt idx="95">
                  <c:v>54.181354084744001</c:v>
                </c:pt>
                <c:pt idx="96">
                  <c:v>53.621455414765002</c:v>
                </c:pt>
                <c:pt idx="97">
                  <c:v>53.319734785272999</c:v>
                </c:pt>
                <c:pt idx="98">
                  <c:v>53.099129312906001</c:v>
                </c:pt>
                <c:pt idx="99">
                  <c:v>53.142216969102002</c:v>
                </c:pt>
                <c:pt idx="100">
                  <c:v>53.304660566240003</c:v>
                </c:pt>
                <c:pt idx="101">
                  <c:v>52.781394683675003</c:v>
                </c:pt>
                <c:pt idx="102">
                  <c:v>52.911129885053001</c:v>
                </c:pt>
                <c:pt idx="103">
                  <c:v>52.815669715595</c:v>
                </c:pt>
                <c:pt idx="104">
                  <c:v>52.210537531070003</c:v>
                </c:pt>
                <c:pt idx="105">
                  <c:v>52.839063974931001</c:v>
                </c:pt>
                <c:pt idx="106">
                  <c:v>53.782018978309999</c:v>
                </c:pt>
                <c:pt idx="107">
                  <c:v>53.733119992509998</c:v>
                </c:pt>
                <c:pt idx="108">
                  <c:v>53.722062785009001</c:v>
                </c:pt>
                <c:pt idx="109">
                  <c:v>55.517137620002003</c:v>
                </c:pt>
                <c:pt idx="110">
                  <c:v>55.950324148843997</c:v>
                </c:pt>
                <c:pt idx="111">
                  <c:v>56.428532218100003</c:v>
                </c:pt>
                <c:pt idx="112">
                  <c:v>56.253809721395001</c:v>
                </c:pt>
                <c:pt idx="113">
                  <c:v>55.438499710838997</c:v>
                </c:pt>
                <c:pt idx="114">
                  <c:v>55.356430529933</c:v>
                </c:pt>
                <c:pt idx="115">
                  <c:v>54.731833970787001</c:v>
                </c:pt>
                <c:pt idx="116">
                  <c:v>55.75416014324</c:v>
                </c:pt>
                <c:pt idx="117">
                  <c:v>54.996862640087997</c:v>
                </c:pt>
                <c:pt idx="118">
                  <c:v>56.244689502109999</c:v>
                </c:pt>
                <c:pt idx="119">
                  <c:v>56.646336095144001</c:v>
                </c:pt>
                <c:pt idx="120">
                  <c:v>57.960596954216001</c:v>
                </c:pt>
                <c:pt idx="121">
                  <c:v>56.182598990340999</c:v>
                </c:pt>
                <c:pt idx="122">
                  <c:v>54.910594008025001</c:v>
                </c:pt>
                <c:pt idx="123">
                  <c:v>54.729890285963997</c:v>
                </c:pt>
                <c:pt idx="124">
                  <c:v>53.765936782982003</c:v>
                </c:pt>
                <c:pt idx="125">
                  <c:v>55.153018426876002</c:v>
                </c:pt>
                <c:pt idx="126">
                  <c:v>54.228245556030998</c:v>
                </c:pt>
                <c:pt idx="127">
                  <c:v>54.407442374402002</c:v>
                </c:pt>
                <c:pt idx="128">
                  <c:v>54.671344285792003</c:v>
                </c:pt>
                <c:pt idx="129">
                  <c:v>53.725243654227</c:v>
                </c:pt>
                <c:pt idx="130">
                  <c:v>53.446020913508001</c:v>
                </c:pt>
                <c:pt idx="131">
                  <c:v>51.150649358930998</c:v>
                </c:pt>
                <c:pt idx="132">
                  <c:v>51.151971350430003</c:v>
                </c:pt>
                <c:pt idx="133">
                  <c:v>52.814757764604003</c:v>
                </c:pt>
                <c:pt idx="134">
                  <c:v>53.345379635920999</c:v>
                </c:pt>
                <c:pt idx="135">
                  <c:v>52.802685554168001</c:v>
                </c:pt>
                <c:pt idx="136">
                  <c:v>52.938971178716002</c:v>
                </c:pt>
                <c:pt idx="137">
                  <c:v>53.639843602669998</c:v>
                </c:pt>
                <c:pt idx="138">
                  <c:v>53.202134128659999</c:v>
                </c:pt>
                <c:pt idx="139">
                  <c:v>53.471206103090999</c:v>
                </c:pt>
                <c:pt idx="140">
                  <c:v>51.628426815681003</c:v>
                </c:pt>
                <c:pt idx="141">
                  <c:v>52.178107905315002</c:v>
                </c:pt>
                <c:pt idx="142">
                  <c:v>51.851521128854003</c:v>
                </c:pt>
                <c:pt idx="143">
                  <c:v>52.776976175419001</c:v>
                </c:pt>
                <c:pt idx="144">
                  <c:v>52.529070453658001</c:v>
                </c:pt>
                <c:pt idx="145">
                  <c:v>52.606020128692997</c:v>
                </c:pt>
                <c:pt idx="146">
                  <c:v>26.42129843723</c:v>
                </c:pt>
                <c:pt idx="147">
                  <c:v>12.013550981427001</c:v>
                </c:pt>
                <c:pt idx="148">
                  <c:v>30.488666879006001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BA-4DE3-A26C-9E9B22502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287152"/>
        <c:axId val="689283872"/>
      </c:lineChart>
      <c:catAx>
        <c:axId val="68928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83872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6892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8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GDP growth (q-o-q,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GDP growth (q-o-q,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data!$A$38:$A$86</c:f>
              <c:strCache>
                <c:ptCount val="49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</c:strCache>
            </c:strRef>
          </c:cat>
          <c:val>
            <c:numRef>
              <c:f>data!$B$38:$B$86</c:f>
              <c:numCache>
                <c:formatCode>General</c:formatCode>
                <c:ptCount val="49"/>
                <c:pt idx="0">
                  <c:v>0.5</c:v>
                </c:pt>
                <c:pt idx="1">
                  <c:v>-0.4</c:v>
                </c:pt>
                <c:pt idx="2">
                  <c:v>-0.5</c:v>
                </c:pt>
                <c:pt idx="3">
                  <c:v>-1.7</c:v>
                </c:pt>
                <c:pt idx="4">
                  <c:v>-3.2</c:v>
                </c:pt>
                <c:pt idx="5">
                  <c:v>0</c:v>
                </c:pt>
                <c:pt idx="6">
                  <c:v>0.4</c:v>
                </c:pt>
                <c:pt idx="7">
                  <c:v>0.5</c:v>
                </c:pt>
                <c:pt idx="8">
                  <c:v>0.4</c:v>
                </c:pt>
                <c:pt idx="9">
                  <c:v>1</c:v>
                </c:pt>
                <c:pt idx="10">
                  <c:v>0.4</c:v>
                </c:pt>
                <c:pt idx="11">
                  <c:v>0.6</c:v>
                </c:pt>
                <c:pt idx="12">
                  <c:v>0.8</c:v>
                </c:pt>
                <c:pt idx="13">
                  <c:v>0</c:v>
                </c:pt>
                <c:pt idx="14">
                  <c:v>0.1</c:v>
                </c:pt>
                <c:pt idx="15">
                  <c:v>-0.4</c:v>
                </c:pt>
                <c:pt idx="16">
                  <c:v>-0.2</c:v>
                </c:pt>
                <c:pt idx="17">
                  <c:v>-0.3</c:v>
                </c:pt>
                <c:pt idx="18">
                  <c:v>-0.1</c:v>
                </c:pt>
                <c:pt idx="19">
                  <c:v>-0.4</c:v>
                </c:pt>
                <c:pt idx="20">
                  <c:v>-0.4</c:v>
                </c:pt>
                <c:pt idx="21">
                  <c:v>0.5</c:v>
                </c:pt>
                <c:pt idx="22">
                  <c:v>0.3</c:v>
                </c:pt>
                <c:pt idx="23">
                  <c:v>0.3</c:v>
                </c:pt>
                <c:pt idx="24">
                  <c:v>0.5</c:v>
                </c:pt>
                <c:pt idx="25">
                  <c:v>0.2</c:v>
                </c:pt>
                <c:pt idx="26">
                  <c:v>0.5</c:v>
                </c:pt>
                <c:pt idx="27">
                  <c:v>0.4</c:v>
                </c:pt>
                <c:pt idx="28">
                  <c:v>0.7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0.6</c:v>
                </c:pt>
                <c:pt idx="33">
                  <c:v>0.3</c:v>
                </c:pt>
                <c:pt idx="34">
                  <c:v>0.4</c:v>
                </c:pt>
                <c:pt idx="35">
                  <c:v>0.8</c:v>
                </c:pt>
                <c:pt idx="36">
                  <c:v>0.7</c:v>
                </c:pt>
                <c:pt idx="37">
                  <c:v>0.7</c:v>
                </c:pt>
                <c:pt idx="38">
                  <c:v>0.8</c:v>
                </c:pt>
                <c:pt idx="39">
                  <c:v>0.8</c:v>
                </c:pt>
                <c:pt idx="40">
                  <c:v>0.2</c:v>
                </c:pt>
                <c:pt idx="41">
                  <c:v>0.4</c:v>
                </c:pt>
                <c:pt idx="42">
                  <c:v>0.2</c:v>
                </c:pt>
                <c:pt idx="43">
                  <c:v>0.4</c:v>
                </c:pt>
                <c:pt idx="44">
                  <c:v>0.5</c:v>
                </c:pt>
                <c:pt idx="45">
                  <c:v>0.1</c:v>
                </c:pt>
                <c:pt idx="46">
                  <c:v>0.3</c:v>
                </c:pt>
                <c:pt idx="47">
                  <c:v>0.1</c:v>
                </c:pt>
                <c:pt idx="48">
                  <c:v>-3.6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3-4F4D-8773-E86F68F1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999464"/>
        <c:axId val="761994872"/>
      </c:lineChart>
      <c:catAx>
        <c:axId val="76199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994872"/>
        <c:crosses val="autoZero"/>
        <c:auto val="1"/>
        <c:lblAlgn val="ctr"/>
        <c:lblOffset val="100"/>
        <c:tickLblSkip val="6"/>
        <c:noMultiLvlLbl val="0"/>
      </c:catAx>
      <c:valAx>
        <c:axId val="76199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999464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'Scenario B - MEDIUM'!$A$4</c:f>
              <c:strCache>
                <c:ptCount val="1"/>
                <c:pt idx="0">
                  <c:v>Gross Domestic Product (GDP)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'Scenario B - MEDIUM'!$B$1:$D$1</c:f>
              <c:strCache>
                <c:ptCount val="3"/>
                <c:pt idx="0">
                  <c:v>2018</c:v>
                </c:pt>
                <c:pt idx="1">
                  <c:v>2019e</c:v>
                </c:pt>
                <c:pt idx="2">
                  <c:v>2020f</c:v>
                </c:pt>
              </c:strCache>
            </c:strRef>
          </c:cat>
          <c:val>
            <c:numRef>
              <c:f>'Scenario B - MEDIUM'!$B$4:$D$4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5.5</c:v>
                </c:pt>
                <c:pt idx="2">
                  <c:v>-8.3000000000000007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E-4B18-A5D5-FC7505520D8E}"/>
            </c:ext>
          </c:extLst>
        </c:ser>
        <c:ser>
          <c:idx val="1"/>
          <c:order val="1"/>
          <c:tx>
            <c:strRef>
              <c:f>'Scenario B - MEDIUM'!$A$8</c:f>
              <c:strCache>
                <c:ptCount val="1"/>
                <c:pt idx="0">
                  <c:v>Underlying Domestic Demand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'Scenario B - MEDIUM'!$B$1:$D$1</c:f>
              <c:strCache>
                <c:ptCount val="3"/>
                <c:pt idx="0">
                  <c:v>2018</c:v>
                </c:pt>
                <c:pt idx="1">
                  <c:v>2019e</c:v>
                </c:pt>
                <c:pt idx="2">
                  <c:v>2020f</c:v>
                </c:pt>
              </c:strCache>
            </c:strRef>
          </c:cat>
          <c:val>
            <c:numRef>
              <c:f>'Scenario B - MEDIUM'!$B$8:$D$8</c:f>
              <c:numCache>
                <c:formatCode>General</c:formatCode>
                <c:ptCount val="3"/>
                <c:pt idx="0">
                  <c:v>5.3</c:v>
                </c:pt>
                <c:pt idx="1">
                  <c:v>3.2</c:v>
                </c:pt>
                <c:pt idx="2">
                  <c:v>-8.9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1E-4B18-A5D5-FC7505520D8E}"/>
            </c:ext>
          </c:extLst>
        </c:ser>
        <c:ser>
          <c:idx val="2"/>
          <c:order val="2"/>
          <c:tx>
            <c:strRef>
              <c:f>'Scenario B - MEDIUM'!$A$9</c:f>
              <c:strCache>
                <c:ptCount val="1"/>
                <c:pt idx="0">
                  <c:v>Underlying Domestic Demand (QB1 Forecast)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val>
            <c:numRef>
              <c:f>'Scenario B - MEDIUM'!$B$9:$D$9</c:f>
              <c:numCache>
                <c:formatCode>General</c:formatCode>
                <c:ptCount val="3"/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1E-4B18-A5D5-FC7505520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559200"/>
        <c:axId val="1134550344"/>
      </c:barChart>
      <c:catAx>
        <c:axId val="11345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50344"/>
        <c:crosses val="autoZero"/>
        <c:auto val="1"/>
        <c:lblAlgn val="ctr"/>
        <c:lblOffset val="100"/>
        <c:noMultiLvlLbl val="0"/>
      </c:catAx>
      <c:valAx>
        <c:axId val="1134550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Per</a:t>
                </a:r>
                <a:r>
                  <a:rPr lang="en-IE" baseline="0"/>
                  <a:t>c cent change year-on-year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5920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Live Register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Sheet1!$C$3:$Q$3</c:f>
              <c:numCache>
                <c:formatCode>#,##0</c:formatCode>
                <c:ptCount val="15"/>
                <c:pt idx="0">
                  <c:v>182922</c:v>
                </c:pt>
                <c:pt idx="1">
                  <c:v>184772</c:v>
                </c:pt>
                <c:pt idx="2">
                  <c:v>182616</c:v>
                </c:pt>
                <c:pt idx="3">
                  <c:v>182145</c:v>
                </c:pt>
                <c:pt idx="4">
                  <c:v>200602</c:v>
                </c:pt>
                <c:pt idx="5">
                  <c:v>205209</c:v>
                </c:pt>
                <c:pt idx="6">
                  <c:v>207071</c:v>
                </c:pt>
                <c:pt idx="7">
                  <c:v>210184</c:v>
                </c:pt>
                <c:pt idx="8">
                  <c:v>212380</c:v>
                </c:pt>
                <c:pt idx="9">
                  <c:v>212932</c:v>
                </c:pt>
                <c:pt idx="10">
                  <c:v>214741</c:v>
                </c:pt>
                <c:pt idx="11">
                  <c:v>214986</c:v>
                </c:pt>
                <c:pt idx="12">
                  <c:v>220384</c:v>
                </c:pt>
                <c:pt idx="13">
                  <c:v>222458</c:v>
                </c:pt>
                <c:pt idx="14">
                  <c:v>225662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F6-419D-B732-18324F63DC3D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PUP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Sheet1!$C$4:$Q$4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58737</c:v>
                </c:pt>
                <c:pt idx="5" formatCode="#,##0">
                  <c:v>283129</c:v>
                </c:pt>
                <c:pt idx="6" formatCode="#,##0">
                  <c:v>507255</c:v>
                </c:pt>
                <c:pt idx="7" formatCode="#,##0">
                  <c:v>546639</c:v>
                </c:pt>
                <c:pt idx="8" formatCode="#,##0">
                  <c:v>583317</c:v>
                </c:pt>
                <c:pt idx="9" formatCode="#,##0">
                  <c:v>590976</c:v>
                </c:pt>
                <c:pt idx="10" formatCode="#,##0">
                  <c:v>602107</c:v>
                </c:pt>
                <c:pt idx="11" formatCode="#,##0">
                  <c:v>589638</c:v>
                </c:pt>
                <c:pt idx="12" formatCode="#,##0">
                  <c:v>584641</c:v>
                </c:pt>
                <c:pt idx="13" formatCode="#,##0">
                  <c:v>579407</c:v>
                </c:pt>
                <c:pt idx="14" formatCode="#,##0">
                  <c:v>543164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F6-419D-B732-18324F63DC3D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TWSS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Sheet1!$C$5:$Q$5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7897</c:v>
                </c:pt>
                <c:pt idx="5" formatCode="#,##0">
                  <c:v>51225</c:v>
                </c:pt>
                <c:pt idx="6" formatCode="#,##0">
                  <c:v>149927</c:v>
                </c:pt>
                <c:pt idx="7" formatCode="#,##0">
                  <c:v>207121</c:v>
                </c:pt>
                <c:pt idx="8" formatCode="#,##0">
                  <c:v>234201</c:v>
                </c:pt>
                <c:pt idx="9" formatCode="#,##0">
                  <c:v>287266</c:v>
                </c:pt>
                <c:pt idx="10" formatCode="#,##0">
                  <c:v>320394</c:v>
                </c:pt>
                <c:pt idx="11" formatCode="#,##0">
                  <c:v>245306</c:v>
                </c:pt>
                <c:pt idx="12" formatCode="#,##0">
                  <c:v>242504</c:v>
                </c:pt>
                <c:pt idx="13" formatCode="#,##0">
                  <c:v>262197</c:v>
                </c:pt>
                <c:pt idx="14" formatCode="#,##0">
                  <c:v>312127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F6-419D-B732-18324F63DC3D}"/>
            </c:ext>
          </c:extLst>
        </c:ser>
        <c:ser>
          <c:idx val="3"/>
          <c:order val="3"/>
          <c:tx>
            <c:strRef>
              <c:f>Sheet1!$B$12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Sheet1!$C$12:$Q$12</c:f>
              <c:numCache>
                <c:formatCode>General</c:formatCode>
                <c:ptCount val="15"/>
                <c:pt idx="0">
                  <c:v>182922</c:v>
                </c:pt>
                <c:pt idx="1">
                  <c:v>184772</c:v>
                </c:pt>
                <c:pt idx="2">
                  <c:v>182616</c:v>
                </c:pt>
                <c:pt idx="3">
                  <c:v>182145</c:v>
                </c:pt>
                <c:pt idx="4" formatCode="#,##0">
                  <c:v>253631</c:v>
                </c:pt>
                <c:pt idx="5" formatCode="#,##0">
                  <c:v>510917</c:v>
                </c:pt>
                <c:pt idx="6" formatCode="#,##0">
                  <c:v>819240</c:v>
                </c:pt>
                <c:pt idx="7" formatCode="#,##0">
                  <c:v>922642</c:v>
                </c:pt>
                <c:pt idx="8" formatCode="#,##0">
                  <c:v>986719</c:v>
                </c:pt>
                <c:pt idx="9" formatCode="#,##0">
                  <c:v>1046238</c:v>
                </c:pt>
                <c:pt idx="10" formatCode="#,##0">
                  <c:v>1083425</c:v>
                </c:pt>
                <c:pt idx="11" formatCode="#,##0">
                  <c:v>1004201</c:v>
                </c:pt>
                <c:pt idx="12" formatCode="#,##0">
                  <c:v>998194</c:v>
                </c:pt>
                <c:pt idx="13" formatCode="#,##0">
                  <c:v>1007820</c:v>
                </c:pt>
                <c:pt idx="14" formatCode="#,##0">
                  <c:v>979248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F6-419D-B732-18324F63D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956304"/>
        <c:axId val="851958272"/>
      </c:lineChart>
      <c:dateAx>
        <c:axId val="851956304"/>
        <c:scaling>
          <c:orientation val="minMax"/>
        </c:scaling>
        <c:delete val="0"/>
        <c:axPos val="b"/>
        <c:numFmt formatCode="dd/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958272"/>
        <c:crosses val="autoZero"/>
        <c:auto val="1"/>
        <c:lblOffset val="100"/>
        <c:baseTimeUnit val="days"/>
      </c:dateAx>
      <c:valAx>
        <c:axId val="85195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9563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830229651259E-2"/>
          <c:y val="3.3223169930963053E-2"/>
          <c:w val="0.90008976281334885"/>
          <c:h val="0.8637609020798485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41"/>
              <c:layout>
                <c:manualLayout>
                  <c:x val="-9.9581632990761698E-2"/>
                  <c:y val="4.482080875596931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1FD2505C-D2FF-4BC8-909C-689C55130A68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(February)</a:t>
                    </a:r>
                  </a:p>
                </c:rich>
              </c:tx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79973"/>
                        <a:gd name="adj2" fmla="val 98938"/>
                        <a:gd name="adj3" fmla="val 49362"/>
                        <a:gd name="adj4" fmla="val 96250"/>
                        <a:gd name="adj5" fmla="val -39679"/>
                        <a:gd name="adj6" fmla="val 150932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3DE-409F-BF6D-8F6C93FDAACC}"/>
                </c:ext>
              </c:extLst>
            </c:dLbl>
            <c:dLbl>
              <c:idx val="242"/>
              <c:layout>
                <c:manualLayout>
                  <c:x val="-8.1044873769452644E-2"/>
                  <c:y val="-1.636281597321996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7985A461-2E66-4403-971C-5A33135BEB15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(March)</a:t>
                    </a:r>
                  </a:p>
                </c:rich>
              </c:tx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61606"/>
                        <a:gd name="adj2" fmla="val 98023"/>
                        <a:gd name="adj3" fmla="val 55484"/>
                        <a:gd name="adj4" fmla="val 93013"/>
                        <a:gd name="adj5" fmla="val 87366"/>
                        <a:gd name="adj6" fmla="val 14475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DE-409F-BF6D-8F6C93FDAACC}"/>
                </c:ext>
              </c:extLst>
            </c:dLbl>
            <c:dLbl>
              <c:idx val="243"/>
              <c:layout>
                <c:manualLayout>
                  <c:x val="-0.11092025976737031"/>
                  <c:y val="1.236634265880180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9351843A-8675-46A4-862F-F5BDBB202C3E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(April)</a:t>
                    </a:r>
                  </a:p>
                </c:rich>
              </c:tx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67728"/>
                        <a:gd name="adj2" fmla="val 100128"/>
                        <a:gd name="adj3" fmla="val 37117"/>
                        <a:gd name="adj4" fmla="val 99406"/>
                        <a:gd name="adj5" fmla="val 21760"/>
                        <a:gd name="adj6" fmla="val 199084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DE-409F-BF6D-8F6C93FDAACC}"/>
                </c:ext>
              </c:extLst>
            </c:dLbl>
            <c:dLbl>
              <c:idx val="244"/>
              <c:layout>
                <c:manualLayout>
                  <c:x val="-8.2769613021972291E-2"/>
                  <c:y val="-4.553870996288687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-7.2 (May, provisional)</a:t>
                    </a:r>
                  </a:p>
                </c:rich>
              </c:tx>
              <c:spPr>
                <a:xfrm>
                  <a:off x="7200198" y="3298931"/>
                  <a:ext cx="1807302" cy="214502"/>
                </a:xfrm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53070"/>
                        <a:gd name="adj2" fmla="val 96647"/>
                        <a:gd name="adj3" fmla="val 41629"/>
                        <a:gd name="adj4" fmla="val 100950"/>
                        <a:gd name="adj5" fmla="val 142326"/>
                        <a:gd name="adj6" fmla="val 12097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03694917844607"/>
                      <c:h val="4.6870101278922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DE-409F-BF6D-8F6C93FDAACC}"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BCI!$A$1:$A$245</c:f>
              <c:numCache>
                <c:formatCode>General</c:formatCode>
                <c:ptCount val="24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</c:numCache>
            </c:numRef>
          </c:cat>
          <c:val>
            <c:numRef>
              <c:f>BCI!$B$1:$B$245</c:f>
              <c:numCache>
                <c:formatCode>0.0</c:formatCode>
                <c:ptCount val="245"/>
                <c:pt idx="0">
                  <c:v>1.070827979348822</c:v>
                </c:pt>
                <c:pt idx="1">
                  <c:v>1.2014586092859854</c:v>
                </c:pt>
                <c:pt idx="2">
                  <c:v>1.2385794430525325</c:v>
                </c:pt>
                <c:pt idx="3">
                  <c:v>1.1489367889005118</c:v>
                </c:pt>
                <c:pt idx="4">
                  <c:v>1.0726955834875411</c:v>
                </c:pt>
                <c:pt idx="5">
                  <c:v>0.96999639220951683</c:v>
                </c:pt>
                <c:pt idx="6">
                  <c:v>0.89813371430559186</c:v>
                </c:pt>
                <c:pt idx="7">
                  <c:v>0.85857841198343776</c:v>
                </c:pt>
                <c:pt idx="8">
                  <c:v>0.83331847582847474</c:v>
                </c:pt>
                <c:pt idx="9">
                  <c:v>0.74761206351830023</c:v>
                </c:pt>
                <c:pt idx="10">
                  <c:v>0.72815052054124041</c:v>
                </c:pt>
                <c:pt idx="11">
                  <c:v>0.5927055098859858</c:v>
                </c:pt>
                <c:pt idx="12">
                  <c:v>0.6053444235774682</c:v>
                </c:pt>
                <c:pt idx="13">
                  <c:v>0.50046072494094684</c:v>
                </c:pt>
                <c:pt idx="14">
                  <c:v>0.37367033251908527</c:v>
                </c:pt>
                <c:pt idx="15">
                  <c:v>0.2765917104615303</c:v>
                </c:pt>
                <c:pt idx="16">
                  <c:v>0.21660124267380043</c:v>
                </c:pt>
                <c:pt idx="17">
                  <c:v>0.14631836053294026</c:v>
                </c:pt>
                <c:pt idx="18">
                  <c:v>8.553275358111051E-2</c:v>
                </c:pt>
                <c:pt idx="19">
                  <c:v>-6.9089632394865541E-2</c:v>
                </c:pt>
                <c:pt idx="20">
                  <c:v>-0.21142432785502893</c:v>
                </c:pt>
                <c:pt idx="21">
                  <c:v>-0.22184383679351061</c:v>
                </c:pt>
                <c:pt idx="22">
                  <c:v>-0.29952545529072588</c:v>
                </c:pt>
                <c:pt idx="23">
                  <c:v>-0.2282437362531293</c:v>
                </c:pt>
                <c:pt idx="24">
                  <c:v>-0.34490478193457202</c:v>
                </c:pt>
                <c:pt idx="25">
                  <c:v>-0.35849897810841086</c:v>
                </c:pt>
                <c:pt idx="26">
                  <c:v>-0.29469450215153459</c:v>
                </c:pt>
                <c:pt idx="27">
                  <c:v>-0.27972661646787805</c:v>
                </c:pt>
                <c:pt idx="28">
                  <c:v>-0.27418375650853427</c:v>
                </c:pt>
                <c:pt idx="29">
                  <c:v>-0.31666135537547874</c:v>
                </c:pt>
                <c:pt idx="30">
                  <c:v>-0.27422019855553043</c:v>
                </c:pt>
                <c:pt idx="31">
                  <c:v>-0.22694344325041849</c:v>
                </c:pt>
                <c:pt idx="32">
                  <c:v>-0.13915794560724684</c:v>
                </c:pt>
                <c:pt idx="33">
                  <c:v>-0.16330421330410852</c:v>
                </c:pt>
                <c:pt idx="34">
                  <c:v>-0.1213706646155923</c:v>
                </c:pt>
                <c:pt idx="35">
                  <c:v>-0.11454568646984936</c:v>
                </c:pt>
                <c:pt idx="36">
                  <c:v>-4.0039052837939855E-2</c:v>
                </c:pt>
                <c:pt idx="37">
                  <c:v>2.5943737796469246E-2</c:v>
                </c:pt>
                <c:pt idx="38">
                  <c:v>-1.6552082579081764E-2</c:v>
                </c:pt>
                <c:pt idx="39">
                  <c:v>-7.881649875929651E-3</c:v>
                </c:pt>
                <c:pt idx="40">
                  <c:v>-0.17129225827339062</c:v>
                </c:pt>
                <c:pt idx="41">
                  <c:v>-8.6683682558309633E-2</c:v>
                </c:pt>
                <c:pt idx="42">
                  <c:v>-0.12890022890680239</c:v>
                </c:pt>
                <c:pt idx="43">
                  <c:v>-5.2079047735029492E-2</c:v>
                </c:pt>
                <c:pt idx="44">
                  <c:v>6.9764211216642211E-2</c:v>
                </c:pt>
                <c:pt idx="45">
                  <c:v>0.22704355075047872</c:v>
                </c:pt>
                <c:pt idx="46">
                  <c:v>0.26132640043902089</c:v>
                </c:pt>
                <c:pt idx="47">
                  <c:v>0.21763167560568683</c:v>
                </c:pt>
                <c:pt idx="48">
                  <c:v>0.21206086784989184</c:v>
                </c:pt>
                <c:pt idx="49">
                  <c:v>0.14218167663117051</c:v>
                </c:pt>
                <c:pt idx="50">
                  <c:v>0.21416615316344054</c:v>
                </c:pt>
                <c:pt idx="51">
                  <c:v>0.30373694612705432</c:v>
                </c:pt>
                <c:pt idx="52">
                  <c:v>0.49360884568133534</c:v>
                </c:pt>
                <c:pt idx="53">
                  <c:v>0.51404932010231941</c:v>
                </c:pt>
                <c:pt idx="54">
                  <c:v>0.55211461892780089</c:v>
                </c:pt>
                <c:pt idx="55">
                  <c:v>0.53850161291937704</c:v>
                </c:pt>
                <c:pt idx="56">
                  <c:v>0.40483754292884949</c:v>
                </c:pt>
                <c:pt idx="57">
                  <c:v>0.31541621791993613</c:v>
                </c:pt>
                <c:pt idx="58">
                  <c:v>0.35263529029076524</c:v>
                </c:pt>
                <c:pt idx="59">
                  <c:v>0.34226424250541743</c:v>
                </c:pt>
                <c:pt idx="60">
                  <c:v>0.38542073096293095</c:v>
                </c:pt>
                <c:pt idx="61">
                  <c:v>0.42663126733826762</c:v>
                </c:pt>
                <c:pt idx="62">
                  <c:v>0.38261823714140963</c:v>
                </c:pt>
                <c:pt idx="63">
                  <c:v>0.2736643683069418</c:v>
                </c:pt>
                <c:pt idx="64">
                  <c:v>0.24268668159118062</c:v>
                </c:pt>
                <c:pt idx="65">
                  <c:v>0.25121916251491871</c:v>
                </c:pt>
                <c:pt idx="66">
                  <c:v>0.1861667340879444</c:v>
                </c:pt>
                <c:pt idx="67">
                  <c:v>0.24029739386163548</c:v>
                </c:pt>
                <c:pt idx="68">
                  <c:v>0.32903203912071793</c:v>
                </c:pt>
                <c:pt idx="69">
                  <c:v>0.3409204054610952</c:v>
                </c:pt>
                <c:pt idx="70">
                  <c:v>0.34512711141338759</c:v>
                </c:pt>
                <c:pt idx="71">
                  <c:v>0.43247280822755479</c:v>
                </c:pt>
                <c:pt idx="72">
                  <c:v>0.44218561454935251</c:v>
                </c:pt>
                <c:pt idx="73">
                  <c:v>0.41511243541064713</c:v>
                </c:pt>
                <c:pt idx="74">
                  <c:v>0.41890485678057299</c:v>
                </c:pt>
                <c:pt idx="75">
                  <c:v>0.48916799351760376</c:v>
                </c:pt>
                <c:pt idx="76">
                  <c:v>0.50078671807746622</c:v>
                </c:pt>
                <c:pt idx="77">
                  <c:v>0.49606433353561175</c:v>
                </c:pt>
                <c:pt idx="78">
                  <c:v>0.58345743901194747</c:v>
                </c:pt>
                <c:pt idx="79">
                  <c:v>0.52329696083287924</c:v>
                </c:pt>
                <c:pt idx="80">
                  <c:v>0.48937967728493387</c:v>
                </c:pt>
                <c:pt idx="81">
                  <c:v>0.49954312757340869</c:v>
                </c:pt>
                <c:pt idx="82">
                  <c:v>0.45769940548517613</c:v>
                </c:pt>
                <c:pt idx="83">
                  <c:v>0.38972097460199545</c:v>
                </c:pt>
                <c:pt idx="84">
                  <c:v>0.47876085393239304</c:v>
                </c:pt>
                <c:pt idx="85">
                  <c:v>0.50260715934069022</c:v>
                </c:pt>
                <c:pt idx="86">
                  <c:v>0.47577557511145419</c:v>
                </c:pt>
                <c:pt idx="87">
                  <c:v>0.42204513790023723</c:v>
                </c:pt>
                <c:pt idx="88">
                  <c:v>0.3906151432047717</c:v>
                </c:pt>
                <c:pt idx="89">
                  <c:v>0.23074833817702625</c:v>
                </c:pt>
                <c:pt idx="90">
                  <c:v>0.18210664511063512</c:v>
                </c:pt>
                <c:pt idx="91">
                  <c:v>5.6421312899205184E-2</c:v>
                </c:pt>
                <c:pt idx="92">
                  <c:v>-3.4115494742493424E-2</c:v>
                </c:pt>
                <c:pt idx="93">
                  <c:v>-9.9264595337266198E-2</c:v>
                </c:pt>
                <c:pt idx="94">
                  <c:v>-0.24270233025501547</c:v>
                </c:pt>
                <c:pt idx="95">
                  <c:v>-0.3430678413834729</c:v>
                </c:pt>
                <c:pt idx="96">
                  <c:v>-0.47984501831757476</c:v>
                </c:pt>
                <c:pt idx="97">
                  <c:v>-0.66955660756791802</c:v>
                </c:pt>
                <c:pt idx="98">
                  <c:v>-0.89818609771478652</c:v>
                </c:pt>
                <c:pt idx="99">
                  <c:v>-1.0159397243769477</c:v>
                </c:pt>
                <c:pt idx="100">
                  <c:v>-1.2188174910675145</c:v>
                </c:pt>
                <c:pt idx="101">
                  <c:v>-1.3970656265826289</c:v>
                </c:pt>
                <c:pt idx="102">
                  <c:v>-1.5249931295077959</c:v>
                </c:pt>
                <c:pt idx="103">
                  <c:v>-1.7621614986621392</c:v>
                </c:pt>
                <c:pt idx="104">
                  <c:v>-1.9325924338439091</c:v>
                </c:pt>
                <c:pt idx="105">
                  <c:v>-2.2222026392717855</c:v>
                </c:pt>
                <c:pt idx="106">
                  <c:v>-2.4154810359758883</c:v>
                </c:pt>
                <c:pt idx="107">
                  <c:v>-2.6501635647002479</c:v>
                </c:pt>
                <c:pt idx="108">
                  <c:v>-3.1000846578833543</c:v>
                </c:pt>
                <c:pt idx="109">
                  <c:v>-3.3333630236046097</c:v>
                </c:pt>
                <c:pt idx="110">
                  <c:v>-3.43709216269716</c:v>
                </c:pt>
                <c:pt idx="111">
                  <c:v>-3.5735465644591051</c:v>
                </c:pt>
                <c:pt idx="112">
                  <c:v>-3.5666935062528013</c:v>
                </c:pt>
                <c:pt idx="113">
                  <c:v>-3.3881553183571138</c:v>
                </c:pt>
                <c:pt idx="114">
                  <c:v>-3.386280785046258</c:v>
                </c:pt>
                <c:pt idx="115">
                  <c:v>-3.1812736875243344</c:v>
                </c:pt>
                <c:pt idx="116">
                  <c:v>-3.0750501289710432</c:v>
                </c:pt>
                <c:pt idx="117">
                  <c:v>-2.8471600572345803</c:v>
                </c:pt>
                <c:pt idx="118">
                  <c:v>-2.6418352600793864</c:v>
                </c:pt>
                <c:pt idx="119">
                  <c:v>-2.3563448577169099</c:v>
                </c:pt>
                <c:pt idx="120">
                  <c:v>-1.9198146967004357</c:v>
                </c:pt>
                <c:pt idx="121">
                  <c:v>-1.4235836293226902</c:v>
                </c:pt>
                <c:pt idx="122">
                  <c:v>-1.0273644248534675</c:v>
                </c:pt>
                <c:pt idx="123">
                  <c:v>-0.80359612215053311</c:v>
                </c:pt>
                <c:pt idx="124">
                  <c:v>-0.70859999227785475</c:v>
                </c:pt>
                <c:pt idx="125">
                  <c:v>-0.69141428962017026</c:v>
                </c:pt>
                <c:pt idx="126">
                  <c:v>-0.72621134514051511</c:v>
                </c:pt>
                <c:pt idx="127">
                  <c:v>-0.59402995816081106</c:v>
                </c:pt>
                <c:pt idx="128">
                  <c:v>-0.57678451834249034</c:v>
                </c:pt>
                <c:pt idx="129">
                  <c:v>-0.63364319249217926</c:v>
                </c:pt>
                <c:pt idx="130">
                  <c:v>-0.63038329678087879</c:v>
                </c:pt>
                <c:pt idx="131">
                  <c:v>-0.65576617200916465</c:v>
                </c:pt>
                <c:pt idx="132">
                  <c:v>-0.48778242388815746</c:v>
                </c:pt>
                <c:pt idx="133">
                  <c:v>-0.57328777971353573</c:v>
                </c:pt>
                <c:pt idx="134">
                  <c:v>-0.6476484703916493</c:v>
                </c:pt>
                <c:pt idx="135">
                  <c:v>-0.62644734332193086</c:v>
                </c:pt>
                <c:pt idx="136">
                  <c:v>-0.69283512621222998</c:v>
                </c:pt>
                <c:pt idx="137">
                  <c:v>-0.70525628310111843</c:v>
                </c:pt>
                <c:pt idx="138">
                  <c:v>-0.71986954193990482</c:v>
                </c:pt>
                <c:pt idx="139">
                  <c:v>-0.74797069166839614</c:v>
                </c:pt>
                <c:pt idx="140">
                  <c:v>-0.69894210778316046</c:v>
                </c:pt>
                <c:pt idx="141">
                  <c:v>-0.65776643640589172</c:v>
                </c:pt>
                <c:pt idx="142">
                  <c:v>-0.5820490935805076</c:v>
                </c:pt>
                <c:pt idx="143">
                  <c:v>-0.51434203805871781</c:v>
                </c:pt>
                <c:pt idx="144">
                  <c:v>-0.70250673771147876</c:v>
                </c:pt>
                <c:pt idx="145">
                  <c:v>-0.70841235451403861</c:v>
                </c:pt>
                <c:pt idx="146">
                  <c:v>-0.66004625855562538</c:v>
                </c:pt>
                <c:pt idx="147">
                  <c:v>-0.63269039797339477</c:v>
                </c:pt>
                <c:pt idx="148">
                  <c:v>-0.46581149255704646</c:v>
                </c:pt>
                <c:pt idx="149">
                  <c:v>-0.48549524750176665</c:v>
                </c:pt>
                <c:pt idx="150">
                  <c:v>-0.35344982340812398</c:v>
                </c:pt>
                <c:pt idx="151">
                  <c:v>-0.30289522855460638</c:v>
                </c:pt>
                <c:pt idx="152">
                  <c:v>-0.22730687451113432</c:v>
                </c:pt>
                <c:pt idx="153">
                  <c:v>-5.9655370078490366E-2</c:v>
                </c:pt>
                <c:pt idx="154">
                  <c:v>-3.4092702532338703E-2</c:v>
                </c:pt>
                <c:pt idx="155">
                  <c:v>2.8851573476366285E-2</c:v>
                </c:pt>
                <c:pt idx="156">
                  <c:v>5.2131345164777618E-2</c:v>
                </c:pt>
                <c:pt idx="157">
                  <c:v>3.2370105220460049E-2</c:v>
                </c:pt>
                <c:pt idx="158">
                  <c:v>-2.6352029419546792E-2</c:v>
                </c:pt>
                <c:pt idx="159">
                  <c:v>-3.2137441951367161E-2</c:v>
                </c:pt>
                <c:pt idx="160">
                  <c:v>3.8085166866729629E-2</c:v>
                </c:pt>
                <c:pt idx="161">
                  <c:v>0.21231324733150228</c:v>
                </c:pt>
                <c:pt idx="162">
                  <c:v>0.41567268808791996</c:v>
                </c:pt>
                <c:pt idx="163">
                  <c:v>0.47623235658988422</c:v>
                </c:pt>
                <c:pt idx="164">
                  <c:v>0.54654589036921819</c:v>
                </c:pt>
                <c:pt idx="165">
                  <c:v>0.53292753055975906</c:v>
                </c:pt>
                <c:pt idx="166">
                  <c:v>0.55052232646178523</c:v>
                </c:pt>
                <c:pt idx="167">
                  <c:v>0.53247147989660804</c:v>
                </c:pt>
                <c:pt idx="168">
                  <c:v>0.55616650293801917</c:v>
                </c:pt>
                <c:pt idx="169">
                  <c:v>0.5679956356533028</c:v>
                </c:pt>
                <c:pt idx="170">
                  <c:v>0.66509724594084696</c:v>
                </c:pt>
                <c:pt idx="171">
                  <c:v>0.82625892202274165</c:v>
                </c:pt>
                <c:pt idx="172">
                  <c:v>0.74290028474743064</c:v>
                </c:pt>
                <c:pt idx="173">
                  <c:v>0.70011303564388017</c:v>
                </c:pt>
                <c:pt idx="174">
                  <c:v>0.69477975979417661</c:v>
                </c:pt>
                <c:pt idx="175">
                  <c:v>0.70719459103823912</c:v>
                </c:pt>
                <c:pt idx="176">
                  <c:v>0.69401672614553334</c:v>
                </c:pt>
                <c:pt idx="177">
                  <c:v>0.76216402851842913</c:v>
                </c:pt>
                <c:pt idx="178">
                  <c:v>0.77337084447782922</c:v>
                </c:pt>
                <c:pt idx="179">
                  <c:v>0.86676246634763887</c:v>
                </c:pt>
                <c:pt idx="180">
                  <c:v>0.91389390647751401</c:v>
                </c:pt>
                <c:pt idx="181">
                  <c:v>1.0139769859868522</c:v>
                </c:pt>
                <c:pt idx="182">
                  <c:v>0.97337342279893879</c:v>
                </c:pt>
                <c:pt idx="183">
                  <c:v>0.89744873355230514</c:v>
                </c:pt>
                <c:pt idx="184">
                  <c:v>0.83957832652536846</c:v>
                </c:pt>
                <c:pt idx="185">
                  <c:v>0.87879932663131166</c:v>
                </c:pt>
                <c:pt idx="186">
                  <c:v>0.85232247731909805</c:v>
                </c:pt>
                <c:pt idx="187">
                  <c:v>0.75918131082182172</c:v>
                </c:pt>
                <c:pt idx="188">
                  <c:v>0.71750085653401585</c:v>
                </c:pt>
                <c:pt idx="189">
                  <c:v>0.57624826718472455</c:v>
                </c:pt>
                <c:pt idx="190">
                  <c:v>0.59587540517728022</c:v>
                </c:pt>
                <c:pt idx="191">
                  <c:v>0.51165336763371627</c:v>
                </c:pt>
                <c:pt idx="192">
                  <c:v>0.6355563675884276</c:v>
                </c:pt>
                <c:pt idx="193">
                  <c:v>0.62517669732103498</c:v>
                </c:pt>
                <c:pt idx="194">
                  <c:v>0.58712386877662281</c:v>
                </c:pt>
                <c:pt idx="195">
                  <c:v>0.5229871500002613</c:v>
                </c:pt>
                <c:pt idx="196">
                  <c:v>0.57169518032176914</c:v>
                </c:pt>
                <c:pt idx="197">
                  <c:v>0.55153204717106064</c:v>
                </c:pt>
                <c:pt idx="198">
                  <c:v>0.48469245672158573</c:v>
                </c:pt>
                <c:pt idx="199">
                  <c:v>0.56170155663909282</c:v>
                </c:pt>
                <c:pt idx="200">
                  <c:v>0.60265001476971791</c:v>
                </c:pt>
                <c:pt idx="201">
                  <c:v>0.64797501093759835</c:v>
                </c:pt>
                <c:pt idx="202">
                  <c:v>0.76338899191750753</c:v>
                </c:pt>
                <c:pt idx="203">
                  <c:v>0.78190339110827145</c:v>
                </c:pt>
                <c:pt idx="204">
                  <c:v>0.71957454520989428</c:v>
                </c:pt>
                <c:pt idx="205">
                  <c:v>0.69427723243570538</c:v>
                </c:pt>
                <c:pt idx="206">
                  <c:v>0.75821100567967104</c:v>
                </c:pt>
                <c:pt idx="207">
                  <c:v>0.75097697471641356</c:v>
                </c:pt>
                <c:pt idx="208">
                  <c:v>0.86560806492515807</c:v>
                </c:pt>
                <c:pt idx="209">
                  <c:v>0.81353467266594925</c:v>
                </c:pt>
                <c:pt idx="210">
                  <c:v>0.77913540753090893</c:v>
                </c:pt>
                <c:pt idx="211">
                  <c:v>0.73935721354794792</c:v>
                </c:pt>
                <c:pt idx="212">
                  <c:v>0.72117529383705803</c:v>
                </c:pt>
                <c:pt idx="213">
                  <c:v>0.72106627807796464</c:v>
                </c:pt>
                <c:pt idx="214">
                  <c:v>0.71525964627504623</c:v>
                </c:pt>
                <c:pt idx="215">
                  <c:v>0.70179186337757382</c:v>
                </c:pt>
                <c:pt idx="216">
                  <c:v>0.67360782923542628</c:v>
                </c:pt>
                <c:pt idx="217">
                  <c:v>0.60800027240340193</c:v>
                </c:pt>
                <c:pt idx="218">
                  <c:v>0.49518621228297022</c:v>
                </c:pt>
                <c:pt idx="219">
                  <c:v>0.61426210397661984</c:v>
                </c:pt>
                <c:pt idx="220">
                  <c:v>0.66051234954045546</c:v>
                </c:pt>
                <c:pt idx="221">
                  <c:v>0.71453085867529575</c:v>
                </c:pt>
                <c:pt idx="222">
                  <c:v>0.73400480526221012</c:v>
                </c:pt>
                <c:pt idx="223">
                  <c:v>0.6958322726109204</c:v>
                </c:pt>
                <c:pt idx="224">
                  <c:v>0.68282785285391578</c:v>
                </c:pt>
                <c:pt idx="225">
                  <c:v>0.67122503054203519</c:v>
                </c:pt>
                <c:pt idx="226">
                  <c:v>0.53966969028913592</c:v>
                </c:pt>
                <c:pt idx="227">
                  <c:v>0.50302366482416183</c:v>
                </c:pt>
                <c:pt idx="228">
                  <c:v>0.49940820327568503</c:v>
                </c:pt>
                <c:pt idx="229">
                  <c:v>0.57775814783688761</c:v>
                </c:pt>
                <c:pt idx="230">
                  <c:v>0.64285305588657116</c:v>
                </c:pt>
                <c:pt idx="231">
                  <c:v>0.53184549492965527</c:v>
                </c:pt>
                <c:pt idx="232">
                  <c:v>0.34103866167605373</c:v>
                </c:pt>
                <c:pt idx="233">
                  <c:v>0.24708090107709854</c:v>
                </c:pt>
                <c:pt idx="234">
                  <c:v>0.18707115497883647</c:v>
                </c:pt>
                <c:pt idx="235">
                  <c:v>0.18888736765025033</c:v>
                </c:pt>
                <c:pt idx="236">
                  <c:v>0.21764531529355233</c:v>
                </c:pt>
                <c:pt idx="237">
                  <c:v>0.25084452219024334</c:v>
                </c:pt>
                <c:pt idx="238">
                  <c:v>0.21892223325501609</c:v>
                </c:pt>
                <c:pt idx="239">
                  <c:v>0.12367764325950543</c:v>
                </c:pt>
                <c:pt idx="240">
                  <c:v>0.23080803102760261</c:v>
                </c:pt>
                <c:pt idx="241">
                  <c:v>-5.5223857710376301E-2</c:v>
                </c:pt>
                <c:pt idx="242">
                  <c:v>-2.7230196394851061</c:v>
                </c:pt>
                <c:pt idx="243">
                  <c:v>-7.4252473911516459</c:v>
                </c:pt>
                <c:pt idx="244">
                  <c:v>-7.2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DE-409F-BF6D-8F6C93FDA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1291616"/>
        <c:axId val="1211292928"/>
      </c:lineChart>
      <c:catAx>
        <c:axId val="121129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11292928"/>
        <c:crosses val="autoZero"/>
        <c:auto val="1"/>
        <c:lblAlgn val="ctr"/>
        <c:lblOffset val="100"/>
        <c:tickLblSkip val="5"/>
        <c:tickMarkSkip val="12"/>
        <c:noMultiLvlLbl val="0"/>
      </c:catAx>
      <c:valAx>
        <c:axId val="12112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r>
                  <a:rPr lang="en-US"/>
                  <a:t>Average growth = 0</a:t>
                </a:r>
              </a:p>
            </c:rich>
          </c:tx>
          <c:layout>
            <c:manualLayout>
              <c:xMode val="edge"/>
              <c:yMode val="edge"/>
              <c:x val="2.0467754376764526E-3"/>
              <c:y val="0.30953439665598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Lato" panose="020F050202020403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112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01144375065112E-2"/>
          <c:y val="4.3860478552077656E-2"/>
          <c:w val="0.88377585945050885"/>
          <c:h val="0.74085723158759476"/>
        </c:manualLayout>
      </c:layout>
      <c:lineChart>
        <c:grouping val="standard"/>
        <c:varyColors val="0"/>
        <c:ser>
          <c:idx val="0"/>
          <c:order val="0"/>
          <c:tx>
            <c:strRef>
              <c:f>'Results (2)'!$C$4</c:f>
              <c:strCache>
                <c:ptCount val="1"/>
                <c:pt idx="0">
                  <c:v>Disorderly No-Deal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(2)'!$D$4:$N$4</c:f>
              <c:numCache>
                <c:formatCode>0.00</c:formatCode>
                <c:ptCount val="11"/>
                <c:pt idx="0" formatCode="0.0">
                  <c:v>0</c:v>
                </c:pt>
                <c:pt idx="1">
                  <c:v>-4.0004436143551896</c:v>
                </c:pt>
                <c:pt idx="2">
                  <c:v>-6.2458018458280398</c:v>
                </c:pt>
                <c:pt idx="3">
                  <c:v>-6.1159859454858303</c:v>
                </c:pt>
                <c:pt idx="4">
                  <c:v>-5.6817460789515701</c:v>
                </c:pt>
                <c:pt idx="5">
                  <c:v>-5.2194962037870702</c:v>
                </c:pt>
                <c:pt idx="6">
                  <c:v>-5.0320681487920602</c:v>
                </c:pt>
                <c:pt idx="7">
                  <c:v>-5.0228453181011599</c:v>
                </c:pt>
                <c:pt idx="8">
                  <c:v>-5.1485875517544502</c:v>
                </c:pt>
                <c:pt idx="9">
                  <c:v>-5.36330496472549</c:v>
                </c:pt>
                <c:pt idx="10">
                  <c:v>-5.6392215130601597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DF-4998-8C89-1525784911E2}"/>
            </c:ext>
          </c:extLst>
        </c:ser>
        <c:ser>
          <c:idx val="1"/>
          <c:order val="1"/>
          <c:tx>
            <c:strRef>
              <c:f>'Results (2)'!$C$7</c:f>
              <c:strCache>
                <c:ptCount val="1"/>
                <c:pt idx="0">
                  <c:v>WTO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(2)'!$D$7:$N$7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-1.03032977052061</c:v>
                </c:pt>
                <c:pt idx="4" formatCode="0.00">
                  <c:v>-2.2764009553379201</c:v>
                </c:pt>
                <c:pt idx="5" formatCode="0.00">
                  <c:v>-3.3521754943587201</c:v>
                </c:pt>
                <c:pt idx="6" formatCode="0.00">
                  <c:v>-3.7900045199752301</c:v>
                </c:pt>
                <c:pt idx="7" formatCode="0.00">
                  <c:v>-3.9492612049751701</c:v>
                </c:pt>
                <c:pt idx="8" formatCode="0.00">
                  <c:v>-4.20208676527814</c:v>
                </c:pt>
                <c:pt idx="9" formatCode="0.00">
                  <c:v>-4.5117839850222197</c:v>
                </c:pt>
                <c:pt idx="10" formatCode="0.00">
                  <c:v>-4.8681635203127698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DF-4998-8C89-1525784911E2}"/>
            </c:ext>
          </c:extLst>
        </c:ser>
        <c:ser>
          <c:idx val="2"/>
          <c:order val="2"/>
          <c:tx>
            <c:strRef>
              <c:f>'Results (2)'!$C$10</c:f>
              <c:strCache>
                <c:ptCount val="1"/>
                <c:pt idx="0">
                  <c:v>Free Trade Agreement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(2)'!$D$10:$N$10</c:f>
              <c:numCache>
                <c:formatCode>0.0</c:formatCode>
                <c:ptCount val="11"/>
                <c:pt idx="0">
                  <c:v>-1.3948212332878501E-2</c:v>
                </c:pt>
                <c:pt idx="1">
                  <c:v>-1.3948212332878501E-2</c:v>
                </c:pt>
                <c:pt idx="2">
                  <c:v>-1.3948212332878501E-2</c:v>
                </c:pt>
                <c:pt idx="3" formatCode="0.00">
                  <c:v>-0.86620304750710198</c:v>
                </c:pt>
                <c:pt idx="4" formatCode="0.00">
                  <c:v>-1.41184007559581</c:v>
                </c:pt>
                <c:pt idx="5" formatCode="0.00">
                  <c:v>-1.6383651737252101</c:v>
                </c:pt>
                <c:pt idx="6" formatCode="0.00">
                  <c:v>-1.91967770880297</c:v>
                </c:pt>
                <c:pt idx="7" formatCode="0.00">
                  <c:v>-2.2607211404652099</c:v>
                </c:pt>
                <c:pt idx="8" formatCode="0.00">
                  <c:v>-2.65343355199066</c:v>
                </c:pt>
                <c:pt idx="9" formatCode="0.00">
                  <c:v>-3.0753422937320001</c:v>
                </c:pt>
                <c:pt idx="10" formatCode="0.00">
                  <c:v>-3.5090229659079002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DF-4998-8C89-1525784911E2}"/>
            </c:ext>
          </c:extLst>
        </c:ser>
        <c:ser>
          <c:idx val="3"/>
          <c:order val="3"/>
          <c:tx>
            <c:strRef>
              <c:f>'Results (2)'!$C$13</c:f>
              <c:strCache>
                <c:ptCount val="1"/>
                <c:pt idx="0">
                  <c:v>Customs Union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(2)'!$D$13:$N$13</c:f>
              <c:numCache>
                <c:formatCode>0.0</c:formatCode>
                <c:ptCount val="11"/>
                <c:pt idx="0">
                  <c:v>-1.17854426261862E-2</c:v>
                </c:pt>
                <c:pt idx="1">
                  <c:v>-1.17854426261862E-2</c:v>
                </c:pt>
                <c:pt idx="2">
                  <c:v>-1.17854426261862E-2</c:v>
                </c:pt>
                <c:pt idx="3" formatCode="0.00">
                  <c:v>-0.85186108335861099</c:v>
                </c:pt>
                <c:pt idx="4" formatCode="0.00">
                  <c:v>-1.3291368949676201</c:v>
                </c:pt>
                <c:pt idx="5" formatCode="0.00">
                  <c:v>-1.4054812275995801</c:v>
                </c:pt>
                <c:pt idx="6" formatCode="0.00">
                  <c:v>-1.49520154635234</c:v>
                </c:pt>
                <c:pt idx="7" formatCode="0.00">
                  <c:v>-1.61847937023111</c:v>
                </c:pt>
                <c:pt idx="8" formatCode="0.00">
                  <c:v>-1.77803159561213</c:v>
                </c:pt>
                <c:pt idx="9" formatCode="0.00">
                  <c:v>-1.9574581069688199</c:v>
                </c:pt>
                <c:pt idx="10" formatCode="0.00">
                  <c:v>-2.1439998598177401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DF-4998-8C89-152578491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490264"/>
        <c:axId val="757432536"/>
      </c:lineChart>
      <c:catAx>
        <c:axId val="75749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32536"/>
        <c:crosses val="autoZero"/>
        <c:auto val="1"/>
        <c:lblAlgn val="ctr"/>
        <c:lblOffset val="100"/>
        <c:noMultiLvlLbl val="0"/>
      </c:catAx>
      <c:valAx>
        <c:axId val="75743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% deviation from baseline</a:t>
                </a:r>
              </a:p>
            </c:rich>
          </c:tx>
          <c:layout>
            <c:manualLayout>
              <c:xMode val="edge"/>
              <c:yMode val="edge"/>
              <c:x val="2.5746663592058624E-2"/>
              <c:y val="0.28350411053732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9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972200900834539E-2"/>
          <c:y val="0.90465183405400584"/>
          <c:w val="0.89999990368176452"/>
          <c:h val="6.1308331009032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'FSB Exhib 2-3_LP (for Chart 5)'!$B$2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5)'!$B$3:$B$22</c:f>
              <c:numCache>
                <c:formatCode>0.00</c:formatCode>
                <c:ptCount val="9"/>
                <c:pt idx="0">
                  <c:v>301.10225735482277</c:v>
                </c:pt>
                <c:pt idx="1">
                  <c:v>186.47867840217901</c:v>
                </c:pt>
                <c:pt idx="2">
                  <c:v>290.09749470789802</c:v>
                </c:pt>
                <c:pt idx="3">
                  <c:v>548.73353363060596</c:v>
                </c:pt>
                <c:pt idx="4">
                  <c:v>358.878278932706</c:v>
                </c:pt>
                <c:pt idx="5">
                  <c:v>259.66158358739699</c:v>
                </c:pt>
                <c:pt idx="6">
                  <c:v>349.05980481781</c:v>
                </c:pt>
                <c:pt idx="7">
                  <c:v>121.25404139035599</c:v>
                </c:pt>
                <c:pt idx="8">
                  <c:v>244.67406193022501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ED5-4817-BDD2-9D036F1B4B99}"/>
            </c:ext>
          </c:extLst>
        </c:ser>
        <c:ser>
          <c:idx val="1"/>
          <c:order val="1"/>
          <c:tx>
            <c:strRef>
              <c:f>'FSB Exhib 2-3_LP (for Chart 5)'!$C$2</c:f>
              <c:strCache>
                <c:ptCount val="1"/>
                <c:pt idx="0">
                  <c:v>Central banks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5)'!$C$3:$C$22</c:f>
              <c:numCache>
                <c:formatCode>0.00</c:formatCode>
                <c:ptCount val="9"/>
                <c:pt idx="0">
                  <c:v>49.5210875874115</c:v>
                </c:pt>
                <c:pt idx="1">
                  <c:v>30.669404631719001</c:v>
                </c:pt>
                <c:pt idx="2">
                  <c:v>42.4722573816642</c:v>
                </c:pt>
                <c:pt idx="3">
                  <c:v>26.461226184435102</c:v>
                </c:pt>
                <c:pt idx="4">
                  <c:v>99.805284207105402</c:v>
                </c:pt>
                <c:pt idx="5">
                  <c:v>65.847058597892101</c:v>
                </c:pt>
                <c:pt idx="6">
                  <c:v>47.807505765358101</c:v>
                </c:pt>
                <c:pt idx="7">
                  <c:v>23.237981653382199</c:v>
                </c:pt>
                <c:pt idx="8">
                  <c:v>52.9168492500038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ED5-4817-BDD2-9D036F1B4B99}"/>
            </c:ext>
          </c:extLst>
        </c:ser>
        <c:ser>
          <c:idx val="2"/>
          <c:order val="2"/>
          <c:tx>
            <c:strRef>
              <c:f>'FSB Exhib 2-3_LP (for Chart 5)'!$D$2</c:f>
              <c:strCache>
                <c:ptCount val="1"/>
                <c:pt idx="0">
                  <c:v>Public financial institutions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5)'!$D$3:$D$22</c:f>
              <c:numCache>
                <c:formatCode>0.00</c:formatCode>
                <c:ptCount val="9"/>
                <c:pt idx="0">
                  <c:v>47.110041579395599</c:v>
                </c:pt>
                <c:pt idx="1">
                  <c:v>29.176195390807099</c:v>
                </c:pt>
                <c:pt idx="4">
                  <c:v>56.851375545116397</c:v>
                </c:pt>
                <c:pt idx="7">
                  <c:v>46.131977116339399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ED5-4817-BDD2-9D036F1B4B99}"/>
            </c:ext>
          </c:extLst>
        </c:ser>
        <c:ser>
          <c:idx val="3"/>
          <c:order val="3"/>
          <c:tx>
            <c:strRef>
              <c:f>'FSB Exhib 2-3_LP (for Chart 5)'!$E$2</c:f>
              <c:strCache>
                <c:ptCount val="1"/>
                <c:pt idx="0">
                  <c:v>Insurance corporations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5)'!$E$3:$E$22</c:f>
              <c:numCache>
                <c:formatCode>0.00</c:formatCode>
                <c:ptCount val="9"/>
                <c:pt idx="0">
                  <c:v>154.72262722666616</c:v>
                </c:pt>
                <c:pt idx="1">
                  <c:v>95.822832075754206</c:v>
                </c:pt>
                <c:pt idx="2">
                  <c:v>61.788976060057202</c:v>
                </c:pt>
                <c:pt idx="3">
                  <c:v>99.460159262832704</c:v>
                </c:pt>
                <c:pt idx="4">
                  <c:v>89.462492186482194</c:v>
                </c:pt>
                <c:pt idx="5">
                  <c:v>69.492621661605696</c:v>
                </c:pt>
                <c:pt idx="6">
                  <c:v>116.717858537639</c:v>
                </c:pt>
                <c:pt idx="7">
                  <c:v>47.694419420869998</c:v>
                </c:pt>
                <c:pt idx="8">
                  <c:v>62.041092742120803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ED5-4817-BDD2-9D036F1B4B99}"/>
            </c:ext>
          </c:extLst>
        </c:ser>
        <c:ser>
          <c:idx val="4"/>
          <c:order val="4"/>
          <c:tx>
            <c:strRef>
              <c:f>'FSB Exhib 2-3_LP (for Chart 5)'!$F$2</c:f>
              <c:strCache>
                <c:ptCount val="1"/>
                <c:pt idx="0">
                  <c:v>Pension funds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5)'!$F$3:$F$22</c:f>
              <c:numCache>
                <c:formatCode>0.00</c:formatCode>
                <c:ptCount val="9"/>
                <c:pt idx="0">
                  <c:v>66.75994295752173</c:v>
                </c:pt>
                <c:pt idx="1">
                  <c:v>41.345774164200598</c:v>
                </c:pt>
                <c:pt idx="2">
                  <c:v>192.09512690133801</c:v>
                </c:pt>
                <c:pt idx="3">
                  <c:v>108.89986346937</c:v>
                </c:pt>
                <c:pt idx="4">
                  <c:v>28.560969593521399</c:v>
                </c:pt>
                <c:pt idx="5">
                  <c:v>22.6307315245765</c:v>
                </c:pt>
                <c:pt idx="6">
                  <c:v>0</c:v>
                </c:pt>
                <c:pt idx="7">
                  <c:v>102.53027187807</c:v>
                </c:pt>
                <c:pt idx="8">
                  <c:v>18.965480258017099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ED5-4817-BDD2-9D036F1B4B99}"/>
            </c:ext>
          </c:extLst>
        </c:ser>
        <c:ser>
          <c:idx val="5"/>
          <c:order val="5"/>
          <c:tx>
            <c:strRef>
              <c:f>'FSB Exhib 2-3_LP (for Chart 5)'!$G$2</c:f>
              <c:strCache>
                <c:ptCount val="1"/>
                <c:pt idx="0">
                  <c:v>Other financial intermediaries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5)'!$G$3:$G$22</c:f>
              <c:numCache>
                <c:formatCode>0.00</c:formatCode>
                <c:ptCount val="9"/>
                <c:pt idx="0">
                  <c:v>2185.0407555307884</c:v>
                </c:pt>
                <c:pt idx="1">
                  <c:v>1353.2396466431001</c:v>
                </c:pt>
                <c:pt idx="2">
                  <c:v>812.08386072496296</c:v>
                </c:pt>
                <c:pt idx="3">
                  <c:v>353.33814480490298</c:v>
                </c:pt>
                <c:pt idx="4">
                  <c:v>98.527069539211098</c:v>
                </c:pt>
                <c:pt idx="5">
                  <c:v>279.25520628291599</c:v>
                </c:pt>
                <c:pt idx="6">
                  <c:v>107.187692613142</c:v>
                </c:pt>
                <c:pt idx="7">
                  <c:v>158.859817624568</c:v>
                </c:pt>
                <c:pt idx="8">
                  <c:v>83.882318997349302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ED5-4817-BDD2-9D036F1B4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669762792"/>
        <c:axId val="669760168"/>
      </c:barChart>
      <c:catAx>
        <c:axId val="66976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+mn-ea"/>
                <a:cs typeface="+mn-cs"/>
              </a:defRPr>
            </a:pPr>
            <a:endParaRPr lang="en-US"/>
          </a:p>
        </c:txPr>
        <c:crossAx val="669760168"/>
        <c:crosses val="autoZero"/>
        <c:auto val="1"/>
        <c:lblAlgn val="ctr"/>
        <c:lblOffset val="100"/>
        <c:noMultiLvlLbl val="0"/>
      </c:catAx>
      <c:valAx>
        <c:axId val="66976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+mn-ea"/>
                <a:cs typeface="+mn-cs"/>
              </a:defRPr>
            </a:pPr>
            <a:endParaRPr lang="en-US"/>
          </a:p>
        </c:txPr>
        <c:crossAx val="66976279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Lato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0.00103</cdr:x>
      <cdr:y>0.93235</cdr:y>
    </cdr:from>
    <cdr:to>
      <cdr:x>0.26546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36" y="3774281"/>
          <a:ext cx="2035969" cy="27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A2DC-5DF1-4CA3-BD5C-70F5CF56356F}" type="datetimeFigureOut">
              <a:rPr lang="en-IE" smtClean="0"/>
              <a:t>16/06/2020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026C-895E-4342-BCF4-E8DFB3A004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8896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9B47-A8D8-4DAA-9720-925855D9986F}" type="datetimeFigureOut">
              <a:rPr lang="en-IE" smtClean="0"/>
              <a:t>16/06/2020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IE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IE" smtClean="0"/>
              <a:t> 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0C49-3A9D-4153-B471-2C0BC5CDE3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28736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074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280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169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807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84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640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38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21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80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198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94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8"/>
          <p:cNvSpPr/>
          <p:nvPr/>
        </p:nvSpPr>
        <p:spPr>
          <a:xfrm>
            <a:off x="-11436" y="1874286"/>
            <a:ext cx="6404229" cy="4540956"/>
          </a:xfrm>
          <a:custGeom>
            <a:avLst/>
            <a:gdLst/>
            <a:ahLst/>
            <a:cxnLst/>
            <a:rect l="l" t="t" r="r" b="b"/>
            <a:pathLst>
              <a:path w="10079990" h="7152005">
                <a:moveTo>
                  <a:pt x="7325995" y="0"/>
                </a:moveTo>
                <a:lnTo>
                  <a:pt x="0" y="0"/>
                </a:lnTo>
                <a:lnTo>
                  <a:pt x="0" y="5570855"/>
                </a:lnTo>
                <a:lnTo>
                  <a:pt x="2088261" y="7151751"/>
                </a:lnTo>
                <a:lnTo>
                  <a:pt x="6423406" y="7151751"/>
                </a:lnTo>
                <a:lnTo>
                  <a:pt x="10079990" y="2321305"/>
                </a:lnTo>
                <a:lnTo>
                  <a:pt x="7325995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IE" sz="1143" dirty="0" smtClean="0"/>
              <a:t> </a:t>
            </a:r>
            <a:endParaRPr sz="1143" dirty="0"/>
          </a:p>
        </p:txBody>
      </p:sp>
      <p:sp>
        <p:nvSpPr>
          <p:cNvPr id="8" name="object 5"/>
          <p:cNvSpPr/>
          <p:nvPr/>
        </p:nvSpPr>
        <p:spPr>
          <a:xfrm>
            <a:off x="0" y="4365719"/>
            <a:ext cx="12191193" cy="1582057"/>
          </a:xfrm>
          <a:custGeom>
            <a:avLst/>
            <a:gdLst/>
            <a:ahLst/>
            <a:cxnLst/>
            <a:rect l="l" t="t" r="r" b="b"/>
            <a:pathLst>
              <a:path w="19188430" h="2491740">
                <a:moveTo>
                  <a:pt x="0" y="2491473"/>
                </a:moveTo>
                <a:lnTo>
                  <a:pt x="19188049" y="2491473"/>
                </a:lnTo>
                <a:lnTo>
                  <a:pt x="19188049" y="0"/>
                </a:lnTo>
                <a:lnTo>
                  <a:pt x="0" y="0"/>
                </a:lnTo>
                <a:lnTo>
                  <a:pt x="0" y="2491473"/>
                </a:lnTo>
                <a:close/>
              </a:path>
            </a:pathLst>
          </a:custGeom>
          <a:solidFill>
            <a:srgbClr val="006BB0"/>
          </a:solidFill>
        </p:spPr>
        <p:txBody>
          <a:bodyPr wrap="square" lIns="0" tIns="0" rIns="0" bIns="0" rtlCol="0"/>
          <a:lstStyle/>
          <a:p>
            <a:endParaRPr sz="1143"/>
          </a:p>
        </p:txBody>
      </p:sp>
      <p:pic>
        <p:nvPicPr>
          <p:cNvPr id="11" name="Picture 10" descr="CB_logo_2017_proces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" y="477763"/>
            <a:ext cx="3098431" cy="7165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50" y="4593804"/>
            <a:ext cx="10325316" cy="535215"/>
          </a:xfrm>
        </p:spPr>
        <p:txBody>
          <a:bodyPr>
            <a:noAutofit/>
          </a:bodyPr>
          <a:lstStyle>
            <a:lvl1pPr algn="r">
              <a:defRPr sz="325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27740" y="5267476"/>
            <a:ext cx="6035484" cy="53219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9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24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1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50" y="1155095"/>
            <a:ext cx="9857082" cy="5352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823402" y="1828572"/>
            <a:ext cx="9835076" cy="37485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4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8871"/>
            <a:ext cx="10515600" cy="641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3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3019"/>
          </a:xfrm>
        </p:spPr>
        <p:txBody>
          <a:bodyPr/>
          <a:lstStyle>
            <a:lvl1pPr>
              <a:defRPr/>
            </a:lvl1pPr>
            <a:lvl2pPr marL="576026" indent="-285750">
              <a:buFont typeface="Arial" panose="020B0604020202020204" pitchFamily="34" charset="0"/>
              <a:buChar char="•"/>
              <a:defRPr/>
            </a:lvl2pPr>
            <a:lvl3pPr marL="866302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300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6" name="Picture 5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4" name="Picture 3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150" y="1155095"/>
            <a:ext cx="9857082" cy="535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150" y="1825374"/>
            <a:ext cx="9857082" cy="353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  <a:endParaRPr lang="en-IE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03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79" r:id="rId4"/>
    <p:sldLayoutId id="2147483672" r:id="rId5"/>
    <p:sldLayoutId id="2147483681" r:id="rId6"/>
    <p:sldLayoutId id="2147483675" r:id="rId7"/>
    <p:sldLayoutId id="2147483677" r:id="rId8"/>
    <p:sldLayoutId id="2147483683" r:id="rId9"/>
    <p:sldLayoutId id="2147483678" r:id="rId10"/>
  </p:sldLayoutIdLst>
  <p:timing>
    <p:tnLst>
      <p:par>
        <p:cTn id="1" dur="indefinite" restart="never" nodeType="tmRoot"/>
      </p:par>
    </p:tnLst>
  </p:timing>
  <p:hf hdr="0" dt="0"/>
  <p:txStyles>
    <p:titleStyle>
      <a:lvl1pPr eaLnBrk="1" hangingPunct="1">
        <a:defRPr sz="2984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1423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1pPr>
      <a:lvl2pPr marL="471699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2pPr>
      <a:lvl3pPr marL="761975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3pPr>
      <a:lvl4pPr marL="1052252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4pPr>
      <a:lvl5pPr marL="1342528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5pPr>
      <a:lvl6pPr marL="1451381" eaLnBrk="1" hangingPunct="1">
        <a:defRPr>
          <a:latin typeface="+mn-lt"/>
          <a:ea typeface="+mn-ea"/>
          <a:cs typeface="+mn-cs"/>
        </a:defRPr>
      </a:lvl6pPr>
      <a:lvl7pPr marL="1741658" eaLnBrk="1" hangingPunct="1">
        <a:defRPr>
          <a:latin typeface="+mn-lt"/>
          <a:ea typeface="+mn-ea"/>
          <a:cs typeface="+mn-cs"/>
        </a:defRPr>
      </a:lvl7pPr>
      <a:lvl8pPr marL="2031934" eaLnBrk="1" hangingPunct="1">
        <a:defRPr>
          <a:latin typeface="+mn-lt"/>
          <a:ea typeface="+mn-ea"/>
          <a:cs typeface="+mn-cs"/>
        </a:defRPr>
      </a:lvl8pPr>
      <a:lvl9pPr marL="232221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90276" eaLnBrk="1" hangingPunct="1">
        <a:defRPr>
          <a:latin typeface="+mn-lt"/>
          <a:ea typeface="+mn-ea"/>
          <a:cs typeface="+mn-cs"/>
        </a:defRPr>
      </a:lvl2pPr>
      <a:lvl3pPr marL="580553" eaLnBrk="1" hangingPunct="1">
        <a:defRPr>
          <a:latin typeface="+mn-lt"/>
          <a:ea typeface="+mn-ea"/>
          <a:cs typeface="+mn-cs"/>
        </a:defRPr>
      </a:lvl3pPr>
      <a:lvl4pPr marL="870829" eaLnBrk="1" hangingPunct="1">
        <a:defRPr>
          <a:latin typeface="+mn-lt"/>
          <a:ea typeface="+mn-ea"/>
          <a:cs typeface="+mn-cs"/>
        </a:defRPr>
      </a:lvl4pPr>
      <a:lvl5pPr marL="1161105" eaLnBrk="1" hangingPunct="1">
        <a:defRPr>
          <a:latin typeface="+mn-lt"/>
          <a:ea typeface="+mn-ea"/>
          <a:cs typeface="+mn-cs"/>
        </a:defRPr>
      </a:lvl5pPr>
      <a:lvl6pPr marL="1451381" eaLnBrk="1" hangingPunct="1">
        <a:defRPr>
          <a:latin typeface="+mn-lt"/>
          <a:ea typeface="+mn-ea"/>
          <a:cs typeface="+mn-cs"/>
        </a:defRPr>
      </a:lvl6pPr>
      <a:lvl7pPr marL="1741658" eaLnBrk="1" hangingPunct="1">
        <a:defRPr>
          <a:latin typeface="+mn-lt"/>
          <a:ea typeface="+mn-ea"/>
          <a:cs typeface="+mn-cs"/>
        </a:defRPr>
      </a:lvl7pPr>
      <a:lvl8pPr marL="2031934" eaLnBrk="1" hangingPunct="1">
        <a:defRPr>
          <a:latin typeface="+mn-lt"/>
          <a:ea typeface="+mn-ea"/>
          <a:cs typeface="+mn-cs"/>
        </a:defRPr>
      </a:lvl8pPr>
      <a:lvl9pPr marL="232221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s://www.centralbank.ie/docs/default-source/publications/quarterly-bulletins/quarterly-bulletin-signed-articles/dealing-with-friction-eu-uk-trade-and-the-irish-economy-after-brexit-(conefrey-and-walsh).pdf" TargetMode="External"/><Relationship Id="rId5" Type="http://schemas.openxmlformats.org/officeDocument/2006/relationships/hyperlink" Target="https://www.centralbank.ie/docs/default-source/publications/economic-letters/vol-2020-no-7-measuring-economic-activity-in-real-time-during-covd-19-(conefrey-and-walsh).pdf" TargetMode="Externa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www.centralbank.ie/publication/quarterly-bulletins/quarterly-bulletin-q1-2020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chart" Target="../charts/chart3.xml"/><Relationship Id="rId4" Type="http://schemas.openxmlformats.org/officeDocument/2006/relationships/hyperlink" Target="https://www.centralbank.ie/publication/quarterly-bulletins/quarterly-bulletin-q2-20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chart" Target="../charts/chart5.xml"/><Relationship Id="rId4" Type="http://schemas.openxmlformats.org/officeDocument/2006/relationships/hyperlink" Target="https://www.centralbank.ie/docs/default-source/publications/economic-letters/vol-2020-no-7-measuring-economic-activity-in-real-time-during-covd-19-(conefrey-and-walsh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economic outlook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6736" y="5129019"/>
            <a:ext cx="6716730" cy="644252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Remarks by Governor Gabriel Makhlouf</a:t>
            </a:r>
          </a:p>
          <a:p>
            <a:r>
              <a:rPr lang="en-IE" sz="2000" dirty="0" smtClean="0"/>
              <a:t>11 June 2020</a:t>
            </a:r>
          </a:p>
        </p:txBody>
      </p:sp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10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528631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Effects of different UK withdrawal scenarios on Irish output 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21946144"/>
              </p:ext>
            </p:extLst>
          </p:nvPr>
        </p:nvGraphicFramePr>
        <p:xfrm>
          <a:off x="998376" y="1183234"/>
          <a:ext cx="9696855" cy="413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998376" y="5437837"/>
            <a:ext cx="7077579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I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Measuring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Dealing with Friction: EU-UK Trade and the Irish Economy after Brexit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Conefrey and Walsh (2020)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0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11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524" y="449637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Market-based finance sector in Ireland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04" y="1154613"/>
            <a:ext cx="7290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Financial </a:t>
            </a:r>
            <a:r>
              <a:rPr lang="en-IE" sz="12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assets by institution type as a multiple of the country's GDP (GNI*) in 2017, selected countries</a:t>
            </a:r>
            <a:endParaRPr lang="en-IE" sz="12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10" y="5652866"/>
            <a:ext cx="85561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E" sz="800" i="1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Source:</a:t>
            </a:r>
            <a:r>
              <a:rPr lang="en-IE" sz="8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 Financial Stability Board (2019), Global Monitoring Report on Non-Bank Financial Intermediation 2018, Central Statistics Office and </a:t>
            </a:r>
            <a:r>
              <a:rPr lang="en-IE" sz="800" dirty="0" smtClean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Central Bank of Ireland staff calculations</a:t>
            </a:r>
            <a:r>
              <a:rPr lang="en-IE" sz="8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. </a:t>
            </a:r>
            <a:endParaRPr lang="en-IE" sz="1100" dirty="0">
              <a:effectLst/>
              <a:latin typeface="Lato" panose="020F05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66649"/>
              </p:ext>
            </p:extLst>
          </p:nvPr>
        </p:nvGraphicFramePr>
        <p:xfrm>
          <a:off x="765110" y="1601373"/>
          <a:ext cx="9495496" cy="397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96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760666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/>
              <a:t>D</a:t>
            </a:r>
            <a:r>
              <a:rPr lang="en-IE" dirty="0" smtClean="0"/>
              <a:t>evelopments in the euro area economy 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00696"/>
              </p:ext>
            </p:extLst>
          </p:nvPr>
        </p:nvGraphicFramePr>
        <p:xfrm>
          <a:off x="6052871" y="1486714"/>
          <a:ext cx="6012129" cy="43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635228"/>
              </p:ext>
            </p:extLst>
          </p:nvPr>
        </p:nvGraphicFramePr>
        <p:xfrm>
          <a:off x="421105" y="1486714"/>
          <a:ext cx="5674895" cy="402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5836" y="5781783"/>
            <a:ext cx="66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Sources</a:t>
            </a:r>
            <a:r>
              <a:rPr lang="en-IE" sz="1200" dirty="0" smtClean="0"/>
              <a:t>: Eurostat, IHS </a:t>
            </a:r>
            <a:r>
              <a:rPr lang="en-IE" sz="1200" dirty="0" err="1" smtClean="0"/>
              <a:t>Markit</a:t>
            </a:r>
            <a:r>
              <a:rPr lang="en-IE" sz="1200" dirty="0" smtClean="0"/>
              <a:t>. Notes: t</a:t>
            </a:r>
            <a:r>
              <a:rPr lang="en-US" sz="1200" dirty="0" smtClean="0"/>
              <a:t>he </a:t>
            </a:r>
            <a:r>
              <a:rPr lang="en-US" sz="1200" dirty="0"/>
              <a:t>Purchasing Managers’ Index is a monthly survey of producers regarding a variety of economic conditions compiled by IHS </a:t>
            </a:r>
            <a:r>
              <a:rPr lang="en-US" sz="1200" dirty="0" err="1" smtClean="0"/>
              <a:t>Markit</a:t>
            </a:r>
            <a:r>
              <a:rPr lang="en-US" sz="1200" dirty="0" smtClean="0"/>
              <a:t>. It </a:t>
            </a:r>
            <a:r>
              <a:rPr lang="en-US" sz="1200" dirty="0"/>
              <a:t>is split into a services and manufacturing </a:t>
            </a:r>
            <a:r>
              <a:rPr lang="en-US" sz="1200" dirty="0" smtClean="0"/>
              <a:t>component. Values below 50 show a contraction. 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1394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3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Economic outlook for the euro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23402" y="1985679"/>
            <a:ext cx="9835076" cy="1039319"/>
          </a:xfrm>
        </p:spPr>
        <p:txBody>
          <a:bodyPr>
            <a:normAutofit/>
          </a:bodyPr>
          <a:lstStyle/>
          <a:p>
            <a:r>
              <a:rPr lang="en-IE" dirty="0"/>
              <a:t>Sharp downward revisions in the macroeconomic projections since March for the period 2020 – 2022.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290276" lvl="1" indent="0">
              <a:buNone/>
            </a:pP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02" y="4978083"/>
            <a:ext cx="10050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Source: </a:t>
            </a:r>
            <a:r>
              <a:rPr lang="en-IE" sz="1200" dirty="0" err="1"/>
              <a:t>Eurosystem</a:t>
            </a:r>
            <a:r>
              <a:rPr lang="en-IE" sz="1200" dirty="0"/>
              <a:t> staff macroeconomic projections for the euro area, June 2020</a:t>
            </a:r>
            <a:r>
              <a:rPr lang="en-IE" sz="1200" dirty="0" smtClean="0"/>
              <a:t>. Real GDP and HICP inflation: annual percentage changes. </a:t>
            </a:r>
            <a:endParaRPr lang="en-IE" sz="1200" dirty="0"/>
          </a:p>
          <a:p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2620383"/>
            <a:ext cx="10058400" cy="1967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41771" y="2620383"/>
            <a:ext cx="1726164" cy="1967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0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4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588503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/>
              <a:t>Economic outlook for the euro area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931" y="5195789"/>
            <a:ext cx="667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Source: </a:t>
            </a:r>
            <a:r>
              <a:rPr lang="en-IE" sz="1200" dirty="0" err="1"/>
              <a:t>Eurosystem</a:t>
            </a:r>
            <a:r>
              <a:rPr lang="en-IE" sz="1200" dirty="0"/>
              <a:t> staff macroeconomic projections for the euro area, June 2020</a:t>
            </a:r>
            <a:r>
              <a:rPr lang="en-IE" sz="1200" dirty="0" smtClean="0"/>
              <a:t>. </a:t>
            </a:r>
          </a:p>
          <a:p>
            <a:r>
              <a:rPr lang="en-IE" sz="1200" i="1" dirty="0" smtClean="0"/>
              <a:t>Note</a:t>
            </a:r>
            <a:r>
              <a:rPr lang="en-IE" sz="1200" dirty="0"/>
              <a:t>: the left-hand chart uses an index, Q4 2019 = 100. The right hand chart uses year-on-year percentage changes.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7" y="1219201"/>
            <a:ext cx="8240536" cy="39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5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June </a:t>
            </a:r>
            <a:r>
              <a:rPr lang="en-IE" dirty="0"/>
              <a:t>m</a:t>
            </a:r>
            <a:r>
              <a:rPr lang="en-IE" dirty="0" smtClean="0"/>
              <a:t>onetary </a:t>
            </a:r>
            <a:r>
              <a:rPr lang="en-IE" dirty="0"/>
              <a:t>p</a:t>
            </a:r>
            <a:r>
              <a:rPr lang="en-IE" dirty="0" smtClean="0"/>
              <a:t>olicy decision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E" dirty="0" smtClean="0"/>
              <a:t>Unprecedented </a:t>
            </a:r>
            <a:r>
              <a:rPr lang="en-IE" dirty="0"/>
              <a:t>downturn in the economy </a:t>
            </a:r>
            <a:r>
              <a:rPr lang="en-IE" dirty="0" smtClean="0"/>
              <a:t>and </a:t>
            </a:r>
            <a:r>
              <a:rPr lang="en-IE" dirty="0"/>
              <a:t>deterioration </a:t>
            </a:r>
            <a:r>
              <a:rPr lang="en-IE" dirty="0" smtClean="0"/>
              <a:t>in </a:t>
            </a:r>
            <a:r>
              <a:rPr lang="en-IE" dirty="0"/>
              <a:t>outlook for growth and </a:t>
            </a:r>
            <a:r>
              <a:rPr lang="en-IE" dirty="0" smtClean="0"/>
              <a:t>inflation</a:t>
            </a:r>
          </a:p>
          <a:p>
            <a:endParaRPr lang="en-IE" dirty="0" smtClean="0"/>
          </a:p>
          <a:p>
            <a:r>
              <a:rPr lang="en-IE" dirty="0" smtClean="0"/>
              <a:t>Monetary policy action needed to </a:t>
            </a:r>
            <a:r>
              <a:rPr lang="en-IE" dirty="0"/>
              <a:t>maintain favourable financing conditions for all sectors of the economy and across </a:t>
            </a:r>
            <a:r>
              <a:rPr lang="en-IE" dirty="0" smtClean="0"/>
              <a:t>countries, during crisis and recovery phase. </a:t>
            </a:r>
          </a:p>
          <a:p>
            <a:endParaRPr lang="en-IE" dirty="0" smtClean="0"/>
          </a:p>
          <a:p>
            <a:r>
              <a:rPr lang="en-IE" dirty="0" smtClean="0"/>
              <a:t>The Governing Council of the ECB took the following decisions on 4</a:t>
            </a:r>
            <a:r>
              <a:rPr lang="en-IE" baseline="30000" dirty="0" smtClean="0"/>
              <a:t>th</a:t>
            </a:r>
            <a:r>
              <a:rPr lang="en-IE" dirty="0" smtClean="0"/>
              <a:t> of June: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dirty="0" smtClean="0"/>
              <a:t>Asset </a:t>
            </a:r>
            <a:r>
              <a:rPr lang="en-IE" dirty="0"/>
              <a:t>purchases under the Pandemic Emergency Purchase Programme (PEPP</a:t>
            </a:r>
            <a:r>
              <a:rPr lang="en-IE" dirty="0" smtClean="0"/>
              <a:t>) increased </a:t>
            </a:r>
            <a:r>
              <a:rPr lang="en-IE" dirty="0"/>
              <a:t>by €600bn to €</a:t>
            </a:r>
            <a:r>
              <a:rPr lang="en-IE" dirty="0" smtClean="0"/>
              <a:t>1,350bn.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dirty="0"/>
              <a:t>The horizon for the asset </a:t>
            </a:r>
            <a:r>
              <a:rPr lang="en-IE" dirty="0" smtClean="0"/>
              <a:t>purch</a:t>
            </a:r>
            <a:r>
              <a:rPr lang="en-IE" dirty="0"/>
              <a:t>ases under PEPP has been extended at least until the end of June 2021</a:t>
            </a:r>
            <a:r>
              <a:rPr lang="en-IE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dirty="0" smtClean="0"/>
              <a:t>Principal payments will be reinvested until the end of 2022.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604130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View on Irish Economy – February 2020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17" y="1285792"/>
            <a:ext cx="9054952" cy="4196975"/>
          </a:xfrm>
        </p:spPr>
      </p:pic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189" y="5629214"/>
            <a:ext cx="3918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 smtClean="0"/>
              <a:t>Source:</a:t>
            </a:r>
            <a:r>
              <a:rPr lang="en-IE" sz="1000" dirty="0" smtClean="0"/>
              <a:t> Central Bank of Ireland </a:t>
            </a:r>
            <a:r>
              <a:rPr lang="en-IE" sz="1000" dirty="0" smtClean="0">
                <a:hlinkClick r:id="rId5"/>
              </a:rPr>
              <a:t>Quarterly Bulletin - Q1 2020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7320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7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685139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View on Irish Economy – April 2020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859" y="5604930"/>
            <a:ext cx="3918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 smtClean="0"/>
              <a:t>Source:</a:t>
            </a:r>
            <a:r>
              <a:rPr lang="en-IE" sz="1000" dirty="0" smtClean="0"/>
              <a:t> Central Bank of Ireland </a:t>
            </a:r>
            <a:r>
              <a:rPr lang="en-IE" sz="1000" dirty="0" smtClean="0">
                <a:hlinkClick r:id="rId4"/>
              </a:rPr>
              <a:t>Quarterly Bulletin - Q2 2020</a:t>
            </a:r>
            <a:endParaRPr lang="en-IE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91635"/>
              </p:ext>
            </p:extLst>
          </p:nvPr>
        </p:nvGraphicFramePr>
        <p:xfrm>
          <a:off x="1024859" y="1220354"/>
          <a:ext cx="9979114" cy="437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901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6641" y="479381"/>
            <a:ext cx="9857082" cy="535215"/>
          </a:xfrm>
        </p:spPr>
        <p:txBody>
          <a:bodyPr>
            <a:normAutofit/>
          </a:bodyPr>
          <a:lstStyle/>
          <a:p>
            <a:r>
              <a:rPr lang="en-IE" sz="2700" dirty="0"/>
              <a:t>Numbers in receipt of state payments by scheme 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641" y="5576646"/>
            <a:ext cx="2023311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IE" sz="1100" dirty="0">
                <a:ea typeface="Calibri" panose="020F0502020204030204" pitchFamily="34" charset="0"/>
                <a:cs typeface="Times New Roman" panose="02020603050405020304" pitchFamily="18" charset="0"/>
              </a:rPr>
              <a:t>: CSO, DEASP, Revenue</a:t>
            </a:r>
            <a:endParaRPr lang="en-I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56791421"/>
              </p:ext>
            </p:extLst>
          </p:nvPr>
        </p:nvGraphicFramePr>
        <p:xfrm>
          <a:off x="756641" y="1105022"/>
          <a:ext cx="9938591" cy="447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853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9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465138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/>
              <a:t>Business Cycle Indicator (BCI), 2000 - 2020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48" y="5576888"/>
            <a:ext cx="4649030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I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Measuring Economic Activity in Real Time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Conefrey and Walsh (2020)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70643152"/>
              </p:ext>
            </p:extLst>
          </p:nvPr>
        </p:nvGraphicFramePr>
        <p:xfrm>
          <a:off x="838148" y="1000353"/>
          <a:ext cx="9820325" cy="457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194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UNRESTRIC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heme/theme1.xml><?xml version="1.0" encoding="utf-8"?>
<a:theme xmlns:a="http://schemas.openxmlformats.org/drawingml/2006/main" name="CB_Numbered_Presentation">
  <a:themeElements>
    <a:clrScheme name="CentralBank_MasterColours">
      <a:dk1>
        <a:sysClr val="windowText" lastClr="000000"/>
      </a:dk1>
      <a:lt1>
        <a:sysClr val="window" lastClr="FFFFFF"/>
      </a:lt1>
      <a:dk2>
        <a:srgbClr val="7C477E"/>
      </a:dk2>
      <a:lt2>
        <a:srgbClr val="09506C"/>
      </a:lt2>
      <a:accent1>
        <a:srgbClr val="0083A0"/>
      </a:accent1>
      <a:accent2>
        <a:srgbClr val="5EC5C2"/>
      </a:accent2>
      <a:accent3>
        <a:srgbClr val="D4E388"/>
      </a:accent3>
      <a:accent4>
        <a:srgbClr val="007DC3"/>
      </a:accent4>
      <a:accent5>
        <a:srgbClr val="D12E7C"/>
      </a:accent5>
      <a:accent6>
        <a:srgbClr val="F57E20"/>
      </a:accent6>
      <a:hlink>
        <a:srgbClr val="007DC3"/>
      </a:hlink>
      <a:folHlink>
        <a:srgbClr val="7C477E"/>
      </a:folHlink>
    </a:clrScheme>
    <a:fontScheme name="CentralBank_Master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8D9BE2-E0AD-4161-84CC-220B15AFE75C}" vid="{95355A1F-C609-4FD0-9234-8F6C721B81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entralBank_MasterColours">
      <a:dk1>
        <a:sysClr val="windowText" lastClr="000000"/>
      </a:dk1>
      <a:lt1>
        <a:sysClr val="window" lastClr="FFFFFF"/>
      </a:lt1>
      <a:dk2>
        <a:srgbClr val="7C477E"/>
      </a:dk2>
      <a:lt2>
        <a:srgbClr val="09506C"/>
      </a:lt2>
      <a:accent1>
        <a:srgbClr val="0083A0"/>
      </a:accent1>
      <a:accent2>
        <a:srgbClr val="5EC5C2"/>
      </a:accent2>
      <a:accent3>
        <a:srgbClr val="D4E388"/>
      </a:accent3>
      <a:accent4>
        <a:srgbClr val="007DC3"/>
      </a:accent4>
      <a:accent5>
        <a:srgbClr val="D12E7C"/>
      </a:accent5>
      <a:accent6>
        <a:srgbClr val="F57E20"/>
      </a:accent6>
      <a:hlink>
        <a:srgbClr val="007DC3"/>
      </a:hlink>
      <a:folHlink>
        <a:srgbClr val="7C477E"/>
      </a:folHlink>
    </a:clrScheme>
    <a:fontScheme name="CentralBank_Master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586b747-2a7c-4f57-bcd1-e81df5c8c005" origin="userSelected">
  <element uid="id_classification_generalbusiness" value=""/>
  <element uid="28c775dd-3fa7-40f2-8368-0e7fa48abc25" value=""/>
</sisl>
</file>

<file path=customXml/itemProps1.xml><?xml version="1.0" encoding="utf-8"?>
<ds:datastoreItem xmlns:ds="http://schemas.openxmlformats.org/officeDocument/2006/customXml" ds:itemID="{FA355096-D5A4-4C4E-AED3-E513E280D52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Light-2-Template</Template>
  <TotalTime>423</TotalTime>
  <Words>510</Words>
  <Application>Microsoft Office PowerPoint</Application>
  <PresentationFormat>Widescreen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Times New Roman</vt:lpstr>
      <vt:lpstr>Wingdings</vt:lpstr>
      <vt:lpstr>CB_Numbered_Presentation</vt:lpstr>
      <vt:lpstr>The economic outlook</vt:lpstr>
      <vt:lpstr>Developments in the euro area economy </vt:lpstr>
      <vt:lpstr>Economic outlook for the euro area</vt:lpstr>
      <vt:lpstr>Economic outlook for the euro area</vt:lpstr>
      <vt:lpstr>June monetary policy decision</vt:lpstr>
      <vt:lpstr>View on Irish Economy – February 2020</vt:lpstr>
      <vt:lpstr>View on Irish Economy – April 2020</vt:lpstr>
      <vt:lpstr>Numbers in receipt of state payments by scheme </vt:lpstr>
      <vt:lpstr>Business Cycle Indicator (BCI), 2000 - 2020</vt:lpstr>
      <vt:lpstr>Effects of different UK withdrawal scenarios on Irish output </vt:lpstr>
      <vt:lpstr>Market-based finance sector in Ireland</vt:lpstr>
    </vt:vector>
  </TitlesOfParts>
  <Company>Central Bank of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 remarks</dc:title>
  <dc:creator>Zekaite, Zivile</dc:creator>
  <cp:keywords>Restricted</cp:keywords>
  <cp:lastModifiedBy>Eberhard, Bettina</cp:lastModifiedBy>
  <cp:revision>51</cp:revision>
  <dcterms:created xsi:type="dcterms:W3CDTF">2020-06-09T13:23:14Z</dcterms:created>
  <dcterms:modified xsi:type="dcterms:W3CDTF">2020-06-16T14:46:47Z</dcterms:modified>
  <cp:category>Restricted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0e28fd27-8d8e-46fd-8e4e-e1b50d0d0f76</vt:lpwstr>
  </property>
  <property fmtid="{D5CDD505-2E9C-101B-9397-08002B2CF9AE}" pid="3" name="bjSaver">
    <vt:lpwstr>izTU/sF2A0Br28u+EhLAVaV4x7ANGQY8</vt:lpwstr>
  </property>
  <property fmtid="{D5CDD505-2E9C-101B-9397-08002B2CF9AE}" pid="4" name="_AdHocReviewCycleID">
    <vt:i4>-1784566655</vt:i4>
  </property>
  <property fmtid="{D5CDD505-2E9C-101B-9397-08002B2CF9AE}" pid="5" name="_NewReviewCycle">
    <vt:lpwstr/>
  </property>
  <property fmtid="{D5CDD505-2E9C-101B-9397-08002B2CF9AE}" pid="6" name="_EmailSubject">
    <vt:lpwstr>MNI slides</vt:lpwstr>
  </property>
  <property fmtid="{D5CDD505-2E9C-101B-9397-08002B2CF9AE}" pid="7" name="_AuthorEmail">
    <vt:lpwstr>Paul.Reddan@centralbank.ie</vt:lpwstr>
  </property>
  <property fmtid="{D5CDD505-2E9C-101B-9397-08002B2CF9AE}" pid="8" name="_AuthorEmailDisplayName">
    <vt:lpwstr>Reddan, Paul</vt:lpwstr>
  </property>
  <property fmtid="{D5CDD505-2E9C-101B-9397-08002B2CF9AE}" pid="9" name="bjDocumentSecurityLabel">
    <vt:lpwstr>Restricted</vt:lpwstr>
  </property>
  <property fmtid="{D5CDD505-2E9C-101B-9397-08002B2CF9AE}" pid="10" name="_PreviousAdHocReviewCycleID">
    <vt:i4>2139621858</vt:i4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policy="a586b747-2a7c-4f57-bcd1-e81df5c8c005"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/&gt;&lt;element uid="28c775dd-3fa7-40f2-8368-0e7fa48abc25" value="" /&gt;&lt;/sisl&gt;</vt:lpwstr>
  </property>
</Properties>
</file>